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400" r:id="rId7"/>
    <p:sldId id="264" r:id="rId8"/>
    <p:sldId id="394" r:id="rId9"/>
    <p:sldId id="395" r:id="rId10"/>
    <p:sldId id="396" r:id="rId11"/>
    <p:sldId id="397" r:id="rId12"/>
    <p:sldId id="380" r:id="rId13"/>
    <p:sldId id="263" r:id="rId14"/>
    <p:sldId id="387" r:id="rId15"/>
    <p:sldId id="388" r:id="rId16"/>
    <p:sldId id="389" r:id="rId17"/>
    <p:sldId id="390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تَفْعَلِينَ يَا نُورَى؟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إِنِّي أُحَضِّرُ طَعَامَ الفُطُور.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أَخْرِج الخُبْزَ مِن الثَّلَّاجَةِ، وَضَعْهُ عَلَى الطَّاوِلَة.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إِبْرِيقُ الشَّاي؟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عَلَى الفُرْن.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وَأَيْنَ الكُؤُوس؟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فِي الخِزَانَةِ فَوْقَ المِغْسَلَة.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مَنْ فَضْلِكَ، أَحْتَاجُ إِلَى شَقَّةٍ مَفْرُوشَة لِلْأُجْرَة.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صِفَاتُ الشَّقَّةِ التِي تُرِيدُهَا؟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ثَلَاثَ غُرَف: غُرْفَةُ جُلُوسٍ، وَغُرْفَةُ نَوْمٍ، وَغُرْفَةُ ضُيُوف.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هَذَا كُلُّ شَيْء؟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وَفِيهَا أَيْضًا شُرْفَة وَاسِعَة.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أَعْرِفُ شَقَّةً جَيِّدَةً، هَيَّا نَرَهَا.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هَيَّا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تَفْعَلِينَ يَا نُورَى؟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إِنِّي أُحَضِّرُ طَعَامَ الفُطُور.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أَخْرِج الخُبْزَ مِن الثَّلَّاجَةِ، وَضَعْهُ عَلَى الطَّاوِلَة.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marL="0" lvl="0" indent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إِبْرِيقُ الشَّاي؟</a:t>
          </a:r>
          <a:endParaRPr lang="en-US" sz="6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marL="0" lvl="0" indent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عَلَى الفُرْن.</a:t>
          </a:r>
          <a:endParaRPr lang="en-US" sz="6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وَأَيْنَ الكُؤُوس؟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فِي الخِزَانَةِ فَوْقَ المِغْسَلَة.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مَنْ فَضْلِكَ، أَحْتَاجُ إِلَى شَقَّةٍ مَفْرُوشَة لِلْأُجْرَة.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صِفَاتُ الشَّقَّةِ التِي تُرِيدُهَا؟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ثَلَاثَ غُرَف: غُرْفَةُ جُلُوسٍ، وَغُرْفَةُ نَوْمٍ، وَغُرْفَةُ ضُيُوف.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هَذَا كُلُّ شَيْء؟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وَفِيهَا أَيْضًا شُرْفَة وَاسِعَة.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أَعْرِفُ شَقَّةً جَيِّدَةً، هَيَّا نَرَهَا.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هَيَّا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house (2)</a:t>
            </a:r>
            <a:br>
              <a:rPr lang="en-US" dirty="0"/>
            </a:br>
            <a:r>
              <a:rPr lang="ar-SA" dirty="0"/>
              <a:t>المنزل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4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0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2192000" cy="132556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الثَّالِث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شَقَّة مَفْرُوشَة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2FA73-E239-9478-06CF-CB2B369C5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700" y="2841161"/>
            <a:ext cx="5352601" cy="31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63B9A-0B61-9C4F-9ED6-1C89EA0C2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3" b="1254"/>
          <a:stretch/>
        </p:blipFill>
        <p:spPr>
          <a:xfrm>
            <a:off x="1547259" y="1063487"/>
            <a:ext cx="8255000" cy="44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01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964554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959041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2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276985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6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203514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7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1EBDB-DFEA-BB4F-BE4D-D120079B6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05" y="1109609"/>
            <a:ext cx="7360699" cy="48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D6327-177E-FD4F-88A7-D62E7075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59" y="1276219"/>
            <a:ext cx="6211333" cy="42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5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BA245-B9DB-0F4E-8E6A-32F5FDC30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921" y="1191802"/>
            <a:ext cx="6540446" cy="44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4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08A65-8B28-DC42-8904-FDD56B17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06" y="1202075"/>
            <a:ext cx="6443780" cy="43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7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2192000" cy="132556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تَجْهِيز الفُطُور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228F5-8B81-4C16-0C15-C2C9AE49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686" y="2718753"/>
            <a:ext cx="4794628" cy="36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7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CB1C3-67B3-AC49-8B81-F5B6C045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651000"/>
            <a:ext cx="68961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9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9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122</Words>
  <Application>Microsoft Office PowerPoint</Application>
  <PresentationFormat>Widescreen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Sakkal Majalla</vt:lpstr>
      <vt:lpstr>Office Theme</vt:lpstr>
      <vt:lpstr>The house (2) المنزل</vt:lpstr>
      <vt:lpstr>PowerPoint Presentation</vt:lpstr>
      <vt:lpstr>PowerPoint Presentation</vt:lpstr>
      <vt:lpstr>PowerPoint Presentation</vt:lpstr>
      <vt:lpstr>PowerPoint Presentation</vt:lpstr>
      <vt:lpstr>النَّصُّ الثَّانِي تَجْهِيز الفُطُور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الثَّالِث شَقَّة مَفْرُوشَة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36</cp:revision>
  <dcterms:created xsi:type="dcterms:W3CDTF">2020-09-13T16:40:33Z</dcterms:created>
  <dcterms:modified xsi:type="dcterms:W3CDTF">2023-07-01T11:05:24Z</dcterms:modified>
  <cp:category/>
</cp:coreProperties>
</file>