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6.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8.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9.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0.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11.xml" ContentType="application/vnd.openxmlformats-officedocument.presentationml.notesSlide+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12.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13.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notesSlides/notesSlide14.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15.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16.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7.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8.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19.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20.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21.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22.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23.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24.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25.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notesSlides/notesSlide26.xml" ContentType="application/vnd.openxmlformats-officedocument.presentationml.notesSlide+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91" r:id="rId4"/>
    <p:sldId id="294" r:id="rId5"/>
    <p:sldId id="295" r:id="rId6"/>
    <p:sldId id="296" r:id="rId7"/>
    <p:sldId id="308" r:id="rId8"/>
    <p:sldId id="298" r:id="rId9"/>
    <p:sldId id="299" r:id="rId10"/>
    <p:sldId id="300" r:id="rId11"/>
    <p:sldId id="301" r:id="rId12"/>
    <p:sldId id="302" r:id="rId13"/>
    <p:sldId id="303" r:id="rId14"/>
    <p:sldId id="304" r:id="rId15"/>
    <p:sldId id="305" r:id="rId16"/>
    <p:sldId id="306" r:id="rId17"/>
    <p:sldId id="307"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5" r:id="rId31"/>
    <p:sldId id="321" r:id="rId32"/>
    <p:sldId id="322" r:id="rId33"/>
    <p:sldId id="323" r:id="rId34"/>
    <p:sldId id="326" r:id="rId35"/>
    <p:sldId id="327" r:id="rId36"/>
    <p:sldId id="328"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2"/>
    <p:restoredTop sz="92683"/>
  </p:normalViewPr>
  <p:slideViewPr>
    <p:cSldViewPr snapToGrid="0" snapToObjects="1">
      <p:cViewPr varScale="1">
        <p:scale>
          <a:sx n="71" d="100"/>
          <a:sy n="71" d="100"/>
        </p:scale>
        <p:origin x="81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B9F58-8F72-4836-A94B-F4F1F54F35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352BB4-4AA7-4EAE-BD4B-9CE9BE17D27F}">
      <dgm:prSet phldrT="[Text]" custT="1"/>
      <dgm:spPr/>
      <dgm:t>
        <a:bodyPr/>
        <a:lstStyle/>
        <a:p>
          <a:r>
            <a:rPr lang="ar-SA" sz="1800" b="1" dirty="0">
              <a:solidFill>
                <a:schemeClr val="accent5">
                  <a:lumMod val="50000"/>
                </a:schemeClr>
              </a:solidFill>
              <a:effectLst>
                <a:outerShdw blurRad="38100" dist="38100" dir="2700000" algn="tl">
                  <a:srgbClr val="000000">
                    <a:alpha val="43137"/>
                  </a:srgbClr>
                </a:outerShdw>
              </a:effectLst>
            </a:rPr>
            <a:t>اللام الساكنة</a:t>
          </a:r>
          <a:r>
            <a:rPr lang="en-US" sz="1800" b="1" dirty="0">
              <a:solidFill>
                <a:schemeClr val="accent5">
                  <a:lumMod val="50000"/>
                </a:schemeClr>
              </a:solidFill>
              <a:effectLst>
                <a:outerShdw blurRad="38100" dist="38100" dir="2700000" algn="tl">
                  <a:srgbClr val="000000">
                    <a:alpha val="43137"/>
                  </a:srgbClr>
                </a:outerShdw>
              </a:effectLst>
            </a:rPr>
            <a:t/>
          </a:r>
          <a:br>
            <a:rPr lang="en-US" sz="1800" b="1" dirty="0">
              <a:solidFill>
                <a:schemeClr val="accent5">
                  <a:lumMod val="50000"/>
                </a:schemeClr>
              </a:solidFill>
              <a:effectLst>
                <a:outerShdw blurRad="38100" dist="38100" dir="2700000" algn="tl">
                  <a:srgbClr val="000000">
                    <a:alpha val="43137"/>
                  </a:srgbClr>
                </a:outerShdw>
              </a:effectLst>
            </a:rPr>
          </a:br>
          <a:r>
            <a:rPr lang="en-US" sz="1800" b="1" dirty="0">
              <a:solidFill>
                <a:schemeClr val="accent5">
                  <a:lumMod val="50000"/>
                </a:schemeClr>
              </a:solidFill>
              <a:effectLst>
                <a:outerShdw blurRad="38100" dist="38100" dir="2700000" algn="tl">
                  <a:srgbClr val="000000">
                    <a:alpha val="43137"/>
                  </a:srgbClr>
                </a:outerShdw>
              </a:effectLst>
            </a:rPr>
            <a:t>Lam </a:t>
          </a:r>
          <a:r>
            <a:rPr lang="en-US" sz="1800" b="1" dirty="0" err="1">
              <a:solidFill>
                <a:schemeClr val="accent5">
                  <a:lumMod val="50000"/>
                </a:schemeClr>
              </a:solidFill>
              <a:effectLst>
                <a:outerShdw blurRad="38100" dist="38100" dir="2700000" algn="tl">
                  <a:srgbClr val="000000">
                    <a:alpha val="43137"/>
                  </a:srgbClr>
                </a:outerShdw>
              </a:effectLst>
            </a:rPr>
            <a:t>Sakinah</a:t>
          </a:r>
          <a:endParaRPr lang="en-US" sz="1800" dirty="0">
            <a:solidFill>
              <a:schemeClr val="accent5">
                <a:lumMod val="50000"/>
              </a:schemeClr>
            </a:solidFill>
          </a:endParaRPr>
        </a:p>
      </dgm:t>
    </dgm:pt>
    <dgm:pt modelId="{81246A8D-3EA9-4AF6-9D39-D9B5D3B8C67C}" type="parTrans" cxnId="{07965D0B-60BA-4AA7-BEBB-8F9C2AD2CF38}">
      <dgm:prSet/>
      <dgm:spPr/>
      <dgm:t>
        <a:bodyPr/>
        <a:lstStyle/>
        <a:p>
          <a:endParaRPr lang="en-US" sz="1050"/>
        </a:p>
      </dgm:t>
    </dgm:pt>
    <dgm:pt modelId="{107D480F-F6E6-474E-85CF-F5AA4692D7F5}" type="sibTrans" cxnId="{07965D0B-60BA-4AA7-BEBB-8F9C2AD2CF38}">
      <dgm:prSet/>
      <dgm:spPr/>
      <dgm:t>
        <a:bodyPr/>
        <a:lstStyle/>
        <a:p>
          <a:endParaRPr lang="en-US" sz="1050"/>
        </a:p>
      </dgm:t>
    </dgm:pt>
    <dgm:pt modelId="{7C1775DE-5D2F-4B4A-A138-EDE2FC931C04}">
      <dgm:prSet phldrT="[Text]" custT="1"/>
      <dgm:spPr/>
      <dgm:t>
        <a:bodyPr/>
        <a:lstStyle/>
        <a:p>
          <a:pPr algn="ctr" rtl="1"/>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algn="ctr" rtl="1"/>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gm:t>
    </dgm:pt>
    <dgm:pt modelId="{2EBDB9A7-8631-4595-ACC1-2DA82412D03F}" type="parTrans" cxnId="{C1E40A33-D9BC-438D-8F35-CBBEF5DA95F5}">
      <dgm:prSet/>
      <dgm:spPr/>
      <dgm:t>
        <a:bodyPr/>
        <a:lstStyle/>
        <a:p>
          <a:endParaRPr lang="en-US" sz="1050"/>
        </a:p>
      </dgm:t>
    </dgm:pt>
    <dgm:pt modelId="{AB566999-95EA-4DEA-92D1-C57780304DFD}" type="sibTrans" cxnId="{C1E40A33-D9BC-438D-8F35-CBBEF5DA95F5}">
      <dgm:prSet/>
      <dgm:spPr/>
      <dgm:t>
        <a:bodyPr/>
        <a:lstStyle/>
        <a:p>
          <a:endParaRPr lang="en-US" sz="1050"/>
        </a:p>
      </dgm:t>
    </dgm:pt>
    <dgm:pt modelId="{125351B1-8A1A-4044-9630-CD6F1264ADA3}">
      <dgm:prSet phldrT="[Text]" custT="1"/>
      <dgm:spPr/>
      <dgm:t>
        <a:bodyPr/>
        <a:lstStyle/>
        <a:p>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gm:t>
    </dgm:pt>
    <dgm:pt modelId="{2D2716DC-EEA1-4007-A9DE-C945F4EA7276}" type="parTrans" cxnId="{653974B1-9B9D-4C74-A8F7-5C0F7BB0BBC0}">
      <dgm:prSet/>
      <dgm:spPr/>
      <dgm:t>
        <a:bodyPr/>
        <a:lstStyle/>
        <a:p>
          <a:endParaRPr lang="en-US" sz="1050"/>
        </a:p>
      </dgm:t>
    </dgm:pt>
    <dgm:pt modelId="{18D0BA90-37CE-46B8-8811-05E0FC71D09C}" type="sibTrans" cxnId="{653974B1-9B9D-4C74-A8F7-5C0F7BB0BBC0}">
      <dgm:prSet/>
      <dgm:spPr/>
      <dgm:t>
        <a:bodyPr/>
        <a:lstStyle/>
        <a:p>
          <a:endParaRPr lang="en-US" sz="1050"/>
        </a:p>
      </dgm:t>
    </dgm:pt>
    <dgm:pt modelId="{A66CEE0F-3D07-42BB-877B-BF3AFE1D971A}">
      <dgm:prSet phldrT="[Text]" custT="1"/>
      <dgm:spPr/>
      <dgm:t>
        <a:bodyPr/>
        <a:lstStyle/>
        <a:p>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gm:t>
    </dgm:pt>
    <dgm:pt modelId="{2550D34A-796F-49D5-A1BC-1329C45C9743}" type="parTrans" cxnId="{14C4D900-4AC8-4680-B6F1-4419B978E027}">
      <dgm:prSet/>
      <dgm:spPr/>
      <dgm:t>
        <a:bodyPr/>
        <a:lstStyle/>
        <a:p>
          <a:endParaRPr lang="en-US" sz="1050"/>
        </a:p>
      </dgm:t>
    </dgm:pt>
    <dgm:pt modelId="{87CFB0D6-8F0C-43EC-89F1-44B699D92D79}" type="sibTrans" cxnId="{14C4D900-4AC8-4680-B6F1-4419B978E027}">
      <dgm:prSet/>
      <dgm:spPr/>
      <dgm:t>
        <a:bodyPr/>
        <a:lstStyle/>
        <a:p>
          <a:endParaRPr lang="en-US" sz="1050"/>
        </a:p>
      </dgm:t>
    </dgm:pt>
    <dgm:pt modelId="{6AE631A4-F1D7-4B72-BA0B-DC19F0C107E5}">
      <dgm:prSet phldrT="[Text]" custT="1"/>
      <dgm:spPr/>
      <dgm: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gm:t>
    </dgm:pt>
    <dgm:pt modelId="{7C3DA0E2-3518-4EBC-936D-618E90C1E05D}" type="parTrans" cxnId="{11219E5F-2F93-460D-AE1D-F18184D6FC6F}">
      <dgm:prSet/>
      <dgm:spPr/>
      <dgm:t>
        <a:bodyPr/>
        <a:lstStyle/>
        <a:p>
          <a:endParaRPr lang="en-US" sz="1050"/>
        </a:p>
      </dgm:t>
    </dgm:pt>
    <dgm:pt modelId="{A9BB895C-B230-46CF-8867-3E73D0308980}" type="sibTrans" cxnId="{11219E5F-2F93-460D-AE1D-F18184D6FC6F}">
      <dgm:prSet/>
      <dgm:spPr/>
      <dgm:t>
        <a:bodyPr/>
        <a:lstStyle/>
        <a:p>
          <a:endParaRPr lang="en-US" sz="1050"/>
        </a:p>
      </dgm:t>
    </dgm:pt>
    <dgm:pt modelId="{9AD4FB90-AD49-4AC9-BE87-A29210DEE136}">
      <dgm:prSet phldrT="[Text]" custT="1"/>
      <dgm:spPr/>
      <dgm:t>
        <a:bodyPr/>
        <a:lstStyle/>
        <a:p>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gm:t>
    </dgm:pt>
    <dgm:pt modelId="{CB96E133-1C89-46FF-80CB-69F40B887B36}" type="parTrans" cxnId="{2B10827E-B62C-4717-90EE-35109BAA5B3D}">
      <dgm:prSet/>
      <dgm:spPr/>
      <dgm:t>
        <a:bodyPr/>
        <a:lstStyle/>
        <a:p>
          <a:endParaRPr lang="en-US" sz="1050"/>
        </a:p>
      </dgm:t>
    </dgm:pt>
    <dgm:pt modelId="{74DD17CB-0C61-4EEB-945F-C2E5D8753D3E}" type="sibTrans" cxnId="{2B10827E-B62C-4717-90EE-35109BAA5B3D}">
      <dgm:prSet/>
      <dgm:spPr/>
      <dgm:t>
        <a:bodyPr/>
        <a:lstStyle/>
        <a:p>
          <a:endParaRPr lang="en-US" sz="1050"/>
        </a:p>
      </dgm:t>
    </dgm:pt>
    <dgm:pt modelId="{0A18EE62-7CC9-450B-BF86-073A99C562A8}" type="pres">
      <dgm:prSet presAssocID="{25AB9F58-8F72-4836-A94B-F4F1F54F35F9}" presName="hierChild1" presStyleCnt="0">
        <dgm:presLayoutVars>
          <dgm:chPref val="1"/>
          <dgm:dir/>
          <dgm:animOne val="branch"/>
          <dgm:animLvl val="lvl"/>
          <dgm:resizeHandles/>
        </dgm:presLayoutVars>
      </dgm:prSet>
      <dgm:spPr/>
      <dgm:t>
        <a:bodyPr/>
        <a:lstStyle/>
        <a:p>
          <a:endParaRPr lang="en-US"/>
        </a:p>
      </dgm:t>
    </dgm:pt>
    <dgm:pt modelId="{E7F93EB1-1C0B-4270-BBD6-122465F853B8}" type="pres">
      <dgm:prSet presAssocID="{39352BB4-4AA7-4EAE-BD4B-9CE9BE17D27F}" presName="hierRoot1" presStyleCnt="0"/>
      <dgm:spPr/>
    </dgm:pt>
    <dgm:pt modelId="{9A745BAB-DEAD-4D36-9B80-1D51B6178C88}" type="pres">
      <dgm:prSet presAssocID="{39352BB4-4AA7-4EAE-BD4B-9CE9BE17D27F}" presName="composite" presStyleCnt="0"/>
      <dgm:spPr/>
    </dgm:pt>
    <dgm:pt modelId="{C37FD1C0-CF2A-4383-B468-CDCC9EC339B3}" type="pres">
      <dgm:prSet presAssocID="{39352BB4-4AA7-4EAE-BD4B-9CE9BE17D27F}" presName="background" presStyleLbl="node0" presStyleIdx="0" presStyleCnt="1"/>
      <dgm:spPr/>
    </dgm:pt>
    <dgm:pt modelId="{87B5326B-57AB-4127-A1EF-CFEF63980617}" type="pres">
      <dgm:prSet presAssocID="{39352BB4-4AA7-4EAE-BD4B-9CE9BE17D27F}" presName="text" presStyleLbl="fgAcc0" presStyleIdx="0" presStyleCnt="1" custScaleX="381810" custScaleY="175438" custLinFactY="-100000" custLinFactNeighborX="-48540" custLinFactNeighborY="-131484">
        <dgm:presLayoutVars>
          <dgm:chPref val="3"/>
        </dgm:presLayoutVars>
      </dgm:prSet>
      <dgm:spPr/>
      <dgm:t>
        <a:bodyPr/>
        <a:lstStyle/>
        <a:p>
          <a:endParaRPr lang="en-US"/>
        </a:p>
      </dgm:t>
    </dgm:pt>
    <dgm:pt modelId="{E59ACDE9-C9A6-40F8-B290-4DBF22579BAC}" type="pres">
      <dgm:prSet presAssocID="{39352BB4-4AA7-4EAE-BD4B-9CE9BE17D27F}" presName="hierChild2" presStyleCnt="0"/>
      <dgm:spPr/>
    </dgm:pt>
    <dgm:pt modelId="{B8A512B8-C4ED-4BC5-A5FC-0BE84CB62B8C}" type="pres">
      <dgm:prSet presAssocID="{2EBDB9A7-8631-4595-ACC1-2DA82412D03F}" presName="Name10" presStyleLbl="parChTrans1D2" presStyleIdx="0" presStyleCnt="5" custSzX="168445" custSzY="989199"/>
      <dgm:spPr/>
      <dgm:t>
        <a:bodyPr/>
        <a:lstStyle/>
        <a:p>
          <a:endParaRPr lang="en-US"/>
        </a:p>
      </dgm:t>
    </dgm:pt>
    <dgm:pt modelId="{523C577E-FF44-4476-A0D2-06F9EE521598}" type="pres">
      <dgm:prSet presAssocID="{7C1775DE-5D2F-4B4A-A138-EDE2FC931C04}" presName="hierRoot2" presStyleCnt="0"/>
      <dgm:spPr/>
    </dgm:pt>
    <dgm:pt modelId="{86CE1F06-D5C5-4582-970A-E43AC1FE63DB}" type="pres">
      <dgm:prSet presAssocID="{7C1775DE-5D2F-4B4A-A138-EDE2FC931C04}" presName="composite2" presStyleCnt="0"/>
      <dgm:spPr/>
    </dgm:pt>
    <dgm:pt modelId="{92929E99-89CA-4E2F-80DB-EAD268F78E5B}" type="pres">
      <dgm:prSet presAssocID="{7C1775DE-5D2F-4B4A-A138-EDE2FC931C04}" presName="background2" presStyleLbl="node2" presStyleIdx="0" presStyleCnt="5"/>
      <dgm:spPr/>
    </dgm:pt>
    <dgm:pt modelId="{FA918A27-BF5A-4058-B5B6-0974613E8504}" type="pres">
      <dgm:prSet presAssocID="{7C1775DE-5D2F-4B4A-A138-EDE2FC931C04}" presName="text2" presStyleLbl="fgAcc2" presStyleIdx="0" presStyleCnt="5" custScaleX="250074" custScaleY="202353" custLinFactX="200000" custLinFactY="-13897" custLinFactNeighborX="260086" custLinFactNeighborY="-100000">
        <dgm:presLayoutVars>
          <dgm:chPref val="3"/>
        </dgm:presLayoutVars>
      </dgm:prSet>
      <dgm:spPr/>
      <dgm:t>
        <a:bodyPr/>
        <a:lstStyle/>
        <a:p>
          <a:endParaRPr lang="en-US"/>
        </a:p>
      </dgm:t>
    </dgm:pt>
    <dgm:pt modelId="{186B5B8C-4575-4E0D-A070-ACD678E1CB2F}" type="pres">
      <dgm:prSet presAssocID="{7C1775DE-5D2F-4B4A-A138-EDE2FC931C04}" presName="hierChild3" presStyleCnt="0"/>
      <dgm:spPr/>
    </dgm:pt>
    <dgm:pt modelId="{CB66131A-34F2-4892-ABF9-EE9B85E3299E}" type="pres">
      <dgm:prSet presAssocID="{2D2716DC-EEA1-4007-A9DE-C945F4EA7276}" presName="Name10" presStyleLbl="parChTrans1D2" presStyleIdx="1" presStyleCnt="5" custSzX="1846328" custSzY="987480"/>
      <dgm:spPr/>
      <dgm:t>
        <a:bodyPr/>
        <a:lstStyle/>
        <a:p>
          <a:endParaRPr lang="en-US"/>
        </a:p>
      </dgm:t>
    </dgm:pt>
    <dgm:pt modelId="{53F7C3FA-16E8-4828-877E-ECB1BCD9D427}" type="pres">
      <dgm:prSet presAssocID="{125351B1-8A1A-4044-9630-CD6F1264ADA3}" presName="hierRoot2" presStyleCnt="0"/>
      <dgm:spPr/>
    </dgm:pt>
    <dgm:pt modelId="{A958DC44-D5DA-4F12-9938-7AFD23E64DE4}" type="pres">
      <dgm:prSet presAssocID="{125351B1-8A1A-4044-9630-CD6F1264ADA3}" presName="composite2" presStyleCnt="0"/>
      <dgm:spPr/>
    </dgm:pt>
    <dgm:pt modelId="{5BE465AE-52B8-49F7-A994-BABE380B60EE}" type="pres">
      <dgm:prSet presAssocID="{125351B1-8A1A-4044-9630-CD6F1264ADA3}" presName="background2" presStyleLbl="node2" presStyleIdx="1" presStyleCnt="5"/>
      <dgm:spPr/>
    </dgm:pt>
    <dgm:pt modelId="{75938AC8-333D-43E5-9DC2-7825ECBE8024}" type="pres">
      <dgm:prSet presAssocID="{125351B1-8A1A-4044-9630-CD6F1264ADA3}" presName="text2" presStyleLbl="fgAcc2" presStyleIdx="1" presStyleCnt="5" custScaleX="192431" custScaleY="188454" custLinFactX="200000" custLinFactY="-7970" custLinFactNeighborX="248027" custLinFactNeighborY="-100000">
        <dgm:presLayoutVars>
          <dgm:chPref val="3"/>
        </dgm:presLayoutVars>
      </dgm:prSet>
      <dgm:spPr/>
      <dgm:t>
        <a:bodyPr/>
        <a:lstStyle/>
        <a:p>
          <a:endParaRPr lang="en-US"/>
        </a:p>
      </dgm:t>
    </dgm:pt>
    <dgm:pt modelId="{B9840C60-A398-47E3-87EA-D03573C474BD}" type="pres">
      <dgm:prSet presAssocID="{125351B1-8A1A-4044-9630-CD6F1264ADA3}" presName="hierChild3" presStyleCnt="0"/>
      <dgm:spPr/>
    </dgm:pt>
    <dgm:pt modelId="{54E7897D-E217-4FEF-88BC-08E0D35CBA30}" type="pres">
      <dgm:prSet presAssocID="{2550D34A-796F-49D5-A1BC-1329C45C9743}" presName="Name10" presStyleLbl="parChTrans1D2" presStyleIdx="2" presStyleCnt="5" custSzX="2275752" custSzY="977710"/>
      <dgm:spPr/>
      <dgm:t>
        <a:bodyPr/>
        <a:lstStyle/>
        <a:p>
          <a:endParaRPr lang="en-US"/>
        </a:p>
      </dgm:t>
    </dgm:pt>
    <dgm:pt modelId="{D13918DE-D72D-4C82-909D-44DC4CA63267}" type="pres">
      <dgm:prSet presAssocID="{A66CEE0F-3D07-42BB-877B-BF3AFE1D971A}" presName="hierRoot2" presStyleCnt="0"/>
      <dgm:spPr/>
    </dgm:pt>
    <dgm:pt modelId="{9C6E915D-5824-4BF5-B2B9-C7BFEB8DB110}" type="pres">
      <dgm:prSet presAssocID="{A66CEE0F-3D07-42BB-877B-BF3AFE1D971A}" presName="composite2" presStyleCnt="0"/>
      <dgm:spPr/>
    </dgm:pt>
    <dgm:pt modelId="{6183133A-84DF-42B3-879A-675F2330FE5C}" type="pres">
      <dgm:prSet presAssocID="{A66CEE0F-3D07-42BB-877B-BF3AFE1D971A}" presName="background2" presStyleLbl="node2" presStyleIdx="2" presStyleCnt="5"/>
      <dgm:spPr/>
    </dgm:pt>
    <dgm:pt modelId="{6B7D88C6-2E06-4785-99BE-DD024D73A33F}" type="pres">
      <dgm:prSet presAssocID="{A66CEE0F-3D07-42BB-877B-BF3AFE1D971A}" presName="text2" presStyleLbl="fgAcc2" presStyleIdx="2" presStyleCnt="5" custScaleX="180580" custScaleY="184856" custLinFactX="-100000" custLinFactY="-36540" custLinFactNeighborX="-130215" custLinFactNeighborY="-100000">
        <dgm:presLayoutVars>
          <dgm:chPref val="3"/>
        </dgm:presLayoutVars>
      </dgm:prSet>
      <dgm:spPr/>
      <dgm:t>
        <a:bodyPr/>
        <a:lstStyle/>
        <a:p>
          <a:endParaRPr lang="en-US"/>
        </a:p>
      </dgm:t>
    </dgm:pt>
    <dgm:pt modelId="{F1E076AD-32EB-45A1-9C07-7BE4EF35B0F1}" type="pres">
      <dgm:prSet presAssocID="{A66CEE0F-3D07-42BB-877B-BF3AFE1D971A}" presName="hierChild3" presStyleCnt="0"/>
      <dgm:spPr/>
    </dgm:pt>
    <dgm:pt modelId="{78804726-3C7B-461C-8C12-54DB724BB6E2}" type="pres">
      <dgm:prSet presAssocID="{7C3DA0E2-3518-4EBC-936D-618E90C1E05D}" presName="Name10" presStyleLbl="parChTrans1D2" presStyleIdx="3" presStyleCnt="5" custSzX="3786751" custSzY="989163"/>
      <dgm:spPr/>
      <dgm:t>
        <a:bodyPr/>
        <a:lstStyle/>
        <a:p>
          <a:endParaRPr lang="en-US"/>
        </a:p>
      </dgm:t>
    </dgm:pt>
    <dgm:pt modelId="{09263A07-DD4A-4514-BF65-449FDFE9E0F8}" type="pres">
      <dgm:prSet presAssocID="{6AE631A4-F1D7-4B72-BA0B-DC19F0C107E5}" presName="hierRoot2" presStyleCnt="0"/>
      <dgm:spPr/>
    </dgm:pt>
    <dgm:pt modelId="{BF1F70D9-6BC7-43AF-A1C4-A95DC83B05AC}" type="pres">
      <dgm:prSet presAssocID="{6AE631A4-F1D7-4B72-BA0B-DC19F0C107E5}" presName="composite2" presStyleCnt="0"/>
      <dgm:spPr/>
    </dgm:pt>
    <dgm:pt modelId="{440089F1-6F55-4F82-A5E0-7F2F552588FF}" type="pres">
      <dgm:prSet presAssocID="{6AE631A4-F1D7-4B72-BA0B-DC19F0C107E5}" presName="background2" presStyleLbl="node2" presStyleIdx="3" presStyleCnt="5"/>
      <dgm:spPr/>
    </dgm:pt>
    <dgm:pt modelId="{7DAF4F60-148F-42A8-9A27-F65BBCD70868}" type="pres">
      <dgm:prSet presAssocID="{6AE631A4-F1D7-4B72-BA0B-DC19F0C107E5}" presName="text2" presStyleLbl="fgAcc2" presStyleIdx="3" presStyleCnt="5" custScaleX="209331" custScaleY="182580" custLinFactX="100000" custLinFactY="-7785" custLinFactNeighborX="151127" custLinFactNeighborY="-100000">
        <dgm:presLayoutVars>
          <dgm:chPref val="3"/>
        </dgm:presLayoutVars>
      </dgm:prSet>
      <dgm:spPr/>
      <dgm:t>
        <a:bodyPr/>
        <a:lstStyle/>
        <a:p>
          <a:endParaRPr lang="en-US"/>
        </a:p>
      </dgm:t>
    </dgm:pt>
    <dgm:pt modelId="{5A7A17B1-1FCD-4408-B834-B58C40A3BD4D}" type="pres">
      <dgm:prSet presAssocID="{6AE631A4-F1D7-4B72-BA0B-DC19F0C107E5}" presName="hierChild3" presStyleCnt="0"/>
      <dgm:spPr/>
    </dgm:pt>
    <dgm:pt modelId="{D00C2BE4-6109-4B34-8A24-02A728C1161A}" type="pres">
      <dgm:prSet presAssocID="{CB96E133-1C89-46FF-80CB-69F40B887B36}" presName="Name10" presStyleLbl="parChTrans1D2" presStyleIdx="4" presStyleCnt="5" custSzX="4003276" custSzY="990236"/>
      <dgm:spPr/>
      <dgm:t>
        <a:bodyPr/>
        <a:lstStyle/>
        <a:p>
          <a:endParaRPr lang="en-US"/>
        </a:p>
      </dgm:t>
    </dgm:pt>
    <dgm:pt modelId="{81F69E59-B709-4C3B-B4E3-2F3C758B94DB}" type="pres">
      <dgm:prSet presAssocID="{9AD4FB90-AD49-4AC9-BE87-A29210DEE136}" presName="hierRoot2" presStyleCnt="0"/>
      <dgm:spPr/>
    </dgm:pt>
    <dgm:pt modelId="{30D7158A-C28F-4CDF-AD4D-A2574712C425}" type="pres">
      <dgm:prSet presAssocID="{9AD4FB90-AD49-4AC9-BE87-A29210DEE136}" presName="composite2" presStyleCnt="0"/>
      <dgm:spPr/>
    </dgm:pt>
    <dgm:pt modelId="{314FEF68-1709-489B-BF44-EE448D759D05}" type="pres">
      <dgm:prSet presAssocID="{9AD4FB90-AD49-4AC9-BE87-A29210DEE136}" presName="background2" presStyleLbl="node2" presStyleIdx="4" presStyleCnt="5"/>
      <dgm:spPr/>
    </dgm:pt>
    <dgm:pt modelId="{6157130C-CC1E-4B00-A7C7-4A77739C0206}" type="pres">
      <dgm:prSet presAssocID="{9AD4FB90-AD49-4AC9-BE87-A29210DEE136}" presName="text2" presStyleLbl="fgAcc2" presStyleIdx="4" presStyleCnt="5" custScaleX="229774" custScaleY="207314" custLinFactX="-500000" custLinFactY="-22985" custLinFactNeighborX="-513883" custLinFactNeighborY="-100000">
        <dgm:presLayoutVars>
          <dgm:chPref val="3"/>
        </dgm:presLayoutVars>
      </dgm:prSet>
      <dgm:spPr/>
      <dgm:t>
        <a:bodyPr/>
        <a:lstStyle/>
        <a:p>
          <a:endParaRPr lang="en-US"/>
        </a:p>
      </dgm:t>
    </dgm:pt>
    <dgm:pt modelId="{1706DFC9-984C-4CD2-90C9-15B9A59C89DD}" type="pres">
      <dgm:prSet presAssocID="{9AD4FB90-AD49-4AC9-BE87-A29210DEE136}" presName="hierChild3" presStyleCnt="0"/>
      <dgm:spPr/>
    </dgm:pt>
  </dgm:ptLst>
  <dgm:cxnLst>
    <dgm:cxn modelId="{332B0E04-F92E-4019-B35A-6CC7BE73206A}" type="presOf" srcId="{A66CEE0F-3D07-42BB-877B-BF3AFE1D971A}" destId="{6B7D88C6-2E06-4785-99BE-DD024D73A33F}" srcOrd="0" destOrd="0" presId="urn:microsoft.com/office/officeart/2005/8/layout/hierarchy1"/>
    <dgm:cxn modelId="{1C9C68B7-3ED3-4FC8-8A6D-DDEDE3F3CBF8}" type="presOf" srcId="{2550D34A-796F-49D5-A1BC-1329C45C9743}" destId="{54E7897D-E217-4FEF-88BC-08E0D35CBA30}" srcOrd="0" destOrd="0" presId="urn:microsoft.com/office/officeart/2005/8/layout/hierarchy1"/>
    <dgm:cxn modelId="{14C4D900-4AC8-4680-B6F1-4419B978E027}" srcId="{39352BB4-4AA7-4EAE-BD4B-9CE9BE17D27F}" destId="{A66CEE0F-3D07-42BB-877B-BF3AFE1D971A}" srcOrd="2" destOrd="0" parTransId="{2550D34A-796F-49D5-A1BC-1329C45C9743}" sibTransId="{87CFB0D6-8F0C-43EC-89F1-44B699D92D79}"/>
    <dgm:cxn modelId="{C1E40A33-D9BC-438D-8F35-CBBEF5DA95F5}" srcId="{39352BB4-4AA7-4EAE-BD4B-9CE9BE17D27F}" destId="{7C1775DE-5D2F-4B4A-A138-EDE2FC931C04}" srcOrd="0" destOrd="0" parTransId="{2EBDB9A7-8631-4595-ACC1-2DA82412D03F}" sibTransId="{AB566999-95EA-4DEA-92D1-C57780304DFD}"/>
    <dgm:cxn modelId="{8689AFD7-9E9C-409B-B6E9-DF8F6D5457B2}" type="presOf" srcId="{7C3DA0E2-3518-4EBC-936D-618E90C1E05D}" destId="{78804726-3C7B-461C-8C12-54DB724BB6E2}" srcOrd="0" destOrd="0" presId="urn:microsoft.com/office/officeart/2005/8/layout/hierarchy1"/>
    <dgm:cxn modelId="{2B10827E-B62C-4717-90EE-35109BAA5B3D}" srcId="{39352BB4-4AA7-4EAE-BD4B-9CE9BE17D27F}" destId="{9AD4FB90-AD49-4AC9-BE87-A29210DEE136}" srcOrd="4" destOrd="0" parTransId="{CB96E133-1C89-46FF-80CB-69F40B887B36}" sibTransId="{74DD17CB-0C61-4EEB-945F-C2E5D8753D3E}"/>
    <dgm:cxn modelId="{11219E5F-2F93-460D-AE1D-F18184D6FC6F}" srcId="{39352BB4-4AA7-4EAE-BD4B-9CE9BE17D27F}" destId="{6AE631A4-F1D7-4B72-BA0B-DC19F0C107E5}" srcOrd="3" destOrd="0" parTransId="{7C3DA0E2-3518-4EBC-936D-618E90C1E05D}" sibTransId="{A9BB895C-B230-46CF-8867-3E73D0308980}"/>
    <dgm:cxn modelId="{5BCF5300-B842-4C52-A68C-7C1AA8EA1CCE}" type="presOf" srcId="{CB96E133-1C89-46FF-80CB-69F40B887B36}" destId="{D00C2BE4-6109-4B34-8A24-02A728C1161A}" srcOrd="0" destOrd="0" presId="urn:microsoft.com/office/officeart/2005/8/layout/hierarchy1"/>
    <dgm:cxn modelId="{4A2E34F8-ECEC-4536-B25C-7C4B495CF3C9}" type="presOf" srcId="{39352BB4-4AA7-4EAE-BD4B-9CE9BE17D27F}" destId="{87B5326B-57AB-4127-A1EF-CFEF63980617}" srcOrd="0" destOrd="0" presId="urn:microsoft.com/office/officeart/2005/8/layout/hierarchy1"/>
    <dgm:cxn modelId="{E66F9FFA-DB36-40D7-84D5-A7382E4C40AE}" type="presOf" srcId="{7C1775DE-5D2F-4B4A-A138-EDE2FC931C04}" destId="{FA918A27-BF5A-4058-B5B6-0974613E8504}" srcOrd="0" destOrd="0" presId="urn:microsoft.com/office/officeart/2005/8/layout/hierarchy1"/>
    <dgm:cxn modelId="{461AB87E-B6E0-45C6-92DB-A94F11803928}" type="presOf" srcId="{25AB9F58-8F72-4836-A94B-F4F1F54F35F9}" destId="{0A18EE62-7CC9-450B-BF86-073A99C562A8}" srcOrd="0" destOrd="0" presId="urn:microsoft.com/office/officeart/2005/8/layout/hierarchy1"/>
    <dgm:cxn modelId="{D7931C31-F620-4D5A-BE18-0BB0F90051CA}" type="presOf" srcId="{2D2716DC-EEA1-4007-A9DE-C945F4EA7276}" destId="{CB66131A-34F2-4892-ABF9-EE9B85E3299E}" srcOrd="0" destOrd="0" presId="urn:microsoft.com/office/officeart/2005/8/layout/hierarchy1"/>
    <dgm:cxn modelId="{07965D0B-60BA-4AA7-BEBB-8F9C2AD2CF38}" srcId="{25AB9F58-8F72-4836-A94B-F4F1F54F35F9}" destId="{39352BB4-4AA7-4EAE-BD4B-9CE9BE17D27F}" srcOrd="0" destOrd="0" parTransId="{81246A8D-3EA9-4AF6-9D39-D9B5D3B8C67C}" sibTransId="{107D480F-F6E6-474E-85CF-F5AA4692D7F5}"/>
    <dgm:cxn modelId="{6B6C02F0-36CE-43EE-9106-9F6550C7E709}" type="presOf" srcId="{9AD4FB90-AD49-4AC9-BE87-A29210DEE136}" destId="{6157130C-CC1E-4B00-A7C7-4A77739C0206}" srcOrd="0" destOrd="0" presId="urn:microsoft.com/office/officeart/2005/8/layout/hierarchy1"/>
    <dgm:cxn modelId="{653974B1-9B9D-4C74-A8F7-5C0F7BB0BBC0}" srcId="{39352BB4-4AA7-4EAE-BD4B-9CE9BE17D27F}" destId="{125351B1-8A1A-4044-9630-CD6F1264ADA3}" srcOrd="1" destOrd="0" parTransId="{2D2716DC-EEA1-4007-A9DE-C945F4EA7276}" sibTransId="{18D0BA90-37CE-46B8-8811-05E0FC71D09C}"/>
    <dgm:cxn modelId="{F8824C2F-CF00-49B6-93B6-CB0F257FD4C7}" type="presOf" srcId="{6AE631A4-F1D7-4B72-BA0B-DC19F0C107E5}" destId="{7DAF4F60-148F-42A8-9A27-F65BBCD70868}" srcOrd="0" destOrd="0" presId="urn:microsoft.com/office/officeart/2005/8/layout/hierarchy1"/>
    <dgm:cxn modelId="{832AAB71-E49A-46A8-BAD4-3B100EC0C9E1}" type="presOf" srcId="{125351B1-8A1A-4044-9630-CD6F1264ADA3}" destId="{75938AC8-333D-43E5-9DC2-7825ECBE8024}" srcOrd="0" destOrd="0" presId="urn:microsoft.com/office/officeart/2005/8/layout/hierarchy1"/>
    <dgm:cxn modelId="{80FE11F1-B621-4DE1-8576-0A9E3977FED3}" type="presOf" srcId="{2EBDB9A7-8631-4595-ACC1-2DA82412D03F}" destId="{B8A512B8-C4ED-4BC5-A5FC-0BE84CB62B8C}" srcOrd="0" destOrd="0" presId="urn:microsoft.com/office/officeart/2005/8/layout/hierarchy1"/>
    <dgm:cxn modelId="{A0682DC0-8DA9-4A05-BF4C-900484900D0C}" type="presParOf" srcId="{0A18EE62-7CC9-450B-BF86-073A99C562A8}" destId="{E7F93EB1-1C0B-4270-BBD6-122465F853B8}" srcOrd="0" destOrd="0" presId="urn:microsoft.com/office/officeart/2005/8/layout/hierarchy1"/>
    <dgm:cxn modelId="{DCDC9320-49D0-4870-B00E-C3DD777586D2}" type="presParOf" srcId="{E7F93EB1-1C0B-4270-BBD6-122465F853B8}" destId="{9A745BAB-DEAD-4D36-9B80-1D51B6178C88}" srcOrd="0" destOrd="0" presId="urn:microsoft.com/office/officeart/2005/8/layout/hierarchy1"/>
    <dgm:cxn modelId="{FCCFA020-DB03-4171-9511-D9CCF98B4BF2}" type="presParOf" srcId="{9A745BAB-DEAD-4D36-9B80-1D51B6178C88}" destId="{C37FD1C0-CF2A-4383-B468-CDCC9EC339B3}" srcOrd="0" destOrd="0" presId="urn:microsoft.com/office/officeart/2005/8/layout/hierarchy1"/>
    <dgm:cxn modelId="{749C7DE9-5987-435F-A6DF-379143B15644}" type="presParOf" srcId="{9A745BAB-DEAD-4D36-9B80-1D51B6178C88}" destId="{87B5326B-57AB-4127-A1EF-CFEF63980617}" srcOrd="1" destOrd="0" presId="urn:microsoft.com/office/officeart/2005/8/layout/hierarchy1"/>
    <dgm:cxn modelId="{0C40ECBB-64BE-4D10-98C2-202FBBE2A7AA}" type="presParOf" srcId="{E7F93EB1-1C0B-4270-BBD6-122465F853B8}" destId="{E59ACDE9-C9A6-40F8-B290-4DBF22579BAC}" srcOrd="1" destOrd="0" presId="urn:microsoft.com/office/officeart/2005/8/layout/hierarchy1"/>
    <dgm:cxn modelId="{87AED1C1-8EC4-49E4-AAAE-AC1895727F48}" type="presParOf" srcId="{E59ACDE9-C9A6-40F8-B290-4DBF22579BAC}" destId="{B8A512B8-C4ED-4BC5-A5FC-0BE84CB62B8C}" srcOrd="0" destOrd="0" presId="urn:microsoft.com/office/officeart/2005/8/layout/hierarchy1"/>
    <dgm:cxn modelId="{74FC0814-C9C0-49DC-9849-CA99C409AC4E}" type="presParOf" srcId="{E59ACDE9-C9A6-40F8-B290-4DBF22579BAC}" destId="{523C577E-FF44-4476-A0D2-06F9EE521598}" srcOrd="1" destOrd="0" presId="urn:microsoft.com/office/officeart/2005/8/layout/hierarchy1"/>
    <dgm:cxn modelId="{2EFCEF1F-1598-453A-84F9-1711B424B084}" type="presParOf" srcId="{523C577E-FF44-4476-A0D2-06F9EE521598}" destId="{86CE1F06-D5C5-4582-970A-E43AC1FE63DB}" srcOrd="0" destOrd="0" presId="urn:microsoft.com/office/officeart/2005/8/layout/hierarchy1"/>
    <dgm:cxn modelId="{CBE3FE88-81A4-4575-BBDC-EA624C47F825}" type="presParOf" srcId="{86CE1F06-D5C5-4582-970A-E43AC1FE63DB}" destId="{92929E99-89CA-4E2F-80DB-EAD268F78E5B}" srcOrd="0" destOrd="0" presId="urn:microsoft.com/office/officeart/2005/8/layout/hierarchy1"/>
    <dgm:cxn modelId="{62BAE812-CCEE-42F4-A7A3-ECABC346BEE0}" type="presParOf" srcId="{86CE1F06-D5C5-4582-970A-E43AC1FE63DB}" destId="{FA918A27-BF5A-4058-B5B6-0974613E8504}" srcOrd="1" destOrd="0" presId="urn:microsoft.com/office/officeart/2005/8/layout/hierarchy1"/>
    <dgm:cxn modelId="{30B119D4-67B6-4CC4-95BE-7E61E65AF437}" type="presParOf" srcId="{523C577E-FF44-4476-A0D2-06F9EE521598}" destId="{186B5B8C-4575-4E0D-A070-ACD678E1CB2F}" srcOrd="1" destOrd="0" presId="urn:microsoft.com/office/officeart/2005/8/layout/hierarchy1"/>
    <dgm:cxn modelId="{577249E9-E774-40EE-A50A-41982215DB19}" type="presParOf" srcId="{E59ACDE9-C9A6-40F8-B290-4DBF22579BAC}" destId="{CB66131A-34F2-4892-ABF9-EE9B85E3299E}" srcOrd="2" destOrd="0" presId="urn:microsoft.com/office/officeart/2005/8/layout/hierarchy1"/>
    <dgm:cxn modelId="{3B656B2F-8860-4DD8-98D6-047988B8D1CC}" type="presParOf" srcId="{E59ACDE9-C9A6-40F8-B290-4DBF22579BAC}" destId="{53F7C3FA-16E8-4828-877E-ECB1BCD9D427}" srcOrd="3" destOrd="0" presId="urn:microsoft.com/office/officeart/2005/8/layout/hierarchy1"/>
    <dgm:cxn modelId="{95FF8AF7-9158-4D0E-B095-05D75256FE50}" type="presParOf" srcId="{53F7C3FA-16E8-4828-877E-ECB1BCD9D427}" destId="{A958DC44-D5DA-4F12-9938-7AFD23E64DE4}" srcOrd="0" destOrd="0" presId="urn:microsoft.com/office/officeart/2005/8/layout/hierarchy1"/>
    <dgm:cxn modelId="{3038E0EE-F1BD-41AF-B887-7B77696F8583}" type="presParOf" srcId="{A958DC44-D5DA-4F12-9938-7AFD23E64DE4}" destId="{5BE465AE-52B8-49F7-A994-BABE380B60EE}" srcOrd="0" destOrd="0" presId="urn:microsoft.com/office/officeart/2005/8/layout/hierarchy1"/>
    <dgm:cxn modelId="{F4FBE7EE-3F6C-4D22-865D-90A9203D2904}" type="presParOf" srcId="{A958DC44-D5DA-4F12-9938-7AFD23E64DE4}" destId="{75938AC8-333D-43E5-9DC2-7825ECBE8024}" srcOrd="1" destOrd="0" presId="urn:microsoft.com/office/officeart/2005/8/layout/hierarchy1"/>
    <dgm:cxn modelId="{A7C55002-5C85-4DD6-92EE-B6143BD8FAD9}" type="presParOf" srcId="{53F7C3FA-16E8-4828-877E-ECB1BCD9D427}" destId="{B9840C60-A398-47E3-87EA-D03573C474BD}" srcOrd="1" destOrd="0" presId="urn:microsoft.com/office/officeart/2005/8/layout/hierarchy1"/>
    <dgm:cxn modelId="{FA14B364-2C49-468B-A20C-3BCBF2C153B0}" type="presParOf" srcId="{E59ACDE9-C9A6-40F8-B290-4DBF22579BAC}" destId="{54E7897D-E217-4FEF-88BC-08E0D35CBA30}" srcOrd="4" destOrd="0" presId="urn:microsoft.com/office/officeart/2005/8/layout/hierarchy1"/>
    <dgm:cxn modelId="{E45F9417-B66C-4FD9-8740-4007EA3F0E60}" type="presParOf" srcId="{E59ACDE9-C9A6-40F8-B290-4DBF22579BAC}" destId="{D13918DE-D72D-4C82-909D-44DC4CA63267}" srcOrd="5" destOrd="0" presId="urn:microsoft.com/office/officeart/2005/8/layout/hierarchy1"/>
    <dgm:cxn modelId="{4AB9DB73-C7BC-4C55-8172-E2365E045B02}" type="presParOf" srcId="{D13918DE-D72D-4C82-909D-44DC4CA63267}" destId="{9C6E915D-5824-4BF5-B2B9-C7BFEB8DB110}" srcOrd="0" destOrd="0" presId="urn:microsoft.com/office/officeart/2005/8/layout/hierarchy1"/>
    <dgm:cxn modelId="{106F70C4-BD2E-42CB-AEC7-241D5C087117}" type="presParOf" srcId="{9C6E915D-5824-4BF5-B2B9-C7BFEB8DB110}" destId="{6183133A-84DF-42B3-879A-675F2330FE5C}" srcOrd="0" destOrd="0" presId="urn:microsoft.com/office/officeart/2005/8/layout/hierarchy1"/>
    <dgm:cxn modelId="{0D7CB055-C5B0-47F8-A11F-77B27048BF1B}" type="presParOf" srcId="{9C6E915D-5824-4BF5-B2B9-C7BFEB8DB110}" destId="{6B7D88C6-2E06-4785-99BE-DD024D73A33F}" srcOrd="1" destOrd="0" presId="urn:microsoft.com/office/officeart/2005/8/layout/hierarchy1"/>
    <dgm:cxn modelId="{21256CE2-EE94-4303-BF36-40945E3B29C1}" type="presParOf" srcId="{D13918DE-D72D-4C82-909D-44DC4CA63267}" destId="{F1E076AD-32EB-45A1-9C07-7BE4EF35B0F1}" srcOrd="1" destOrd="0" presId="urn:microsoft.com/office/officeart/2005/8/layout/hierarchy1"/>
    <dgm:cxn modelId="{46A609F3-329E-4FF1-B20F-F7B79125AEDF}" type="presParOf" srcId="{E59ACDE9-C9A6-40F8-B290-4DBF22579BAC}" destId="{78804726-3C7B-461C-8C12-54DB724BB6E2}" srcOrd="6" destOrd="0" presId="urn:microsoft.com/office/officeart/2005/8/layout/hierarchy1"/>
    <dgm:cxn modelId="{3480CA59-A5EF-4063-BA25-47258F73F4CC}" type="presParOf" srcId="{E59ACDE9-C9A6-40F8-B290-4DBF22579BAC}" destId="{09263A07-DD4A-4514-BF65-449FDFE9E0F8}" srcOrd="7" destOrd="0" presId="urn:microsoft.com/office/officeart/2005/8/layout/hierarchy1"/>
    <dgm:cxn modelId="{AF59AABD-148C-4052-99CA-B38EB78796A6}" type="presParOf" srcId="{09263A07-DD4A-4514-BF65-449FDFE9E0F8}" destId="{BF1F70D9-6BC7-43AF-A1C4-A95DC83B05AC}" srcOrd="0" destOrd="0" presId="urn:microsoft.com/office/officeart/2005/8/layout/hierarchy1"/>
    <dgm:cxn modelId="{BB495261-457B-417A-A71B-7A032735C4EB}" type="presParOf" srcId="{BF1F70D9-6BC7-43AF-A1C4-A95DC83B05AC}" destId="{440089F1-6F55-4F82-A5E0-7F2F552588FF}" srcOrd="0" destOrd="0" presId="urn:microsoft.com/office/officeart/2005/8/layout/hierarchy1"/>
    <dgm:cxn modelId="{F6B2670D-86B6-497F-92E7-A9FB3C0C0774}" type="presParOf" srcId="{BF1F70D9-6BC7-43AF-A1C4-A95DC83B05AC}" destId="{7DAF4F60-148F-42A8-9A27-F65BBCD70868}" srcOrd="1" destOrd="0" presId="urn:microsoft.com/office/officeart/2005/8/layout/hierarchy1"/>
    <dgm:cxn modelId="{8474F52A-1478-4E99-A5E6-B54F4FE31BEE}" type="presParOf" srcId="{09263A07-DD4A-4514-BF65-449FDFE9E0F8}" destId="{5A7A17B1-1FCD-4408-B834-B58C40A3BD4D}" srcOrd="1" destOrd="0" presId="urn:microsoft.com/office/officeart/2005/8/layout/hierarchy1"/>
    <dgm:cxn modelId="{75B8BDB3-5EB1-4E48-9D4A-EA5F6345DBB0}" type="presParOf" srcId="{E59ACDE9-C9A6-40F8-B290-4DBF22579BAC}" destId="{D00C2BE4-6109-4B34-8A24-02A728C1161A}" srcOrd="8" destOrd="0" presId="urn:microsoft.com/office/officeart/2005/8/layout/hierarchy1"/>
    <dgm:cxn modelId="{16F3067A-90D3-4E5F-AB53-3809CA1266EF}" type="presParOf" srcId="{E59ACDE9-C9A6-40F8-B290-4DBF22579BAC}" destId="{81F69E59-B709-4C3B-B4E3-2F3C758B94DB}" srcOrd="9" destOrd="0" presId="urn:microsoft.com/office/officeart/2005/8/layout/hierarchy1"/>
    <dgm:cxn modelId="{A8201BC2-5A6D-416C-BE02-147A6EAC4C69}" type="presParOf" srcId="{81F69E59-B709-4C3B-B4E3-2F3C758B94DB}" destId="{30D7158A-C28F-4CDF-AD4D-A2574712C425}" srcOrd="0" destOrd="0" presId="urn:microsoft.com/office/officeart/2005/8/layout/hierarchy1"/>
    <dgm:cxn modelId="{75530E77-D9E9-43BF-8549-27DFD7C54C00}" type="presParOf" srcId="{30D7158A-C28F-4CDF-AD4D-A2574712C425}" destId="{314FEF68-1709-489B-BF44-EE448D759D05}" srcOrd="0" destOrd="0" presId="urn:microsoft.com/office/officeart/2005/8/layout/hierarchy1"/>
    <dgm:cxn modelId="{FB2974F1-760C-4B73-9676-22C004902264}" type="presParOf" srcId="{30D7158A-C28F-4CDF-AD4D-A2574712C425}" destId="{6157130C-CC1E-4B00-A7C7-4A77739C0206}" srcOrd="1" destOrd="0" presId="urn:microsoft.com/office/officeart/2005/8/layout/hierarchy1"/>
    <dgm:cxn modelId="{5FF8EBF5-4AA6-4BE1-AC2F-2779147BDC33}" type="presParOf" srcId="{81F69E59-B709-4C3B-B4E3-2F3C758B94DB}" destId="{1706DFC9-984C-4CD2-90C9-15B9A59C89DD}"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82BBE-E648-439E-91A2-249EE335EF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9FF6F1E-FC71-4E1A-A845-46761AFDD0C7}">
      <dgm:prSet phldrT="[Text]"/>
      <dgm:spPr/>
      <dgm:t>
        <a:bodyPr/>
        <a:lstStyle/>
        <a:p>
          <a:r>
            <a:rPr lang="ar-SA" dirty="0" smtClean="0">
              <a:solidFill>
                <a:srgbClr val="FF0000"/>
              </a:solidFill>
            </a:rPr>
            <a:t>أحكامها</a:t>
          </a:r>
          <a:endParaRPr lang="en-US" dirty="0" smtClean="0">
            <a:solidFill>
              <a:srgbClr val="FF0000"/>
            </a:solidFill>
          </a:endParaRPr>
        </a:p>
        <a:p>
          <a:r>
            <a:rPr lang="en-US" dirty="0" smtClean="0">
              <a:solidFill>
                <a:srgbClr val="FF0000"/>
              </a:solidFill>
            </a:rPr>
            <a:t>Rules</a:t>
          </a:r>
          <a:endParaRPr lang="en-US" dirty="0">
            <a:solidFill>
              <a:srgbClr val="FF0000"/>
            </a:solidFill>
          </a:endParaRPr>
        </a:p>
      </dgm:t>
    </dgm:pt>
    <dgm:pt modelId="{EF945B62-5894-4D75-A8C1-5ACCCC1AA1B9}" type="parTrans" cxnId="{A7E33927-D85C-48CB-9A97-6073EC20F538}">
      <dgm:prSet/>
      <dgm:spPr/>
      <dgm:t>
        <a:bodyPr/>
        <a:lstStyle/>
        <a:p>
          <a:endParaRPr lang="en-US"/>
        </a:p>
      </dgm:t>
    </dgm:pt>
    <dgm:pt modelId="{57CAA392-6262-41F9-BC86-15EF73EA0C0E}" type="sibTrans" cxnId="{A7E33927-D85C-48CB-9A97-6073EC20F538}">
      <dgm:prSet/>
      <dgm:spPr/>
      <dgm:t>
        <a:bodyPr/>
        <a:lstStyle/>
        <a:p>
          <a:endParaRPr lang="en-US"/>
        </a:p>
      </dgm:t>
    </dgm:pt>
    <dgm:pt modelId="{A87F4714-35E8-49E7-AB96-CE7AF453CCF0}">
      <dgm:prSet phldrT="[Text]"/>
      <dgm:spPr/>
      <dgm:t>
        <a:bodyPr/>
        <a:lstStyle/>
        <a:p>
          <a:r>
            <a:rPr lang="ar-SA" dirty="0" smtClean="0"/>
            <a:t>إظهار</a:t>
          </a:r>
          <a:endParaRPr lang="en-US" dirty="0" smtClean="0"/>
        </a:p>
        <a:p>
          <a:r>
            <a:rPr lang="en-US" dirty="0" err="1" smtClean="0"/>
            <a:t>Izhar</a:t>
          </a:r>
          <a:endParaRPr lang="en-US" dirty="0"/>
        </a:p>
      </dgm:t>
    </dgm:pt>
    <dgm:pt modelId="{F3BED24F-1D14-4FF3-8304-439920077E23}" type="parTrans" cxnId="{E964D32E-54D4-4AB1-9A55-3C900CF581C7}">
      <dgm:prSet/>
      <dgm:spPr/>
      <dgm:t>
        <a:bodyPr/>
        <a:lstStyle/>
        <a:p>
          <a:endParaRPr lang="en-US" dirty="0"/>
        </a:p>
      </dgm:t>
    </dgm:pt>
    <dgm:pt modelId="{C8ED61BF-6EA9-4482-AA59-E8A0AB6DFA6B}" type="sibTrans" cxnId="{E964D32E-54D4-4AB1-9A55-3C900CF581C7}">
      <dgm:prSet/>
      <dgm:spPr/>
      <dgm:t>
        <a:bodyPr/>
        <a:lstStyle/>
        <a:p>
          <a:endParaRPr lang="en-US"/>
        </a:p>
      </dgm:t>
    </dgm:pt>
    <dgm:pt modelId="{8266A6BD-9D7D-4DCF-8BCB-AAA521E652BF}">
      <dgm:prSet phldrT="[Text]"/>
      <dgm:spPr/>
      <dgm:t>
        <a:bodyPr/>
        <a:lstStyle/>
        <a:p>
          <a:r>
            <a:rPr lang="ar-SA" dirty="0" smtClean="0"/>
            <a:t>إدغام</a:t>
          </a:r>
          <a:endParaRPr lang="en-US" dirty="0" smtClean="0"/>
        </a:p>
        <a:p>
          <a:r>
            <a:rPr lang="en-US" dirty="0" err="1" smtClean="0"/>
            <a:t>Idgham</a:t>
          </a:r>
          <a:r>
            <a:rPr lang="en-US" dirty="0" smtClean="0"/>
            <a:t> </a:t>
          </a:r>
          <a:endParaRPr lang="en-US" dirty="0"/>
        </a:p>
      </dgm:t>
    </dgm:pt>
    <dgm:pt modelId="{D967C8A3-43BC-466C-9DF3-003E6BE0855E}" type="parTrans" cxnId="{142FC0B6-9186-41C1-BCF8-FBE6418B44F5}">
      <dgm:prSet/>
      <dgm:spPr/>
      <dgm:t>
        <a:bodyPr/>
        <a:lstStyle/>
        <a:p>
          <a:endParaRPr lang="en-US" dirty="0"/>
        </a:p>
      </dgm:t>
    </dgm:pt>
    <dgm:pt modelId="{B197DEFB-BEEC-44F0-8B3C-42598423D0B2}" type="sibTrans" cxnId="{142FC0B6-9186-41C1-BCF8-FBE6418B44F5}">
      <dgm:prSet/>
      <dgm:spPr/>
      <dgm:t>
        <a:bodyPr/>
        <a:lstStyle/>
        <a:p>
          <a:endParaRPr lang="en-US"/>
        </a:p>
      </dgm:t>
    </dgm:pt>
    <dgm:pt modelId="{2778FADB-029E-42FC-BD47-CE829199CBBA}" type="pres">
      <dgm:prSet presAssocID="{1C782BBE-E648-439E-91A2-249EE335EF01}" presName="hierChild1" presStyleCnt="0">
        <dgm:presLayoutVars>
          <dgm:chPref val="1"/>
          <dgm:dir/>
          <dgm:animOne val="branch"/>
          <dgm:animLvl val="lvl"/>
          <dgm:resizeHandles/>
        </dgm:presLayoutVars>
      </dgm:prSet>
      <dgm:spPr/>
      <dgm:t>
        <a:bodyPr/>
        <a:lstStyle/>
        <a:p>
          <a:endParaRPr lang="en-US"/>
        </a:p>
      </dgm:t>
    </dgm:pt>
    <dgm:pt modelId="{53F64B5B-4E43-4480-BDDE-A88EC79F8F17}" type="pres">
      <dgm:prSet presAssocID="{89FF6F1E-FC71-4E1A-A845-46761AFDD0C7}" presName="hierRoot1" presStyleCnt="0"/>
      <dgm:spPr/>
    </dgm:pt>
    <dgm:pt modelId="{EF950685-7063-4904-B1B8-5A970133EE11}" type="pres">
      <dgm:prSet presAssocID="{89FF6F1E-FC71-4E1A-A845-46761AFDD0C7}" presName="composite" presStyleCnt="0"/>
      <dgm:spPr/>
    </dgm:pt>
    <dgm:pt modelId="{99836F08-1FA0-4283-96D2-2A75A1489A3D}" type="pres">
      <dgm:prSet presAssocID="{89FF6F1E-FC71-4E1A-A845-46761AFDD0C7}" presName="background" presStyleLbl="node0" presStyleIdx="0" presStyleCnt="1"/>
      <dgm:spPr/>
    </dgm:pt>
    <dgm:pt modelId="{08A18E8E-A02E-4109-9885-0C4A1EFC9BAE}" type="pres">
      <dgm:prSet presAssocID="{89FF6F1E-FC71-4E1A-A845-46761AFDD0C7}" presName="text" presStyleLbl="fgAcc0" presStyleIdx="0" presStyleCnt="1">
        <dgm:presLayoutVars>
          <dgm:chPref val="3"/>
        </dgm:presLayoutVars>
      </dgm:prSet>
      <dgm:spPr/>
      <dgm:t>
        <a:bodyPr/>
        <a:lstStyle/>
        <a:p>
          <a:endParaRPr lang="en-US"/>
        </a:p>
      </dgm:t>
    </dgm:pt>
    <dgm:pt modelId="{B3826196-9EA8-47DB-A40C-1A05049C1256}" type="pres">
      <dgm:prSet presAssocID="{89FF6F1E-FC71-4E1A-A845-46761AFDD0C7}" presName="hierChild2" presStyleCnt="0"/>
      <dgm:spPr/>
    </dgm:pt>
    <dgm:pt modelId="{5F1BE6AC-CF9D-4F87-B99A-DF700CD563BC}" type="pres">
      <dgm:prSet presAssocID="{F3BED24F-1D14-4FF3-8304-439920077E23}" presName="Name10" presStyleLbl="parChTrans1D2" presStyleIdx="0" presStyleCnt="2"/>
      <dgm:spPr/>
      <dgm:t>
        <a:bodyPr/>
        <a:lstStyle/>
        <a:p>
          <a:endParaRPr lang="en-US"/>
        </a:p>
      </dgm:t>
    </dgm:pt>
    <dgm:pt modelId="{3AE11B49-DA98-449E-B5DA-54E22D57D7A2}" type="pres">
      <dgm:prSet presAssocID="{A87F4714-35E8-49E7-AB96-CE7AF453CCF0}" presName="hierRoot2" presStyleCnt="0"/>
      <dgm:spPr/>
    </dgm:pt>
    <dgm:pt modelId="{0E0BFED0-6C76-44EB-BF63-8DC498A75B79}" type="pres">
      <dgm:prSet presAssocID="{A87F4714-35E8-49E7-AB96-CE7AF453CCF0}" presName="composite2" presStyleCnt="0"/>
      <dgm:spPr/>
    </dgm:pt>
    <dgm:pt modelId="{6E376AB9-2B08-4304-AD4F-B32EEFEE23BA}" type="pres">
      <dgm:prSet presAssocID="{A87F4714-35E8-49E7-AB96-CE7AF453CCF0}" presName="background2" presStyleLbl="node2" presStyleIdx="0" presStyleCnt="2"/>
      <dgm:spPr/>
    </dgm:pt>
    <dgm:pt modelId="{79E63050-DD85-4D86-A950-27DE693DF13C}" type="pres">
      <dgm:prSet presAssocID="{A87F4714-35E8-49E7-AB96-CE7AF453CCF0}" presName="text2" presStyleLbl="fgAcc2" presStyleIdx="0" presStyleCnt="2">
        <dgm:presLayoutVars>
          <dgm:chPref val="3"/>
        </dgm:presLayoutVars>
      </dgm:prSet>
      <dgm:spPr/>
      <dgm:t>
        <a:bodyPr/>
        <a:lstStyle/>
        <a:p>
          <a:endParaRPr lang="en-US"/>
        </a:p>
      </dgm:t>
    </dgm:pt>
    <dgm:pt modelId="{85D96EB7-BA6B-4AFA-923B-0D1E54AA425D}" type="pres">
      <dgm:prSet presAssocID="{A87F4714-35E8-49E7-AB96-CE7AF453CCF0}" presName="hierChild3" presStyleCnt="0"/>
      <dgm:spPr/>
    </dgm:pt>
    <dgm:pt modelId="{78FF3D8D-C81B-4820-BBDC-12044459F9EF}" type="pres">
      <dgm:prSet presAssocID="{D967C8A3-43BC-466C-9DF3-003E6BE0855E}" presName="Name10" presStyleLbl="parChTrans1D2" presStyleIdx="1" presStyleCnt="2"/>
      <dgm:spPr/>
      <dgm:t>
        <a:bodyPr/>
        <a:lstStyle/>
        <a:p>
          <a:endParaRPr lang="en-US"/>
        </a:p>
      </dgm:t>
    </dgm:pt>
    <dgm:pt modelId="{B957F0F7-FE6D-4712-B20F-B462292C0204}" type="pres">
      <dgm:prSet presAssocID="{8266A6BD-9D7D-4DCF-8BCB-AAA521E652BF}" presName="hierRoot2" presStyleCnt="0"/>
      <dgm:spPr/>
    </dgm:pt>
    <dgm:pt modelId="{0118F516-5FB3-4B3F-8D9C-53A4B0C063C1}" type="pres">
      <dgm:prSet presAssocID="{8266A6BD-9D7D-4DCF-8BCB-AAA521E652BF}" presName="composite2" presStyleCnt="0"/>
      <dgm:spPr/>
    </dgm:pt>
    <dgm:pt modelId="{86180037-E38A-443D-918A-951EA729B33B}" type="pres">
      <dgm:prSet presAssocID="{8266A6BD-9D7D-4DCF-8BCB-AAA521E652BF}" presName="background2" presStyleLbl="node2" presStyleIdx="1" presStyleCnt="2"/>
      <dgm:spPr/>
    </dgm:pt>
    <dgm:pt modelId="{A0C51444-F138-47AB-94B7-383ACB8408F5}" type="pres">
      <dgm:prSet presAssocID="{8266A6BD-9D7D-4DCF-8BCB-AAA521E652BF}" presName="text2" presStyleLbl="fgAcc2" presStyleIdx="1" presStyleCnt="2">
        <dgm:presLayoutVars>
          <dgm:chPref val="3"/>
        </dgm:presLayoutVars>
      </dgm:prSet>
      <dgm:spPr/>
      <dgm:t>
        <a:bodyPr/>
        <a:lstStyle/>
        <a:p>
          <a:endParaRPr lang="en-US"/>
        </a:p>
      </dgm:t>
    </dgm:pt>
    <dgm:pt modelId="{FE98F1F4-A240-437C-94C9-93CDA7E160C1}" type="pres">
      <dgm:prSet presAssocID="{8266A6BD-9D7D-4DCF-8BCB-AAA521E652BF}" presName="hierChild3" presStyleCnt="0"/>
      <dgm:spPr/>
    </dgm:pt>
  </dgm:ptLst>
  <dgm:cxnLst>
    <dgm:cxn modelId="{C0DA859E-5D78-4E31-B23F-CE3D2F85E562}" type="presOf" srcId="{D967C8A3-43BC-466C-9DF3-003E6BE0855E}" destId="{78FF3D8D-C81B-4820-BBDC-12044459F9EF}" srcOrd="0" destOrd="0" presId="urn:microsoft.com/office/officeart/2005/8/layout/hierarchy1"/>
    <dgm:cxn modelId="{E964D32E-54D4-4AB1-9A55-3C900CF581C7}" srcId="{89FF6F1E-FC71-4E1A-A845-46761AFDD0C7}" destId="{A87F4714-35E8-49E7-AB96-CE7AF453CCF0}" srcOrd="0" destOrd="0" parTransId="{F3BED24F-1D14-4FF3-8304-439920077E23}" sibTransId="{C8ED61BF-6EA9-4482-AA59-E8A0AB6DFA6B}"/>
    <dgm:cxn modelId="{3311063F-FF99-4298-925C-6A31F82A22B9}" type="presOf" srcId="{89FF6F1E-FC71-4E1A-A845-46761AFDD0C7}" destId="{08A18E8E-A02E-4109-9885-0C4A1EFC9BAE}" srcOrd="0" destOrd="0" presId="urn:microsoft.com/office/officeart/2005/8/layout/hierarchy1"/>
    <dgm:cxn modelId="{A7E33927-D85C-48CB-9A97-6073EC20F538}" srcId="{1C782BBE-E648-439E-91A2-249EE335EF01}" destId="{89FF6F1E-FC71-4E1A-A845-46761AFDD0C7}" srcOrd="0" destOrd="0" parTransId="{EF945B62-5894-4D75-A8C1-5ACCCC1AA1B9}" sibTransId="{57CAA392-6262-41F9-BC86-15EF73EA0C0E}"/>
    <dgm:cxn modelId="{6A68709F-8CCA-4E24-8D55-94BE09A5ABF4}" type="presOf" srcId="{1C782BBE-E648-439E-91A2-249EE335EF01}" destId="{2778FADB-029E-42FC-BD47-CE829199CBBA}" srcOrd="0" destOrd="0" presId="urn:microsoft.com/office/officeart/2005/8/layout/hierarchy1"/>
    <dgm:cxn modelId="{5498F9A9-2B10-4CE4-A53A-779297B5D49F}" type="presOf" srcId="{F3BED24F-1D14-4FF3-8304-439920077E23}" destId="{5F1BE6AC-CF9D-4F87-B99A-DF700CD563BC}" srcOrd="0" destOrd="0" presId="urn:microsoft.com/office/officeart/2005/8/layout/hierarchy1"/>
    <dgm:cxn modelId="{11D284CB-70DD-4740-9D5B-D96D4D2A252A}" type="presOf" srcId="{A87F4714-35E8-49E7-AB96-CE7AF453CCF0}" destId="{79E63050-DD85-4D86-A950-27DE693DF13C}" srcOrd="0" destOrd="0" presId="urn:microsoft.com/office/officeart/2005/8/layout/hierarchy1"/>
    <dgm:cxn modelId="{142FC0B6-9186-41C1-BCF8-FBE6418B44F5}" srcId="{89FF6F1E-FC71-4E1A-A845-46761AFDD0C7}" destId="{8266A6BD-9D7D-4DCF-8BCB-AAA521E652BF}" srcOrd="1" destOrd="0" parTransId="{D967C8A3-43BC-466C-9DF3-003E6BE0855E}" sibTransId="{B197DEFB-BEEC-44F0-8B3C-42598423D0B2}"/>
    <dgm:cxn modelId="{0B4BC9BC-05E3-4CD7-AFF3-0109C162968A}" type="presOf" srcId="{8266A6BD-9D7D-4DCF-8BCB-AAA521E652BF}" destId="{A0C51444-F138-47AB-94B7-383ACB8408F5}" srcOrd="0" destOrd="0" presId="urn:microsoft.com/office/officeart/2005/8/layout/hierarchy1"/>
    <dgm:cxn modelId="{0270A591-D6E6-4816-AF4D-60570B36BAD0}" type="presParOf" srcId="{2778FADB-029E-42FC-BD47-CE829199CBBA}" destId="{53F64B5B-4E43-4480-BDDE-A88EC79F8F17}" srcOrd="0" destOrd="0" presId="urn:microsoft.com/office/officeart/2005/8/layout/hierarchy1"/>
    <dgm:cxn modelId="{FC351441-9347-4D46-9EF5-EDBAC95E31FB}" type="presParOf" srcId="{53F64B5B-4E43-4480-BDDE-A88EC79F8F17}" destId="{EF950685-7063-4904-B1B8-5A970133EE11}" srcOrd="0" destOrd="0" presId="urn:microsoft.com/office/officeart/2005/8/layout/hierarchy1"/>
    <dgm:cxn modelId="{3A5DA6E2-297B-4EDB-858D-1106F7E8A439}" type="presParOf" srcId="{EF950685-7063-4904-B1B8-5A970133EE11}" destId="{99836F08-1FA0-4283-96D2-2A75A1489A3D}" srcOrd="0" destOrd="0" presId="urn:microsoft.com/office/officeart/2005/8/layout/hierarchy1"/>
    <dgm:cxn modelId="{F86C5B89-4568-4872-A478-37691268DB13}" type="presParOf" srcId="{EF950685-7063-4904-B1B8-5A970133EE11}" destId="{08A18E8E-A02E-4109-9885-0C4A1EFC9BAE}" srcOrd="1" destOrd="0" presId="urn:microsoft.com/office/officeart/2005/8/layout/hierarchy1"/>
    <dgm:cxn modelId="{0AD342FE-141C-46F7-A97D-F324C13C9BFD}" type="presParOf" srcId="{53F64B5B-4E43-4480-BDDE-A88EC79F8F17}" destId="{B3826196-9EA8-47DB-A40C-1A05049C1256}" srcOrd="1" destOrd="0" presId="urn:microsoft.com/office/officeart/2005/8/layout/hierarchy1"/>
    <dgm:cxn modelId="{EC449023-8679-4426-94C7-3D5080AC3244}" type="presParOf" srcId="{B3826196-9EA8-47DB-A40C-1A05049C1256}" destId="{5F1BE6AC-CF9D-4F87-B99A-DF700CD563BC}" srcOrd="0" destOrd="0" presId="urn:microsoft.com/office/officeart/2005/8/layout/hierarchy1"/>
    <dgm:cxn modelId="{CA75A992-4212-47BD-9D36-F125BF26CAE9}" type="presParOf" srcId="{B3826196-9EA8-47DB-A40C-1A05049C1256}" destId="{3AE11B49-DA98-449E-B5DA-54E22D57D7A2}" srcOrd="1" destOrd="0" presId="urn:microsoft.com/office/officeart/2005/8/layout/hierarchy1"/>
    <dgm:cxn modelId="{21871A40-DCF1-4210-9B8B-6C7CA3F2D621}" type="presParOf" srcId="{3AE11B49-DA98-449E-B5DA-54E22D57D7A2}" destId="{0E0BFED0-6C76-44EB-BF63-8DC498A75B79}" srcOrd="0" destOrd="0" presId="urn:microsoft.com/office/officeart/2005/8/layout/hierarchy1"/>
    <dgm:cxn modelId="{B2D013B1-2DE5-4FE1-887A-843AA27BF544}" type="presParOf" srcId="{0E0BFED0-6C76-44EB-BF63-8DC498A75B79}" destId="{6E376AB9-2B08-4304-AD4F-B32EEFEE23BA}" srcOrd="0" destOrd="0" presId="urn:microsoft.com/office/officeart/2005/8/layout/hierarchy1"/>
    <dgm:cxn modelId="{51783B27-D07F-417A-A512-087D8CA0F809}" type="presParOf" srcId="{0E0BFED0-6C76-44EB-BF63-8DC498A75B79}" destId="{79E63050-DD85-4D86-A950-27DE693DF13C}" srcOrd="1" destOrd="0" presId="urn:microsoft.com/office/officeart/2005/8/layout/hierarchy1"/>
    <dgm:cxn modelId="{1B96595E-BF0D-4A8D-B17D-A15AE37D7AE7}" type="presParOf" srcId="{3AE11B49-DA98-449E-B5DA-54E22D57D7A2}" destId="{85D96EB7-BA6B-4AFA-923B-0D1E54AA425D}" srcOrd="1" destOrd="0" presId="urn:microsoft.com/office/officeart/2005/8/layout/hierarchy1"/>
    <dgm:cxn modelId="{975CCEA1-B11D-4DBC-84B6-9E335908C7BB}" type="presParOf" srcId="{B3826196-9EA8-47DB-A40C-1A05049C1256}" destId="{78FF3D8D-C81B-4820-BBDC-12044459F9EF}" srcOrd="2" destOrd="0" presId="urn:microsoft.com/office/officeart/2005/8/layout/hierarchy1"/>
    <dgm:cxn modelId="{0BF1C72A-D81A-492D-9069-80EEC9CE4131}" type="presParOf" srcId="{B3826196-9EA8-47DB-A40C-1A05049C1256}" destId="{B957F0F7-FE6D-4712-B20F-B462292C0204}" srcOrd="3" destOrd="0" presId="urn:microsoft.com/office/officeart/2005/8/layout/hierarchy1"/>
    <dgm:cxn modelId="{2B4B3CAC-EC16-41C7-93E8-6E810EA1B6A5}" type="presParOf" srcId="{B957F0F7-FE6D-4712-B20F-B462292C0204}" destId="{0118F516-5FB3-4B3F-8D9C-53A4B0C063C1}" srcOrd="0" destOrd="0" presId="urn:microsoft.com/office/officeart/2005/8/layout/hierarchy1"/>
    <dgm:cxn modelId="{5B63FD8C-D852-4E12-952E-850861100448}" type="presParOf" srcId="{0118F516-5FB3-4B3F-8D9C-53A4B0C063C1}" destId="{86180037-E38A-443D-918A-951EA729B33B}" srcOrd="0" destOrd="0" presId="urn:microsoft.com/office/officeart/2005/8/layout/hierarchy1"/>
    <dgm:cxn modelId="{AB400CFD-D2E0-40CD-A516-96EF1432CBA3}" type="presParOf" srcId="{0118F516-5FB3-4B3F-8D9C-53A4B0C063C1}" destId="{A0C51444-F138-47AB-94B7-383ACB8408F5}" srcOrd="1" destOrd="0" presId="urn:microsoft.com/office/officeart/2005/8/layout/hierarchy1"/>
    <dgm:cxn modelId="{7A76695A-A182-46B4-B875-5367892B9CB5}" type="presParOf" srcId="{B957F0F7-FE6D-4712-B20F-B462292C0204}" destId="{FE98F1F4-A240-437C-94C9-93CDA7E160C1}" srcOrd="1" destOrd="0" presId="urn:microsoft.com/office/officeart/2005/8/layout/hierarchy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AB9F58-8F72-4836-A94B-F4F1F54F35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352BB4-4AA7-4EAE-BD4B-9CE9BE17D27F}">
      <dgm:prSet phldrT="[Text]" custT="1"/>
      <dgm:spPr/>
      <dgm:t>
        <a:bodyPr/>
        <a:lstStyle/>
        <a:p>
          <a:r>
            <a:rPr lang="ar-SA" sz="1800" b="1" dirty="0">
              <a:solidFill>
                <a:schemeClr val="accent5">
                  <a:lumMod val="50000"/>
                </a:schemeClr>
              </a:solidFill>
              <a:effectLst>
                <a:outerShdw blurRad="38100" dist="38100" dir="2700000" algn="tl">
                  <a:srgbClr val="000000">
                    <a:alpha val="43137"/>
                  </a:srgbClr>
                </a:outerShdw>
              </a:effectLst>
            </a:rPr>
            <a:t>اللام الساكنة</a:t>
          </a:r>
          <a:r>
            <a:rPr lang="en-US" sz="1800" b="1" dirty="0">
              <a:solidFill>
                <a:schemeClr val="accent5">
                  <a:lumMod val="50000"/>
                </a:schemeClr>
              </a:solidFill>
              <a:effectLst>
                <a:outerShdw blurRad="38100" dist="38100" dir="2700000" algn="tl">
                  <a:srgbClr val="000000">
                    <a:alpha val="43137"/>
                  </a:srgbClr>
                </a:outerShdw>
              </a:effectLst>
            </a:rPr>
            <a:t/>
          </a:r>
          <a:br>
            <a:rPr lang="en-US" sz="1800" b="1" dirty="0">
              <a:solidFill>
                <a:schemeClr val="accent5">
                  <a:lumMod val="50000"/>
                </a:schemeClr>
              </a:solidFill>
              <a:effectLst>
                <a:outerShdw blurRad="38100" dist="38100" dir="2700000" algn="tl">
                  <a:srgbClr val="000000">
                    <a:alpha val="43137"/>
                  </a:srgbClr>
                </a:outerShdw>
              </a:effectLst>
            </a:rPr>
          </a:br>
          <a:r>
            <a:rPr lang="en-US" sz="1800" b="1" dirty="0">
              <a:solidFill>
                <a:schemeClr val="accent5">
                  <a:lumMod val="50000"/>
                </a:schemeClr>
              </a:solidFill>
              <a:effectLst>
                <a:outerShdw blurRad="38100" dist="38100" dir="2700000" algn="tl">
                  <a:srgbClr val="000000">
                    <a:alpha val="43137"/>
                  </a:srgbClr>
                </a:outerShdw>
              </a:effectLst>
            </a:rPr>
            <a:t>Lam </a:t>
          </a:r>
          <a:r>
            <a:rPr lang="en-US" sz="1800" b="1" dirty="0" err="1">
              <a:solidFill>
                <a:schemeClr val="accent5">
                  <a:lumMod val="50000"/>
                </a:schemeClr>
              </a:solidFill>
              <a:effectLst>
                <a:outerShdw blurRad="38100" dist="38100" dir="2700000" algn="tl">
                  <a:srgbClr val="000000">
                    <a:alpha val="43137"/>
                  </a:srgbClr>
                </a:outerShdw>
              </a:effectLst>
            </a:rPr>
            <a:t>Sakinah</a:t>
          </a:r>
          <a:endParaRPr lang="en-US" sz="1800" dirty="0">
            <a:solidFill>
              <a:schemeClr val="accent5">
                <a:lumMod val="50000"/>
              </a:schemeClr>
            </a:solidFill>
          </a:endParaRPr>
        </a:p>
      </dgm:t>
    </dgm:pt>
    <dgm:pt modelId="{81246A8D-3EA9-4AF6-9D39-D9B5D3B8C67C}" type="parTrans" cxnId="{07965D0B-60BA-4AA7-BEBB-8F9C2AD2CF38}">
      <dgm:prSet/>
      <dgm:spPr/>
      <dgm:t>
        <a:bodyPr/>
        <a:lstStyle/>
        <a:p>
          <a:endParaRPr lang="en-US" sz="1050"/>
        </a:p>
      </dgm:t>
    </dgm:pt>
    <dgm:pt modelId="{107D480F-F6E6-474E-85CF-F5AA4692D7F5}" type="sibTrans" cxnId="{07965D0B-60BA-4AA7-BEBB-8F9C2AD2CF38}">
      <dgm:prSet/>
      <dgm:spPr/>
      <dgm:t>
        <a:bodyPr/>
        <a:lstStyle/>
        <a:p>
          <a:endParaRPr lang="en-US" sz="1050"/>
        </a:p>
      </dgm:t>
    </dgm:pt>
    <dgm:pt modelId="{7C1775DE-5D2F-4B4A-A138-EDE2FC931C04}">
      <dgm:prSet phldrT="[Text]" custT="1"/>
      <dgm:spPr/>
      <dgm:t>
        <a:bodyPr/>
        <a:lstStyle/>
        <a:p>
          <a:pPr algn="ctr" rtl="1"/>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algn="ctr" rtl="1"/>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gm:t>
    </dgm:pt>
    <dgm:pt modelId="{2EBDB9A7-8631-4595-ACC1-2DA82412D03F}" type="parTrans" cxnId="{C1E40A33-D9BC-438D-8F35-CBBEF5DA95F5}">
      <dgm:prSet/>
      <dgm:spPr/>
      <dgm:t>
        <a:bodyPr/>
        <a:lstStyle/>
        <a:p>
          <a:endParaRPr lang="en-US" sz="1050"/>
        </a:p>
      </dgm:t>
    </dgm:pt>
    <dgm:pt modelId="{AB566999-95EA-4DEA-92D1-C57780304DFD}" type="sibTrans" cxnId="{C1E40A33-D9BC-438D-8F35-CBBEF5DA95F5}">
      <dgm:prSet/>
      <dgm:spPr/>
      <dgm:t>
        <a:bodyPr/>
        <a:lstStyle/>
        <a:p>
          <a:endParaRPr lang="en-US" sz="1050"/>
        </a:p>
      </dgm:t>
    </dgm:pt>
    <dgm:pt modelId="{125351B1-8A1A-4044-9630-CD6F1264ADA3}">
      <dgm:prSet phldrT="[Text]" custT="1"/>
      <dgm:spPr/>
      <dgm:t>
        <a:bodyPr/>
        <a:lstStyle/>
        <a:p>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gm:t>
    </dgm:pt>
    <dgm:pt modelId="{2D2716DC-EEA1-4007-A9DE-C945F4EA7276}" type="parTrans" cxnId="{653974B1-9B9D-4C74-A8F7-5C0F7BB0BBC0}">
      <dgm:prSet/>
      <dgm:spPr/>
      <dgm:t>
        <a:bodyPr/>
        <a:lstStyle/>
        <a:p>
          <a:endParaRPr lang="en-US" sz="1050"/>
        </a:p>
      </dgm:t>
    </dgm:pt>
    <dgm:pt modelId="{18D0BA90-37CE-46B8-8811-05E0FC71D09C}" type="sibTrans" cxnId="{653974B1-9B9D-4C74-A8F7-5C0F7BB0BBC0}">
      <dgm:prSet/>
      <dgm:spPr/>
      <dgm:t>
        <a:bodyPr/>
        <a:lstStyle/>
        <a:p>
          <a:endParaRPr lang="en-US" sz="1050"/>
        </a:p>
      </dgm:t>
    </dgm:pt>
    <dgm:pt modelId="{A66CEE0F-3D07-42BB-877B-BF3AFE1D971A}">
      <dgm:prSet phldrT="[Text]" custT="1"/>
      <dgm:spPr/>
      <dgm:t>
        <a:bodyPr/>
        <a:lstStyle/>
        <a:p>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gm:t>
    </dgm:pt>
    <dgm:pt modelId="{2550D34A-796F-49D5-A1BC-1329C45C9743}" type="parTrans" cxnId="{14C4D900-4AC8-4680-B6F1-4419B978E027}">
      <dgm:prSet/>
      <dgm:spPr/>
      <dgm:t>
        <a:bodyPr/>
        <a:lstStyle/>
        <a:p>
          <a:endParaRPr lang="en-US" sz="1050"/>
        </a:p>
      </dgm:t>
    </dgm:pt>
    <dgm:pt modelId="{87CFB0D6-8F0C-43EC-89F1-44B699D92D79}" type="sibTrans" cxnId="{14C4D900-4AC8-4680-B6F1-4419B978E027}">
      <dgm:prSet/>
      <dgm:spPr/>
      <dgm:t>
        <a:bodyPr/>
        <a:lstStyle/>
        <a:p>
          <a:endParaRPr lang="en-US" sz="1050"/>
        </a:p>
      </dgm:t>
    </dgm:pt>
    <dgm:pt modelId="{6AE631A4-F1D7-4B72-BA0B-DC19F0C107E5}">
      <dgm:prSet phldrT="[Text]" custT="1"/>
      <dgm:spPr/>
      <dgm: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gm:t>
    </dgm:pt>
    <dgm:pt modelId="{7C3DA0E2-3518-4EBC-936D-618E90C1E05D}" type="parTrans" cxnId="{11219E5F-2F93-460D-AE1D-F18184D6FC6F}">
      <dgm:prSet/>
      <dgm:spPr/>
      <dgm:t>
        <a:bodyPr/>
        <a:lstStyle/>
        <a:p>
          <a:endParaRPr lang="en-US" sz="1050"/>
        </a:p>
      </dgm:t>
    </dgm:pt>
    <dgm:pt modelId="{A9BB895C-B230-46CF-8867-3E73D0308980}" type="sibTrans" cxnId="{11219E5F-2F93-460D-AE1D-F18184D6FC6F}">
      <dgm:prSet/>
      <dgm:spPr/>
      <dgm:t>
        <a:bodyPr/>
        <a:lstStyle/>
        <a:p>
          <a:endParaRPr lang="en-US" sz="1050"/>
        </a:p>
      </dgm:t>
    </dgm:pt>
    <dgm:pt modelId="{9AD4FB90-AD49-4AC9-BE87-A29210DEE136}">
      <dgm:prSet phldrT="[Text]" custT="1"/>
      <dgm:spPr/>
      <dgm:t>
        <a:bodyPr/>
        <a:lstStyle/>
        <a:p>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gm:t>
    </dgm:pt>
    <dgm:pt modelId="{CB96E133-1C89-46FF-80CB-69F40B887B36}" type="parTrans" cxnId="{2B10827E-B62C-4717-90EE-35109BAA5B3D}">
      <dgm:prSet/>
      <dgm:spPr/>
      <dgm:t>
        <a:bodyPr/>
        <a:lstStyle/>
        <a:p>
          <a:endParaRPr lang="en-US" sz="1050"/>
        </a:p>
      </dgm:t>
    </dgm:pt>
    <dgm:pt modelId="{74DD17CB-0C61-4EEB-945F-C2E5D8753D3E}" type="sibTrans" cxnId="{2B10827E-B62C-4717-90EE-35109BAA5B3D}">
      <dgm:prSet/>
      <dgm:spPr/>
      <dgm:t>
        <a:bodyPr/>
        <a:lstStyle/>
        <a:p>
          <a:endParaRPr lang="en-US" sz="1050"/>
        </a:p>
      </dgm:t>
    </dgm:pt>
    <dgm:pt modelId="{0A18EE62-7CC9-450B-BF86-073A99C562A8}" type="pres">
      <dgm:prSet presAssocID="{25AB9F58-8F72-4836-A94B-F4F1F54F35F9}" presName="hierChild1" presStyleCnt="0">
        <dgm:presLayoutVars>
          <dgm:chPref val="1"/>
          <dgm:dir/>
          <dgm:animOne val="branch"/>
          <dgm:animLvl val="lvl"/>
          <dgm:resizeHandles/>
        </dgm:presLayoutVars>
      </dgm:prSet>
      <dgm:spPr/>
      <dgm:t>
        <a:bodyPr/>
        <a:lstStyle/>
        <a:p>
          <a:endParaRPr lang="en-US"/>
        </a:p>
      </dgm:t>
    </dgm:pt>
    <dgm:pt modelId="{E7F93EB1-1C0B-4270-BBD6-122465F853B8}" type="pres">
      <dgm:prSet presAssocID="{39352BB4-4AA7-4EAE-BD4B-9CE9BE17D27F}" presName="hierRoot1" presStyleCnt="0"/>
      <dgm:spPr/>
    </dgm:pt>
    <dgm:pt modelId="{9A745BAB-DEAD-4D36-9B80-1D51B6178C88}" type="pres">
      <dgm:prSet presAssocID="{39352BB4-4AA7-4EAE-BD4B-9CE9BE17D27F}" presName="composite" presStyleCnt="0"/>
      <dgm:spPr/>
    </dgm:pt>
    <dgm:pt modelId="{C37FD1C0-CF2A-4383-B468-CDCC9EC339B3}" type="pres">
      <dgm:prSet presAssocID="{39352BB4-4AA7-4EAE-BD4B-9CE9BE17D27F}" presName="background" presStyleLbl="node0" presStyleIdx="0" presStyleCnt="1"/>
      <dgm:spPr/>
    </dgm:pt>
    <dgm:pt modelId="{87B5326B-57AB-4127-A1EF-CFEF63980617}" type="pres">
      <dgm:prSet presAssocID="{39352BB4-4AA7-4EAE-BD4B-9CE9BE17D27F}" presName="text" presStyleLbl="fgAcc0" presStyleIdx="0" presStyleCnt="1" custScaleX="381810" custScaleY="175438" custLinFactY="-100000" custLinFactNeighborX="-48540" custLinFactNeighborY="-131484">
        <dgm:presLayoutVars>
          <dgm:chPref val="3"/>
        </dgm:presLayoutVars>
      </dgm:prSet>
      <dgm:spPr/>
      <dgm:t>
        <a:bodyPr/>
        <a:lstStyle/>
        <a:p>
          <a:endParaRPr lang="en-US"/>
        </a:p>
      </dgm:t>
    </dgm:pt>
    <dgm:pt modelId="{E59ACDE9-C9A6-40F8-B290-4DBF22579BAC}" type="pres">
      <dgm:prSet presAssocID="{39352BB4-4AA7-4EAE-BD4B-9CE9BE17D27F}" presName="hierChild2" presStyleCnt="0"/>
      <dgm:spPr/>
    </dgm:pt>
    <dgm:pt modelId="{B8A512B8-C4ED-4BC5-A5FC-0BE84CB62B8C}" type="pres">
      <dgm:prSet presAssocID="{2EBDB9A7-8631-4595-ACC1-2DA82412D03F}" presName="Name10" presStyleLbl="parChTrans1D2" presStyleIdx="0" presStyleCnt="5" custSzX="168445" custSzY="989199"/>
      <dgm:spPr/>
      <dgm:t>
        <a:bodyPr/>
        <a:lstStyle/>
        <a:p>
          <a:endParaRPr lang="en-US"/>
        </a:p>
      </dgm:t>
    </dgm:pt>
    <dgm:pt modelId="{523C577E-FF44-4476-A0D2-06F9EE521598}" type="pres">
      <dgm:prSet presAssocID="{7C1775DE-5D2F-4B4A-A138-EDE2FC931C04}" presName="hierRoot2" presStyleCnt="0"/>
      <dgm:spPr/>
    </dgm:pt>
    <dgm:pt modelId="{86CE1F06-D5C5-4582-970A-E43AC1FE63DB}" type="pres">
      <dgm:prSet presAssocID="{7C1775DE-5D2F-4B4A-A138-EDE2FC931C04}" presName="composite2" presStyleCnt="0"/>
      <dgm:spPr/>
    </dgm:pt>
    <dgm:pt modelId="{92929E99-89CA-4E2F-80DB-EAD268F78E5B}" type="pres">
      <dgm:prSet presAssocID="{7C1775DE-5D2F-4B4A-A138-EDE2FC931C04}" presName="background2" presStyleLbl="node2" presStyleIdx="0" presStyleCnt="5"/>
      <dgm:spPr/>
    </dgm:pt>
    <dgm:pt modelId="{FA918A27-BF5A-4058-B5B6-0974613E8504}" type="pres">
      <dgm:prSet presAssocID="{7C1775DE-5D2F-4B4A-A138-EDE2FC931C04}" presName="text2" presStyleLbl="fgAcc2" presStyleIdx="0" presStyleCnt="5" custScaleX="250074" custScaleY="202353" custLinFactX="200000" custLinFactY="-13897" custLinFactNeighborX="260086" custLinFactNeighborY="-100000">
        <dgm:presLayoutVars>
          <dgm:chPref val="3"/>
        </dgm:presLayoutVars>
      </dgm:prSet>
      <dgm:spPr/>
      <dgm:t>
        <a:bodyPr/>
        <a:lstStyle/>
        <a:p>
          <a:endParaRPr lang="en-US"/>
        </a:p>
      </dgm:t>
    </dgm:pt>
    <dgm:pt modelId="{186B5B8C-4575-4E0D-A070-ACD678E1CB2F}" type="pres">
      <dgm:prSet presAssocID="{7C1775DE-5D2F-4B4A-A138-EDE2FC931C04}" presName="hierChild3" presStyleCnt="0"/>
      <dgm:spPr/>
    </dgm:pt>
    <dgm:pt modelId="{CB66131A-34F2-4892-ABF9-EE9B85E3299E}" type="pres">
      <dgm:prSet presAssocID="{2D2716DC-EEA1-4007-A9DE-C945F4EA7276}" presName="Name10" presStyleLbl="parChTrans1D2" presStyleIdx="1" presStyleCnt="5" custSzX="1846328" custSzY="987480"/>
      <dgm:spPr/>
      <dgm:t>
        <a:bodyPr/>
        <a:lstStyle/>
        <a:p>
          <a:endParaRPr lang="en-US"/>
        </a:p>
      </dgm:t>
    </dgm:pt>
    <dgm:pt modelId="{53F7C3FA-16E8-4828-877E-ECB1BCD9D427}" type="pres">
      <dgm:prSet presAssocID="{125351B1-8A1A-4044-9630-CD6F1264ADA3}" presName="hierRoot2" presStyleCnt="0"/>
      <dgm:spPr/>
    </dgm:pt>
    <dgm:pt modelId="{A958DC44-D5DA-4F12-9938-7AFD23E64DE4}" type="pres">
      <dgm:prSet presAssocID="{125351B1-8A1A-4044-9630-CD6F1264ADA3}" presName="composite2" presStyleCnt="0"/>
      <dgm:spPr/>
    </dgm:pt>
    <dgm:pt modelId="{5BE465AE-52B8-49F7-A994-BABE380B60EE}" type="pres">
      <dgm:prSet presAssocID="{125351B1-8A1A-4044-9630-CD6F1264ADA3}" presName="background2" presStyleLbl="node2" presStyleIdx="1" presStyleCnt="5"/>
      <dgm:spPr/>
    </dgm:pt>
    <dgm:pt modelId="{75938AC8-333D-43E5-9DC2-7825ECBE8024}" type="pres">
      <dgm:prSet presAssocID="{125351B1-8A1A-4044-9630-CD6F1264ADA3}" presName="text2" presStyleLbl="fgAcc2" presStyleIdx="1" presStyleCnt="5" custScaleX="192431" custScaleY="188454" custLinFactX="200000" custLinFactY="-7970" custLinFactNeighborX="248027" custLinFactNeighborY="-100000">
        <dgm:presLayoutVars>
          <dgm:chPref val="3"/>
        </dgm:presLayoutVars>
      </dgm:prSet>
      <dgm:spPr/>
      <dgm:t>
        <a:bodyPr/>
        <a:lstStyle/>
        <a:p>
          <a:endParaRPr lang="en-US"/>
        </a:p>
      </dgm:t>
    </dgm:pt>
    <dgm:pt modelId="{B9840C60-A398-47E3-87EA-D03573C474BD}" type="pres">
      <dgm:prSet presAssocID="{125351B1-8A1A-4044-9630-CD6F1264ADA3}" presName="hierChild3" presStyleCnt="0"/>
      <dgm:spPr/>
    </dgm:pt>
    <dgm:pt modelId="{54E7897D-E217-4FEF-88BC-08E0D35CBA30}" type="pres">
      <dgm:prSet presAssocID="{2550D34A-796F-49D5-A1BC-1329C45C9743}" presName="Name10" presStyleLbl="parChTrans1D2" presStyleIdx="2" presStyleCnt="5" custSzX="2275752" custSzY="977710"/>
      <dgm:spPr/>
      <dgm:t>
        <a:bodyPr/>
        <a:lstStyle/>
        <a:p>
          <a:endParaRPr lang="en-US"/>
        </a:p>
      </dgm:t>
    </dgm:pt>
    <dgm:pt modelId="{D13918DE-D72D-4C82-909D-44DC4CA63267}" type="pres">
      <dgm:prSet presAssocID="{A66CEE0F-3D07-42BB-877B-BF3AFE1D971A}" presName="hierRoot2" presStyleCnt="0"/>
      <dgm:spPr/>
    </dgm:pt>
    <dgm:pt modelId="{9C6E915D-5824-4BF5-B2B9-C7BFEB8DB110}" type="pres">
      <dgm:prSet presAssocID="{A66CEE0F-3D07-42BB-877B-BF3AFE1D971A}" presName="composite2" presStyleCnt="0"/>
      <dgm:spPr/>
    </dgm:pt>
    <dgm:pt modelId="{6183133A-84DF-42B3-879A-675F2330FE5C}" type="pres">
      <dgm:prSet presAssocID="{A66CEE0F-3D07-42BB-877B-BF3AFE1D971A}" presName="background2" presStyleLbl="node2" presStyleIdx="2" presStyleCnt="5"/>
      <dgm:spPr/>
    </dgm:pt>
    <dgm:pt modelId="{6B7D88C6-2E06-4785-99BE-DD024D73A33F}" type="pres">
      <dgm:prSet presAssocID="{A66CEE0F-3D07-42BB-877B-BF3AFE1D971A}" presName="text2" presStyleLbl="fgAcc2" presStyleIdx="2" presStyleCnt="5" custScaleX="180580" custScaleY="184856" custLinFactX="-100000" custLinFactY="-36540" custLinFactNeighborX="-130215" custLinFactNeighborY="-100000">
        <dgm:presLayoutVars>
          <dgm:chPref val="3"/>
        </dgm:presLayoutVars>
      </dgm:prSet>
      <dgm:spPr/>
      <dgm:t>
        <a:bodyPr/>
        <a:lstStyle/>
        <a:p>
          <a:endParaRPr lang="en-US"/>
        </a:p>
      </dgm:t>
    </dgm:pt>
    <dgm:pt modelId="{F1E076AD-32EB-45A1-9C07-7BE4EF35B0F1}" type="pres">
      <dgm:prSet presAssocID="{A66CEE0F-3D07-42BB-877B-BF3AFE1D971A}" presName="hierChild3" presStyleCnt="0"/>
      <dgm:spPr/>
    </dgm:pt>
    <dgm:pt modelId="{78804726-3C7B-461C-8C12-54DB724BB6E2}" type="pres">
      <dgm:prSet presAssocID="{7C3DA0E2-3518-4EBC-936D-618E90C1E05D}" presName="Name10" presStyleLbl="parChTrans1D2" presStyleIdx="3" presStyleCnt="5" custSzX="3786751" custSzY="989163"/>
      <dgm:spPr/>
      <dgm:t>
        <a:bodyPr/>
        <a:lstStyle/>
        <a:p>
          <a:endParaRPr lang="en-US"/>
        </a:p>
      </dgm:t>
    </dgm:pt>
    <dgm:pt modelId="{09263A07-DD4A-4514-BF65-449FDFE9E0F8}" type="pres">
      <dgm:prSet presAssocID="{6AE631A4-F1D7-4B72-BA0B-DC19F0C107E5}" presName="hierRoot2" presStyleCnt="0"/>
      <dgm:spPr/>
    </dgm:pt>
    <dgm:pt modelId="{BF1F70D9-6BC7-43AF-A1C4-A95DC83B05AC}" type="pres">
      <dgm:prSet presAssocID="{6AE631A4-F1D7-4B72-BA0B-DC19F0C107E5}" presName="composite2" presStyleCnt="0"/>
      <dgm:spPr/>
    </dgm:pt>
    <dgm:pt modelId="{440089F1-6F55-4F82-A5E0-7F2F552588FF}" type="pres">
      <dgm:prSet presAssocID="{6AE631A4-F1D7-4B72-BA0B-DC19F0C107E5}" presName="background2" presStyleLbl="node2" presStyleIdx="3" presStyleCnt="5"/>
      <dgm:spPr/>
    </dgm:pt>
    <dgm:pt modelId="{7DAF4F60-148F-42A8-9A27-F65BBCD70868}" type="pres">
      <dgm:prSet presAssocID="{6AE631A4-F1D7-4B72-BA0B-DC19F0C107E5}" presName="text2" presStyleLbl="fgAcc2" presStyleIdx="3" presStyleCnt="5" custScaleX="209331" custScaleY="182580" custLinFactX="100000" custLinFactY="-7785" custLinFactNeighborX="151127" custLinFactNeighborY="-100000">
        <dgm:presLayoutVars>
          <dgm:chPref val="3"/>
        </dgm:presLayoutVars>
      </dgm:prSet>
      <dgm:spPr/>
      <dgm:t>
        <a:bodyPr/>
        <a:lstStyle/>
        <a:p>
          <a:endParaRPr lang="en-US"/>
        </a:p>
      </dgm:t>
    </dgm:pt>
    <dgm:pt modelId="{5A7A17B1-1FCD-4408-B834-B58C40A3BD4D}" type="pres">
      <dgm:prSet presAssocID="{6AE631A4-F1D7-4B72-BA0B-DC19F0C107E5}" presName="hierChild3" presStyleCnt="0"/>
      <dgm:spPr/>
    </dgm:pt>
    <dgm:pt modelId="{D00C2BE4-6109-4B34-8A24-02A728C1161A}" type="pres">
      <dgm:prSet presAssocID="{CB96E133-1C89-46FF-80CB-69F40B887B36}" presName="Name10" presStyleLbl="parChTrans1D2" presStyleIdx="4" presStyleCnt="5" custSzX="4003276" custSzY="990236"/>
      <dgm:spPr/>
      <dgm:t>
        <a:bodyPr/>
        <a:lstStyle/>
        <a:p>
          <a:endParaRPr lang="en-US"/>
        </a:p>
      </dgm:t>
    </dgm:pt>
    <dgm:pt modelId="{81F69E59-B709-4C3B-B4E3-2F3C758B94DB}" type="pres">
      <dgm:prSet presAssocID="{9AD4FB90-AD49-4AC9-BE87-A29210DEE136}" presName="hierRoot2" presStyleCnt="0"/>
      <dgm:spPr/>
    </dgm:pt>
    <dgm:pt modelId="{30D7158A-C28F-4CDF-AD4D-A2574712C425}" type="pres">
      <dgm:prSet presAssocID="{9AD4FB90-AD49-4AC9-BE87-A29210DEE136}" presName="composite2" presStyleCnt="0"/>
      <dgm:spPr/>
    </dgm:pt>
    <dgm:pt modelId="{314FEF68-1709-489B-BF44-EE448D759D05}" type="pres">
      <dgm:prSet presAssocID="{9AD4FB90-AD49-4AC9-BE87-A29210DEE136}" presName="background2" presStyleLbl="node2" presStyleIdx="4" presStyleCnt="5"/>
      <dgm:spPr/>
    </dgm:pt>
    <dgm:pt modelId="{6157130C-CC1E-4B00-A7C7-4A77739C0206}" type="pres">
      <dgm:prSet presAssocID="{9AD4FB90-AD49-4AC9-BE87-A29210DEE136}" presName="text2" presStyleLbl="fgAcc2" presStyleIdx="4" presStyleCnt="5" custScaleX="229774" custScaleY="207314" custLinFactX="-500000" custLinFactY="-22985" custLinFactNeighborX="-513883" custLinFactNeighborY="-100000">
        <dgm:presLayoutVars>
          <dgm:chPref val="3"/>
        </dgm:presLayoutVars>
      </dgm:prSet>
      <dgm:spPr/>
      <dgm:t>
        <a:bodyPr/>
        <a:lstStyle/>
        <a:p>
          <a:endParaRPr lang="en-US"/>
        </a:p>
      </dgm:t>
    </dgm:pt>
    <dgm:pt modelId="{1706DFC9-984C-4CD2-90C9-15B9A59C89DD}" type="pres">
      <dgm:prSet presAssocID="{9AD4FB90-AD49-4AC9-BE87-A29210DEE136}" presName="hierChild3" presStyleCnt="0"/>
      <dgm:spPr/>
    </dgm:pt>
  </dgm:ptLst>
  <dgm:cxnLst>
    <dgm:cxn modelId="{14C4D900-4AC8-4680-B6F1-4419B978E027}" srcId="{39352BB4-4AA7-4EAE-BD4B-9CE9BE17D27F}" destId="{A66CEE0F-3D07-42BB-877B-BF3AFE1D971A}" srcOrd="2" destOrd="0" parTransId="{2550D34A-796F-49D5-A1BC-1329C45C9743}" sibTransId="{87CFB0D6-8F0C-43EC-89F1-44B699D92D79}"/>
    <dgm:cxn modelId="{C1E40A33-D9BC-438D-8F35-CBBEF5DA95F5}" srcId="{39352BB4-4AA7-4EAE-BD4B-9CE9BE17D27F}" destId="{7C1775DE-5D2F-4B4A-A138-EDE2FC931C04}" srcOrd="0" destOrd="0" parTransId="{2EBDB9A7-8631-4595-ACC1-2DA82412D03F}" sibTransId="{AB566999-95EA-4DEA-92D1-C57780304DFD}"/>
    <dgm:cxn modelId="{527D307C-44F7-40E5-8EB0-8FC2CA1FA61A}" type="presOf" srcId="{9AD4FB90-AD49-4AC9-BE87-A29210DEE136}" destId="{6157130C-CC1E-4B00-A7C7-4A77739C0206}" srcOrd="0" destOrd="0" presId="urn:microsoft.com/office/officeart/2005/8/layout/hierarchy1"/>
    <dgm:cxn modelId="{9302544A-B0C8-47B6-9E5B-BC7C54F0C617}" type="presOf" srcId="{25AB9F58-8F72-4836-A94B-F4F1F54F35F9}" destId="{0A18EE62-7CC9-450B-BF86-073A99C562A8}" srcOrd="0" destOrd="0" presId="urn:microsoft.com/office/officeart/2005/8/layout/hierarchy1"/>
    <dgm:cxn modelId="{C34E3FAF-C0AD-424E-AAE0-92614964CB6E}" type="presOf" srcId="{A66CEE0F-3D07-42BB-877B-BF3AFE1D971A}" destId="{6B7D88C6-2E06-4785-99BE-DD024D73A33F}" srcOrd="0" destOrd="0" presId="urn:microsoft.com/office/officeart/2005/8/layout/hierarchy1"/>
    <dgm:cxn modelId="{62C68FA1-0585-4D8C-9238-75872999E78E}" type="presOf" srcId="{7C3DA0E2-3518-4EBC-936D-618E90C1E05D}" destId="{78804726-3C7B-461C-8C12-54DB724BB6E2}" srcOrd="0" destOrd="0" presId="urn:microsoft.com/office/officeart/2005/8/layout/hierarchy1"/>
    <dgm:cxn modelId="{2B10827E-B62C-4717-90EE-35109BAA5B3D}" srcId="{39352BB4-4AA7-4EAE-BD4B-9CE9BE17D27F}" destId="{9AD4FB90-AD49-4AC9-BE87-A29210DEE136}" srcOrd="4" destOrd="0" parTransId="{CB96E133-1C89-46FF-80CB-69F40B887B36}" sibTransId="{74DD17CB-0C61-4EEB-945F-C2E5D8753D3E}"/>
    <dgm:cxn modelId="{11219E5F-2F93-460D-AE1D-F18184D6FC6F}" srcId="{39352BB4-4AA7-4EAE-BD4B-9CE9BE17D27F}" destId="{6AE631A4-F1D7-4B72-BA0B-DC19F0C107E5}" srcOrd="3" destOrd="0" parTransId="{7C3DA0E2-3518-4EBC-936D-618E90C1E05D}" sibTransId="{A9BB895C-B230-46CF-8867-3E73D0308980}"/>
    <dgm:cxn modelId="{84F5D5ED-39A0-4C77-885A-2B9EDD64A5F8}" type="presOf" srcId="{CB96E133-1C89-46FF-80CB-69F40B887B36}" destId="{D00C2BE4-6109-4B34-8A24-02A728C1161A}" srcOrd="0" destOrd="0" presId="urn:microsoft.com/office/officeart/2005/8/layout/hierarchy1"/>
    <dgm:cxn modelId="{07965D0B-60BA-4AA7-BEBB-8F9C2AD2CF38}" srcId="{25AB9F58-8F72-4836-A94B-F4F1F54F35F9}" destId="{39352BB4-4AA7-4EAE-BD4B-9CE9BE17D27F}" srcOrd="0" destOrd="0" parTransId="{81246A8D-3EA9-4AF6-9D39-D9B5D3B8C67C}" sibTransId="{107D480F-F6E6-474E-85CF-F5AA4692D7F5}"/>
    <dgm:cxn modelId="{1FBCE8C7-8216-45D6-A1E7-5CF0220BCB38}" type="presOf" srcId="{2D2716DC-EEA1-4007-A9DE-C945F4EA7276}" destId="{CB66131A-34F2-4892-ABF9-EE9B85E3299E}" srcOrd="0" destOrd="0" presId="urn:microsoft.com/office/officeart/2005/8/layout/hierarchy1"/>
    <dgm:cxn modelId="{48CD99B1-C5D7-45A1-827D-60B39DDE1304}" type="presOf" srcId="{2550D34A-796F-49D5-A1BC-1329C45C9743}" destId="{54E7897D-E217-4FEF-88BC-08E0D35CBA30}" srcOrd="0" destOrd="0" presId="urn:microsoft.com/office/officeart/2005/8/layout/hierarchy1"/>
    <dgm:cxn modelId="{653974B1-9B9D-4C74-A8F7-5C0F7BB0BBC0}" srcId="{39352BB4-4AA7-4EAE-BD4B-9CE9BE17D27F}" destId="{125351B1-8A1A-4044-9630-CD6F1264ADA3}" srcOrd="1" destOrd="0" parTransId="{2D2716DC-EEA1-4007-A9DE-C945F4EA7276}" sibTransId="{18D0BA90-37CE-46B8-8811-05E0FC71D09C}"/>
    <dgm:cxn modelId="{980DB634-7F9E-418A-BA9B-91B95F9A8F9C}" type="presOf" srcId="{2EBDB9A7-8631-4595-ACC1-2DA82412D03F}" destId="{B8A512B8-C4ED-4BC5-A5FC-0BE84CB62B8C}" srcOrd="0" destOrd="0" presId="urn:microsoft.com/office/officeart/2005/8/layout/hierarchy1"/>
    <dgm:cxn modelId="{8E0FE519-31AF-450C-9402-552116D747E8}" type="presOf" srcId="{125351B1-8A1A-4044-9630-CD6F1264ADA3}" destId="{75938AC8-333D-43E5-9DC2-7825ECBE8024}" srcOrd="0" destOrd="0" presId="urn:microsoft.com/office/officeart/2005/8/layout/hierarchy1"/>
    <dgm:cxn modelId="{71D91CA3-33CE-45E5-A5C8-00B4507F708B}" type="presOf" srcId="{7C1775DE-5D2F-4B4A-A138-EDE2FC931C04}" destId="{FA918A27-BF5A-4058-B5B6-0974613E8504}" srcOrd="0" destOrd="0" presId="urn:microsoft.com/office/officeart/2005/8/layout/hierarchy1"/>
    <dgm:cxn modelId="{141529C2-3EEE-481D-B045-CF77A11944F8}" type="presOf" srcId="{6AE631A4-F1D7-4B72-BA0B-DC19F0C107E5}" destId="{7DAF4F60-148F-42A8-9A27-F65BBCD70868}" srcOrd="0" destOrd="0" presId="urn:microsoft.com/office/officeart/2005/8/layout/hierarchy1"/>
    <dgm:cxn modelId="{A3C36B2E-041F-4596-993B-376C45225053}" type="presOf" srcId="{39352BB4-4AA7-4EAE-BD4B-9CE9BE17D27F}" destId="{87B5326B-57AB-4127-A1EF-CFEF63980617}" srcOrd="0" destOrd="0" presId="urn:microsoft.com/office/officeart/2005/8/layout/hierarchy1"/>
    <dgm:cxn modelId="{A1F37E35-9CAB-4E96-B51E-D98E7C5F18EA}" type="presParOf" srcId="{0A18EE62-7CC9-450B-BF86-073A99C562A8}" destId="{E7F93EB1-1C0B-4270-BBD6-122465F853B8}" srcOrd="0" destOrd="0" presId="urn:microsoft.com/office/officeart/2005/8/layout/hierarchy1"/>
    <dgm:cxn modelId="{62ABCB39-98F2-4D96-A6D4-540802491037}" type="presParOf" srcId="{E7F93EB1-1C0B-4270-BBD6-122465F853B8}" destId="{9A745BAB-DEAD-4D36-9B80-1D51B6178C88}" srcOrd="0" destOrd="0" presId="urn:microsoft.com/office/officeart/2005/8/layout/hierarchy1"/>
    <dgm:cxn modelId="{BEB54A3F-D2C3-49F4-B3BA-919792BE7035}" type="presParOf" srcId="{9A745BAB-DEAD-4D36-9B80-1D51B6178C88}" destId="{C37FD1C0-CF2A-4383-B468-CDCC9EC339B3}" srcOrd="0" destOrd="0" presId="urn:microsoft.com/office/officeart/2005/8/layout/hierarchy1"/>
    <dgm:cxn modelId="{725D7145-F5DB-41BD-83A6-3A772A006DFF}" type="presParOf" srcId="{9A745BAB-DEAD-4D36-9B80-1D51B6178C88}" destId="{87B5326B-57AB-4127-A1EF-CFEF63980617}" srcOrd="1" destOrd="0" presId="urn:microsoft.com/office/officeart/2005/8/layout/hierarchy1"/>
    <dgm:cxn modelId="{6C5BCA84-4CA7-456F-887E-385D6EA4599B}" type="presParOf" srcId="{E7F93EB1-1C0B-4270-BBD6-122465F853B8}" destId="{E59ACDE9-C9A6-40F8-B290-4DBF22579BAC}" srcOrd="1" destOrd="0" presId="urn:microsoft.com/office/officeart/2005/8/layout/hierarchy1"/>
    <dgm:cxn modelId="{D19A6AD0-1C63-469A-A902-30EE2CC79FEA}" type="presParOf" srcId="{E59ACDE9-C9A6-40F8-B290-4DBF22579BAC}" destId="{B8A512B8-C4ED-4BC5-A5FC-0BE84CB62B8C}" srcOrd="0" destOrd="0" presId="urn:microsoft.com/office/officeart/2005/8/layout/hierarchy1"/>
    <dgm:cxn modelId="{4881B8F7-B8ED-4695-B3DF-B5F14E6CB562}" type="presParOf" srcId="{E59ACDE9-C9A6-40F8-B290-4DBF22579BAC}" destId="{523C577E-FF44-4476-A0D2-06F9EE521598}" srcOrd="1" destOrd="0" presId="urn:microsoft.com/office/officeart/2005/8/layout/hierarchy1"/>
    <dgm:cxn modelId="{AB57696F-857E-482F-BCDC-69B762B2A87E}" type="presParOf" srcId="{523C577E-FF44-4476-A0D2-06F9EE521598}" destId="{86CE1F06-D5C5-4582-970A-E43AC1FE63DB}" srcOrd="0" destOrd="0" presId="urn:microsoft.com/office/officeart/2005/8/layout/hierarchy1"/>
    <dgm:cxn modelId="{670D06FC-6891-4295-A1E0-9A2169C02CA8}" type="presParOf" srcId="{86CE1F06-D5C5-4582-970A-E43AC1FE63DB}" destId="{92929E99-89CA-4E2F-80DB-EAD268F78E5B}" srcOrd="0" destOrd="0" presId="urn:microsoft.com/office/officeart/2005/8/layout/hierarchy1"/>
    <dgm:cxn modelId="{0623F80A-FA2B-431F-95DA-301A4A7A4301}" type="presParOf" srcId="{86CE1F06-D5C5-4582-970A-E43AC1FE63DB}" destId="{FA918A27-BF5A-4058-B5B6-0974613E8504}" srcOrd="1" destOrd="0" presId="urn:microsoft.com/office/officeart/2005/8/layout/hierarchy1"/>
    <dgm:cxn modelId="{1889D389-2EDD-4FDD-AE93-4D1609E1E5C4}" type="presParOf" srcId="{523C577E-FF44-4476-A0D2-06F9EE521598}" destId="{186B5B8C-4575-4E0D-A070-ACD678E1CB2F}" srcOrd="1" destOrd="0" presId="urn:microsoft.com/office/officeart/2005/8/layout/hierarchy1"/>
    <dgm:cxn modelId="{6E8650DB-844E-4D2A-B9FB-3CC112E6C34F}" type="presParOf" srcId="{E59ACDE9-C9A6-40F8-B290-4DBF22579BAC}" destId="{CB66131A-34F2-4892-ABF9-EE9B85E3299E}" srcOrd="2" destOrd="0" presId="urn:microsoft.com/office/officeart/2005/8/layout/hierarchy1"/>
    <dgm:cxn modelId="{86CADD1A-1424-48CB-BE48-E66F40497A42}" type="presParOf" srcId="{E59ACDE9-C9A6-40F8-B290-4DBF22579BAC}" destId="{53F7C3FA-16E8-4828-877E-ECB1BCD9D427}" srcOrd="3" destOrd="0" presId="urn:microsoft.com/office/officeart/2005/8/layout/hierarchy1"/>
    <dgm:cxn modelId="{0957894B-2CE0-4796-9515-C1311B67B537}" type="presParOf" srcId="{53F7C3FA-16E8-4828-877E-ECB1BCD9D427}" destId="{A958DC44-D5DA-4F12-9938-7AFD23E64DE4}" srcOrd="0" destOrd="0" presId="urn:microsoft.com/office/officeart/2005/8/layout/hierarchy1"/>
    <dgm:cxn modelId="{EBEF6796-CBE0-4554-B608-D2396B80B22C}" type="presParOf" srcId="{A958DC44-D5DA-4F12-9938-7AFD23E64DE4}" destId="{5BE465AE-52B8-49F7-A994-BABE380B60EE}" srcOrd="0" destOrd="0" presId="urn:microsoft.com/office/officeart/2005/8/layout/hierarchy1"/>
    <dgm:cxn modelId="{E10CD006-3FA9-4F66-94C1-E3A32A29936B}" type="presParOf" srcId="{A958DC44-D5DA-4F12-9938-7AFD23E64DE4}" destId="{75938AC8-333D-43E5-9DC2-7825ECBE8024}" srcOrd="1" destOrd="0" presId="urn:microsoft.com/office/officeart/2005/8/layout/hierarchy1"/>
    <dgm:cxn modelId="{84A989C7-E671-4399-B81D-094B176AFC02}" type="presParOf" srcId="{53F7C3FA-16E8-4828-877E-ECB1BCD9D427}" destId="{B9840C60-A398-47E3-87EA-D03573C474BD}" srcOrd="1" destOrd="0" presId="urn:microsoft.com/office/officeart/2005/8/layout/hierarchy1"/>
    <dgm:cxn modelId="{0BE2CBA7-DEE0-4898-9359-D9293799B03B}" type="presParOf" srcId="{E59ACDE9-C9A6-40F8-B290-4DBF22579BAC}" destId="{54E7897D-E217-4FEF-88BC-08E0D35CBA30}" srcOrd="4" destOrd="0" presId="urn:microsoft.com/office/officeart/2005/8/layout/hierarchy1"/>
    <dgm:cxn modelId="{CBD69EE2-7153-4F0C-B959-EF9A8E1AC630}" type="presParOf" srcId="{E59ACDE9-C9A6-40F8-B290-4DBF22579BAC}" destId="{D13918DE-D72D-4C82-909D-44DC4CA63267}" srcOrd="5" destOrd="0" presId="urn:microsoft.com/office/officeart/2005/8/layout/hierarchy1"/>
    <dgm:cxn modelId="{C6B0B17E-D040-47F9-9A07-6BCC2636DC29}" type="presParOf" srcId="{D13918DE-D72D-4C82-909D-44DC4CA63267}" destId="{9C6E915D-5824-4BF5-B2B9-C7BFEB8DB110}" srcOrd="0" destOrd="0" presId="urn:microsoft.com/office/officeart/2005/8/layout/hierarchy1"/>
    <dgm:cxn modelId="{ADB107AE-9224-4D45-AF6A-312F94A6CD96}" type="presParOf" srcId="{9C6E915D-5824-4BF5-B2B9-C7BFEB8DB110}" destId="{6183133A-84DF-42B3-879A-675F2330FE5C}" srcOrd="0" destOrd="0" presId="urn:microsoft.com/office/officeart/2005/8/layout/hierarchy1"/>
    <dgm:cxn modelId="{B15C871A-3B85-4B0B-92C9-A655B6A63255}" type="presParOf" srcId="{9C6E915D-5824-4BF5-B2B9-C7BFEB8DB110}" destId="{6B7D88C6-2E06-4785-99BE-DD024D73A33F}" srcOrd="1" destOrd="0" presId="urn:microsoft.com/office/officeart/2005/8/layout/hierarchy1"/>
    <dgm:cxn modelId="{B9F38FAE-2454-4600-A33D-40E8D261BC1B}" type="presParOf" srcId="{D13918DE-D72D-4C82-909D-44DC4CA63267}" destId="{F1E076AD-32EB-45A1-9C07-7BE4EF35B0F1}" srcOrd="1" destOrd="0" presId="urn:microsoft.com/office/officeart/2005/8/layout/hierarchy1"/>
    <dgm:cxn modelId="{A8C3EF2C-46CA-4D92-B3B4-E82CCD5E71C6}" type="presParOf" srcId="{E59ACDE9-C9A6-40F8-B290-4DBF22579BAC}" destId="{78804726-3C7B-461C-8C12-54DB724BB6E2}" srcOrd="6" destOrd="0" presId="urn:microsoft.com/office/officeart/2005/8/layout/hierarchy1"/>
    <dgm:cxn modelId="{BFE3ECB0-9824-42A7-8C20-26AD104B029E}" type="presParOf" srcId="{E59ACDE9-C9A6-40F8-B290-4DBF22579BAC}" destId="{09263A07-DD4A-4514-BF65-449FDFE9E0F8}" srcOrd="7" destOrd="0" presId="urn:microsoft.com/office/officeart/2005/8/layout/hierarchy1"/>
    <dgm:cxn modelId="{87841D42-D722-4B1D-90B6-071349985617}" type="presParOf" srcId="{09263A07-DD4A-4514-BF65-449FDFE9E0F8}" destId="{BF1F70D9-6BC7-43AF-A1C4-A95DC83B05AC}" srcOrd="0" destOrd="0" presId="urn:microsoft.com/office/officeart/2005/8/layout/hierarchy1"/>
    <dgm:cxn modelId="{11695372-E77E-4A6C-8351-66004E0C08CD}" type="presParOf" srcId="{BF1F70D9-6BC7-43AF-A1C4-A95DC83B05AC}" destId="{440089F1-6F55-4F82-A5E0-7F2F552588FF}" srcOrd="0" destOrd="0" presId="urn:microsoft.com/office/officeart/2005/8/layout/hierarchy1"/>
    <dgm:cxn modelId="{C99DDEEB-29B7-417A-A86E-953CD7E53780}" type="presParOf" srcId="{BF1F70D9-6BC7-43AF-A1C4-A95DC83B05AC}" destId="{7DAF4F60-148F-42A8-9A27-F65BBCD70868}" srcOrd="1" destOrd="0" presId="urn:microsoft.com/office/officeart/2005/8/layout/hierarchy1"/>
    <dgm:cxn modelId="{3597A359-1895-43B4-B848-B51F7ED72D88}" type="presParOf" srcId="{09263A07-DD4A-4514-BF65-449FDFE9E0F8}" destId="{5A7A17B1-1FCD-4408-B834-B58C40A3BD4D}" srcOrd="1" destOrd="0" presId="urn:microsoft.com/office/officeart/2005/8/layout/hierarchy1"/>
    <dgm:cxn modelId="{B7F95279-2955-4B35-8DFD-3EB1EB56DC35}" type="presParOf" srcId="{E59ACDE9-C9A6-40F8-B290-4DBF22579BAC}" destId="{D00C2BE4-6109-4B34-8A24-02A728C1161A}" srcOrd="8" destOrd="0" presId="urn:microsoft.com/office/officeart/2005/8/layout/hierarchy1"/>
    <dgm:cxn modelId="{F5974AB2-F544-4494-85BB-DC9F1B133757}" type="presParOf" srcId="{E59ACDE9-C9A6-40F8-B290-4DBF22579BAC}" destId="{81F69E59-B709-4C3B-B4E3-2F3C758B94DB}" srcOrd="9" destOrd="0" presId="urn:microsoft.com/office/officeart/2005/8/layout/hierarchy1"/>
    <dgm:cxn modelId="{FD94E479-8434-404F-8724-49F4BF7FEDE6}" type="presParOf" srcId="{81F69E59-B709-4C3B-B4E3-2F3C758B94DB}" destId="{30D7158A-C28F-4CDF-AD4D-A2574712C425}" srcOrd="0" destOrd="0" presId="urn:microsoft.com/office/officeart/2005/8/layout/hierarchy1"/>
    <dgm:cxn modelId="{8DA68EF6-7BA6-4AF8-91CE-01DC97A6EF70}" type="presParOf" srcId="{30D7158A-C28F-4CDF-AD4D-A2574712C425}" destId="{314FEF68-1709-489B-BF44-EE448D759D05}" srcOrd="0" destOrd="0" presId="urn:microsoft.com/office/officeart/2005/8/layout/hierarchy1"/>
    <dgm:cxn modelId="{7C0600F0-6484-4C4E-B82D-66D65A5432E0}" type="presParOf" srcId="{30D7158A-C28F-4CDF-AD4D-A2574712C425}" destId="{6157130C-CC1E-4B00-A7C7-4A77739C0206}" srcOrd="1" destOrd="0" presId="urn:microsoft.com/office/officeart/2005/8/layout/hierarchy1"/>
    <dgm:cxn modelId="{7ABEC776-69B1-4B4D-ACD0-1B81FC36420E}" type="presParOf" srcId="{81F69E59-B709-4C3B-B4E3-2F3C758B94DB}" destId="{1706DFC9-984C-4CD2-90C9-15B9A59C89DD}" srcOrd="1"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2BE4-6109-4B34-8A24-02A728C1161A}">
      <dsp:nvSpPr>
        <dsp:cNvPr id="0" name=""/>
        <dsp:cNvSpPr/>
      </dsp:nvSpPr>
      <dsp:spPr>
        <a:xfrm>
          <a:off x="787736" y="1298334"/>
          <a:ext cx="3213686" cy="743743"/>
        </a:xfrm>
        <a:custGeom>
          <a:avLst/>
          <a:gdLst/>
          <a:ahLst/>
          <a:cxnLst/>
          <a:rect l="0" t="0" r="0" b="0"/>
          <a:pathLst>
            <a:path>
              <a:moveTo>
                <a:pt x="3213686" y="0"/>
              </a:moveTo>
              <a:lnTo>
                <a:pt x="3213686" y="673423"/>
              </a:lnTo>
              <a:lnTo>
                <a:pt x="0" y="673423"/>
              </a:lnTo>
              <a:lnTo>
                <a:pt x="0" y="7437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04726-3C7B-461C-8C12-54DB724BB6E2}">
      <dsp:nvSpPr>
        <dsp:cNvPr id="0" name=""/>
        <dsp:cNvSpPr/>
      </dsp:nvSpPr>
      <dsp:spPr>
        <a:xfrm>
          <a:off x="4001423" y="1298334"/>
          <a:ext cx="3936143" cy="817009"/>
        </a:xfrm>
        <a:custGeom>
          <a:avLst/>
          <a:gdLst/>
          <a:ahLst/>
          <a:cxnLst/>
          <a:rect l="0" t="0" r="0" b="0"/>
          <a:pathLst>
            <a:path>
              <a:moveTo>
                <a:pt x="0" y="0"/>
              </a:moveTo>
              <a:lnTo>
                <a:pt x="0" y="746689"/>
              </a:lnTo>
              <a:lnTo>
                <a:pt x="3936143" y="746689"/>
              </a:lnTo>
              <a:lnTo>
                <a:pt x="3936143" y="817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7897D-E217-4FEF-88BC-08E0D35CBA30}">
      <dsp:nvSpPr>
        <dsp:cNvPr id="0" name=""/>
        <dsp:cNvSpPr/>
      </dsp:nvSpPr>
      <dsp:spPr>
        <a:xfrm>
          <a:off x="2635278" y="1298334"/>
          <a:ext cx="1366145" cy="678406"/>
        </a:xfrm>
        <a:custGeom>
          <a:avLst/>
          <a:gdLst/>
          <a:ahLst/>
          <a:cxnLst/>
          <a:rect l="0" t="0" r="0" b="0"/>
          <a:pathLst>
            <a:path>
              <a:moveTo>
                <a:pt x="1366145" y="0"/>
              </a:moveTo>
              <a:lnTo>
                <a:pt x="1366145" y="608086"/>
              </a:lnTo>
              <a:lnTo>
                <a:pt x="0" y="608086"/>
              </a:lnTo>
              <a:lnTo>
                <a:pt x="0" y="678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131A-34F2-4892-ABF9-EE9B85E3299E}">
      <dsp:nvSpPr>
        <dsp:cNvPr id="0" name=""/>
        <dsp:cNvSpPr/>
      </dsp:nvSpPr>
      <dsp:spPr>
        <a:xfrm>
          <a:off x="4001423" y="1298334"/>
          <a:ext cx="2197820" cy="816117"/>
        </a:xfrm>
        <a:custGeom>
          <a:avLst/>
          <a:gdLst/>
          <a:ahLst/>
          <a:cxnLst/>
          <a:rect l="0" t="0" r="0" b="0"/>
          <a:pathLst>
            <a:path>
              <a:moveTo>
                <a:pt x="0" y="0"/>
              </a:moveTo>
              <a:lnTo>
                <a:pt x="0" y="745797"/>
              </a:lnTo>
              <a:lnTo>
                <a:pt x="2197820" y="745797"/>
              </a:lnTo>
              <a:lnTo>
                <a:pt x="2197820" y="816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512B8-C4ED-4BC5-A5FC-0BE84CB62B8C}">
      <dsp:nvSpPr>
        <dsp:cNvPr id="0" name=""/>
        <dsp:cNvSpPr/>
      </dsp:nvSpPr>
      <dsp:spPr>
        <a:xfrm>
          <a:off x="4001423" y="1298334"/>
          <a:ext cx="441201" cy="787548"/>
        </a:xfrm>
        <a:custGeom>
          <a:avLst/>
          <a:gdLst/>
          <a:ahLst/>
          <a:cxnLst/>
          <a:rect l="0" t="0" r="0" b="0"/>
          <a:pathLst>
            <a:path>
              <a:moveTo>
                <a:pt x="0" y="0"/>
              </a:moveTo>
              <a:lnTo>
                <a:pt x="0" y="717228"/>
              </a:lnTo>
              <a:lnTo>
                <a:pt x="441201" y="717228"/>
              </a:lnTo>
              <a:lnTo>
                <a:pt x="441201" y="78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FD1C0-CF2A-4383-B468-CDCC9EC339B3}">
      <dsp:nvSpPr>
        <dsp:cNvPr id="0" name=""/>
        <dsp:cNvSpPr/>
      </dsp:nvSpPr>
      <dsp:spPr>
        <a:xfrm>
          <a:off x="2552311" y="452701"/>
          <a:ext cx="2898224" cy="845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5326B-57AB-4127-A1EF-CFEF63980617}">
      <dsp:nvSpPr>
        <dsp:cNvPr id="0" name=""/>
        <dsp:cNvSpPr/>
      </dsp:nvSpPr>
      <dsp:spPr>
        <a:xfrm>
          <a:off x="2636652" y="532826"/>
          <a:ext cx="2898224" cy="8456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solidFill>
                <a:schemeClr val="accent5">
                  <a:lumMod val="50000"/>
                </a:schemeClr>
              </a:solidFill>
              <a:effectLst>
                <a:outerShdw blurRad="38100" dist="38100" dir="2700000" algn="tl">
                  <a:srgbClr val="000000">
                    <a:alpha val="43137"/>
                  </a:srgbClr>
                </a:outerShdw>
              </a:effectLst>
            </a:rPr>
            <a:t>اللام الساكنة</a:t>
          </a:r>
          <a:r>
            <a:rPr lang="en-US" sz="1800" b="1" kern="1200" dirty="0">
              <a:solidFill>
                <a:schemeClr val="accent5">
                  <a:lumMod val="50000"/>
                </a:schemeClr>
              </a:solidFill>
              <a:effectLst>
                <a:outerShdw blurRad="38100" dist="38100" dir="2700000" algn="tl">
                  <a:srgbClr val="000000">
                    <a:alpha val="43137"/>
                  </a:srgbClr>
                </a:outerShdw>
              </a:effectLst>
            </a:rPr>
            <a:t/>
          </a:r>
          <a:br>
            <a:rPr lang="en-US" sz="1800" b="1" kern="1200" dirty="0">
              <a:solidFill>
                <a:schemeClr val="accent5">
                  <a:lumMod val="50000"/>
                </a:schemeClr>
              </a:solidFill>
              <a:effectLst>
                <a:outerShdw blurRad="38100" dist="38100" dir="2700000" algn="tl">
                  <a:srgbClr val="000000">
                    <a:alpha val="43137"/>
                  </a:srgbClr>
                </a:outerShdw>
              </a:effectLst>
            </a:rPr>
          </a:br>
          <a:r>
            <a:rPr lang="en-US" sz="1800" b="1" kern="1200" dirty="0">
              <a:solidFill>
                <a:schemeClr val="accent5">
                  <a:lumMod val="50000"/>
                </a:schemeClr>
              </a:solidFill>
              <a:effectLst>
                <a:outerShdw blurRad="38100" dist="38100" dir="2700000" algn="tl">
                  <a:srgbClr val="000000">
                    <a:alpha val="43137"/>
                  </a:srgbClr>
                </a:outerShdw>
              </a:effectLst>
            </a:rPr>
            <a:t>Lam </a:t>
          </a:r>
          <a:r>
            <a:rPr lang="en-US" sz="1800" b="1" kern="1200" dirty="0" err="1">
              <a:solidFill>
                <a:schemeClr val="accent5">
                  <a:lumMod val="50000"/>
                </a:schemeClr>
              </a:solidFill>
              <a:effectLst>
                <a:outerShdw blurRad="38100" dist="38100" dir="2700000" algn="tl">
                  <a:srgbClr val="000000">
                    <a:alpha val="43137"/>
                  </a:srgbClr>
                </a:outerShdw>
              </a:effectLst>
            </a:rPr>
            <a:t>Sakinah</a:t>
          </a:r>
          <a:endParaRPr lang="en-US" sz="1800" kern="1200" dirty="0">
            <a:solidFill>
              <a:schemeClr val="accent5">
                <a:lumMod val="50000"/>
              </a:schemeClr>
            </a:solidFill>
          </a:endParaRPr>
        </a:p>
      </dsp:txBody>
      <dsp:txXfrm>
        <a:off x="2661420" y="557594"/>
        <a:ext cx="2848688" cy="796097"/>
      </dsp:txXfrm>
    </dsp:sp>
    <dsp:sp modelId="{92929E99-89CA-4E2F-80DB-EAD268F78E5B}">
      <dsp:nvSpPr>
        <dsp:cNvPr id="0" name=""/>
        <dsp:cNvSpPr/>
      </dsp:nvSpPr>
      <dsp:spPr>
        <a:xfrm>
          <a:off x="3493500" y="2085883"/>
          <a:ext cx="1898249" cy="97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18A27-BF5A-4058-B5B6-0974613E8504}">
      <dsp:nvSpPr>
        <dsp:cNvPr id="0" name=""/>
        <dsp:cNvSpPr/>
      </dsp:nvSpPr>
      <dsp:spPr>
        <a:xfrm>
          <a:off x="3577841" y="2166007"/>
          <a:ext cx="1898249" cy="97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lvl="0" algn="ctr" defTabSz="466725" rtl="1">
            <a:lnSpc>
              <a:spcPct val="90000"/>
            </a:lnSpc>
            <a:spcBef>
              <a:spcPct val="0"/>
            </a:spcBef>
            <a:spcAft>
              <a:spcPct val="35000"/>
            </a:spcAft>
          </a:pPr>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sp:txBody>
      <dsp:txXfrm>
        <a:off x="3606408" y="2194574"/>
        <a:ext cx="1841115" cy="918232"/>
      </dsp:txXfrm>
    </dsp:sp>
    <dsp:sp modelId="{5BE465AE-52B8-49F7-A994-BABE380B60EE}">
      <dsp:nvSpPr>
        <dsp:cNvPr id="0" name=""/>
        <dsp:cNvSpPr/>
      </dsp:nvSpPr>
      <dsp:spPr>
        <a:xfrm>
          <a:off x="5468895" y="2114452"/>
          <a:ext cx="1460695" cy="908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38AC8-333D-43E5-9DC2-7825ECBE8024}">
      <dsp:nvSpPr>
        <dsp:cNvPr id="0" name=""/>
        <dsp:cNvSpPr/>
      </dsp:nvSpPr>
      <dsp:spPr>
        <a:xfrm>
          <a:off x="5553237" y="2194576"/>
          <a:ext cx="1460695" cy="908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sp:txBody>
      <dsp:txXfrm>
        <a:off x="5579842" y="2221181"/>
        <a:ext cx="1407485" cy="855161"/>
      </dsp:txXfrm>
    </dsp:sp>
    <dsp:sp modelId="{6183133A-84DF-42B3-879A-675F2330FE5C}">
      <dsp:nvSpPr>
        <dsp:cNvPr id="0" name=""/>
        <dsp:cNvSpPr/>
      </dsp:nvSpPr>
      <dsp:spPr>
        <a:xfrm>
          <a:off x="1949909" y="1976741"/>
          <a:ext cx="1370737" cy="891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D88C6-2E06-4785-99BE-DD024D73A33F}">
      <dsp:nvSpPr>
        <dsp:cNvPr id="0" name=""/>
        <dsp:cNvSpPr/>
      </dsp:nvSpPr>
      <dsp:spPr>
        <a:xfrm>
          <a:off x="2034250" y="2056865"/>
          <a:ext cx="1370737" cy="891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sp:txBody>
      <dsp:txXfrm>
        <a:off x="2060347" y="2082962"/>
        <a:ext cx="1318543" cy="838835"/>
      </dsp:txXfrm>
    </dsp:sp>
    <dsp:sp modelId="{440089F1-6F55-4F82-A5E0-7F2F552588FF}">
      <dsp:nvSpPr>
        <dsp:cNvPr id="0" name=""/>
        <dsp:cNvSpPr/>
      </dsp:nvSpPr>
      <dsp:spPr>
        <a:xfrm>
          <a:off x="7143076" y="2115343"/>
          <a:ext cx="1588979" cy="880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F4F60-148F-42A8-9A27-F65BBCD70868}">
      <dsp:nvSpPr>
        <dsp:cNvPr id="0" name=""/>
        <dsp:cNvSpPr/>
      </dsp:nvSpPr>
      <dsp:spPr>
        <a:xfrm>
          <a:off x="7227418" y="2195468"/>
          <a:ext cx="1588979" cy="880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sp:txBody>
      <dsp:txXfrm>
        <a:off x="7253194" y="2221244"/>
        <a:ext cx="1537427" cy="828506"/>
      </dsp:txXfrm>
    </dsp:sp>
    <dsp:sp modelId="{314FEF68-1709-489B-BF44-EE448D759D05}">
      <dsp:nvSpPr>
        <dsp:cNvPr id="0" name=""/>
        <dsp:cNvSpPr/>
      </dsp:nvSpPr>
      <dsp:spPr>
        <a:xfrm>
          <a:off x="-84341" y="2042078"/>
          <a:ext cx="1744156" cy="999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7130C-CC1E-4B00-A7C7-4A77739C0206}">
      <dsp:nvSpPr>
        <dsp:cNvPr id="0" name=""/>
        <dsp:cNvSpPr/>
      </dsp:nvSpPr>
      <dsp:spPr>
        <a:xfrm>
          <a:off x="0" y="2122202"/>
          <a:ext cx="1744156" cy="999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sp:txBody>
      <dsp:txXfrm>
        <a:off x="29268" y="2151470"/>
        <a:ext cx="1685620" cy="940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2BE4-6109-4B34-8A24-02A728C1161A}">
      <dsp:nvSpPr>
        <dsp:cNvPr id="0" name=""/>
        <dsp:cNvSpPr/>
      </dsp:nvSpPr>
      <dsp:spPr>
        <a:xfrm>
          <a:off x="787736" y="1298334"/>
          <a:ext cx="3213686" cy="743743"/>
        </a:xfrm>
        <a:custGeom>
          <a:avLst/>
          <a:gdLst/>
          <a:ahLst/>
          <a:cxnLst/>
          <a:rect l="0" t="0" r="0" b="0"/>
          <a:pathLst>
            <a:path>
              <a:moveTo>
                <a:pt x="3213686" y="0"/>
              </a:moveTo>
              <a:lnTo>
                <a:pt x="3213686" y="673423"/>
              </a:lnTo>
              <a:lnTo>
                <a:pt x="0" y="673423"/>
              </a:lnTo>
              <a:lnTo>
                <a:pt x="0" y="7437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04726-3C7B-461C-8C12-54DB724BB6E2}">
      <dsp:nvSpPr>
        <dsp:cNvPr id="0" name=""/>
        <dsp:cNvSpPr/>
      </dsp:nvSpPr>
      <dsp:spPr>
        <a:xfrm>
          <a:off x="4001423" y="1298334"/>
          <a:ext cx="3936143" cy="817009"/>
        </a:xfrm>
        <a:custGeom>
          <a:avLst/>
          <a:gdLst/>
          <a:ahLst/>
          <a:cxnLst/>
          <a:rect l="0" t="0" r="0" b="0"/>
          <a:pathLst>
            <a:path>
              <a:moveTo>
                <a:pt x="0" y="0"/>
              </a:moveTo>
              <a:lnTo>
                <a:pt x="0" y="746689"/>
              </a:lnTo>
              <a:lnTo>
                <a:pt x="3936143" y="746689"/>
              </a:lnTo>
              <a:lnTo>
                <a:pt x="3936143" y="817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7897D-E217-4FEF-88BC-08E0D35CBA30}">
      <dsp:nvSpPr>
        <dsp:cNvPr id="0" name=""/>
        <dsp:cNvSpPr/>
      </dsp:nvSpPr>
      <dsp:spPr>
        <a:xfrm>
          <a:off x="2635278" y="1298334"/>
          <a:ext cx="1366145" cy="678406"/>
        </a:xfrm>
        <a:custGeom>
          <a:avLst/>
          <a:gdLst/>
          <a:ahLst/>
          <a:cxnLst/>
          <a:rect l="0" t="0" r="0" b="0"/>
          <a:pathLst>
            <a:path>
              <a:moveTo>
                <a:pt x="1366145" y="0"/>
              </a:moveTo>
              <a:lnTo>
                <a:pt x="1366145" y="608086"/>
              </a:lnTo>
              <a:lnTo>
                <a:pt x="0" y="608086"/>
              </a:lnTo>
              <a:lnTo>
                <a:pt x="0" y="678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131A-34F2-4892-ABF9-EE9B85E3299E}">
      <dsp:nvSpPr>
        <dsp:cNvPr id="0" name=""/>
        <dsp:cNvSpPr/>
      </dsp:nvSpPr>
      <dsp:spPr>
        <a:xfrm>
          <a:off x="4001423" y="1298334"/>
          <a:ext cx="2197820" cy="816117"/>
        </a:xfrm>
        <a:custGeom>
          <a:avLst/>
          <a:gdLst/>
          <a:ahLst/>
          <a:cxnLst/>
          <a:rect l="0" t="0" r="0" b="0"/>
          <a:pathLst>
            <a:path>
              <a:moveTo>
                <a:pt x="0" y="0"/>
              </a:moveTo>
              <a:lnTo>
                <a:pt x="0" y="745797"/>
              </a:lnTo>
              <a:lnTo>
                <a:pt x="2197820" y="745797"/>
              </a:lnTo>
              <a:lnTo>
                <a:pt x="2197820" y="8161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512B8-C4ED-4BC5-A5FC-0BE84CB62B8C}">
      <dsp:nvSpPr>
        <dsp:cNvPr id="0" name=""/>
        <dsp:cNvSpPr/>
      </dsp:nvSpPr>
      <dsp:spPr>
        <a:xfrm>
          <a:off x="4001423" y="1298334"/>
          <a:ext cx="441201" cy="787548"/>
        </a:xfrm>
        <a:custGeom>
          <a:avLst/>
          <a:gdLst/>
          <a:ahLst/>
          <a:cxnLst/>
          <a:rect l="0" t="0" r="0" b="0"/>
          <a:pathLst>
            <a:path>
              <a:moveTo>
                <a:pt x="0" y="0"/>
              </a:moveTo>
              <a:lnTo>
                <a:pt x="0" y="717228"/>
              </a:lnTo>
              <a:lnTo>
                <a:pt x="441201" y="717228"/>
              </a:lnTo>
              <a:lnTo>
                <a:pt x="441201" y="78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7FD1C0-CF2A-4383-B468-CDCC9EC339B3}">
      <dsp:nvSpPr>
        <dsp:cNvPr id="0" name=""/>
        <dsp:cNvSpPr/>
      </dsp:nvSpPr>
      <dsp:spPr>
        <a:xfrm>
          <a:off x="2552311" y="452701"/>
          <a:ext cx="2898224" cy="8456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5326B-57AB-4127-A1EF-CFEF63980617}">
      <dsp:nvSpPr>
        <dsp:cNvPr id="0" name=""/>
        <dsp:cNvSpPr/>
      </dsp:nvSpPr>
      <dsp:spPr>
        <a:xfrm>
          <a:off x="2636652" y="532826"/>
          <a:ext cx="2898224" cy="8456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b="1" kern="1200" dirty="0">
              <a:solidFill>
                <a:schemeClr val="accent5">
                  <a:lumMod val="50000"/>
                </a:schemeClr>
              </a:solidFill>
              <a:effectLst>
                <a:outerShdw blurRad="38100" dist="38100" dir="2700000" algn="tl">
                  <a:srgbClr val="000000">
                    <a:alpha val="43137"/>
                  </a:srgbClr>
                </a:outerShdw>
              </a:effectLst>
            </a:rPr>
            <a:t>اللام الساكنة</a:t>
          </a:r>
          <a:r>
            <a:rPr lang="en-US" sz="1800" b="1" kern="1200" dirty="0">
              <a:solidFill>
                <a:schemeClr val="accent5">
                  <a:lumMod val="50000"/>
                </a:schemeClr>
              </a:solidFill>
              <a:effectLst>
                <a:outerShdw blurRad="38100" dist="38100" dir="2700000" algn="tl">
                  <a:srgbClr val="000000">
                    <a:alpha val="43137"/>
                  </a:srgbClr>
                </a:outerShdw>
              </a:effectLst>
            </a:rPr>
            <a:t/>
          </a:r>
          <a:br>
            <a:rPr lang="en-US" sz="1800" b="1" kern="1200" dirty="0">
              <a:solidFill>
                <a:schemeClr val="accent5">
                  <a:lumMod val="50000"/>
                </a:schemeClr>
              </a:solidFill>
              <a:effectLst>
                <a:outerShdw blurRad="38100" dist="38100" dir="2700000" algn="tl">
                  <a:srgbClr val="000000">
                    <a:alpha val="43137"/>
                  </a:srgbClr>
                </a:outerShdw>
              </a:effectLst>
            </a:rPr>
          </a:br>
          <a:r>
            <a:rPr lang="en-US" sz="1800" b="1" kern="1200" dirty="0">
              <a:solidFill>
                <a:schemeClr val="accent5">
                  <a:lumMod val="50000"/>
                </a:schemeClr>
              </a:solidFill>
              <a:effectLst>
                <a:outerShdw blurRad="38100" dist="38100" dir="2700000" algn="tl">
                  <a:srgbClr val="000000">
                    <a:alpha val="43137"/>
                  </a:srgbClr>
                </a:outerShdw>
              </a:effectLst>
            </a:rPr>
            <a:t>Lam </a:t>
          </a:r>
          <a:r>
            <a:rPr lang="en-US" sz="1800" b="1" kern="1200" dirty="0" err="1">
              <a:solidFill>
                <a:schemeClr val="accent5">
                  <a:lumMod val="50000"/>
                </a:schemeClr>
              </a:solidFill>
              <a:effectLst>
                <a:outerShdw blurRad="38100" dist="38100" dir="2700000" algn="tl">
                  <a:srgbClr val="000000">
                    <a:alpha val="43137"/>
                  </a:srgbClr>
                </a:outerShdw>
              </a:effectLst>
            </a:rPr>
            <a:t>Sakinah</a:t>
          </a:r>
          <a:endParaRPr lang="en-US" sz="1800" kern="1200" dirty="0">
            <a:solidFill>
              <a:schemeClr val="accent5">
                <a:lumMod val="50000"/>
              </a:schemeClr>
            </a:solidFill>
          </a:endParaRPr>
        </a:p>
      </dsp:txBody>
      <dsp:txXfrm>
        <a:off x="2661420" y="557594"/>
        <a:ext cx="2848688" cy="796097"/>
      </dsp:txXfrm>
    </dsp:sp>
    <dsp:sp modelId="{92929E99-89CA-4E2F-80DB-EAD268F78E5B}">
      <dsp:nvSpPr>
        <dsp:cNvPr id="0" name=""/>
        <dsp:cNvSpPr/>
      </dsp:nvSpPr>
      <dsp:spPr>
        <a:xfrm>
          <a:off x="3493500" y="2085883"/>
          <a:ext cx="1898249" cy="975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18A27-BF5A-4058-B5B6-0974613E8504}">
      <dsp:nvSpPr>
        <dsp:cNvPr id="0" name=""/>
        <dsp:cNvSpPr/>
      </dsp:nvSpPr>
      <dsp:spPr>
        <a:xfrm>
          <a:off x="3577841" y="2166007"/>
          <a:ext cx="1898249" cy="9753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ar-SA" sz="1050" b="1" kern="1200" dirty="0">
              <a:effectLst>
                <a:outerShdw blurRad="38100" dist="38100" dir="2700000" algn="tl">
                  <a:srgbClr val="000000">
                    <a:alpha val="43137"/>
                  </a:srgbClr>
                </a:outerShdw>
              </a:effectLst>
            </a:rPr>
            <a:t>لامُ التعريف</a:t>
          </a:r>
          <a:endParaRPr lang="en-US" sz="1050" b="1" kern="1200" dirty="0">
            <a:effectLst>
              <a:outerShdw blurRad="38100" dist="38100" dir="2700000" algn="tl">
                <a:srgbClr val="000000">
                  <a:alpha val="43137"/>
                </a:srgbClr>
              </a:outerShdw>
            </a:effectLst>
          </a:endParaRPr>
        </a:p>
        <a:p>
          <a:pPr lvl="0" algn="ctr" defTabSz="466725" rtl="1">
            <a:lnSpc>
              <a:spcPct val="90000"/>
            </a:lnSpc>
            <a:spcBef>
              <a:spcPct val="0"/>
            </a:spcBef>
            <a:spcAft>
              <a:spcPct val="35000"/>
            </a:spcAft>
          </a:pPr>
          <a:r>
            <a:rPr lang="ar-AE" sz="1050" b="1" kern="1200" dirty="0">
              <a:effectLst>
                <a:outerShdw blurRad="38100" dist="38100" dir="2700000" algn="tl">
                  <a:srgbClr val="000000">
                    <a:alpha val="43137"/>
                  </a:srgbClr>
                </a:outerShdw>
              </a:effectLst>
            </a:rPr>
            <a:t>  </a:t>
          </a:r>
          <a:r>
            <a:rPr lang="en-US" sz="105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functioning as a definite article</a:t>
          </a:r>
        </a:p>
      </dsp:txBody>
      <dsp:txXfrm>
        <a:off x="3606408" y="2194574"/>
        <a:ext cx="1841115" cy="918232"/>
      </dsp:txXfrm>
    </dsp:sp>
    <dsp:sp modelId="{5BE465AE-52B8-49F7-A994-BABE380B60EE}">
      <dsp:nvSpPr>
        <dsp:cNvPr id="0" name=""/>
        <dsp:cNvSpPr/>
      </dsp:nvSpPr>
      <dsp:spPr>
        <a:xfrm>
          <a:off x="5468895" y="2114452"/>
          <a:ext cx="1460695" cy="908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38AC8-333D-43E5-9DC2-7825ECBE8024}">
      <dsp:nvSpPr>
        <dsp:cNvPr id="0" name=""/>
        <dsp:cNvSpPr/>
      </dsp:nvSpPr>
      <dsp:spPr>
        <a:xfrm>
          <a:off x="5553237" y="2194576"/>
          <a:ext cx="1460695" cy="9083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SA" sz="1100" b="1" kern="1200" dirty="0">
              <a:effectLst>
                <a:outerShdw blurRad="38100" dist="38100" dir="2700000" algn="tl">
                  <a:srgbClr val="000000">
                    <a:alpha val="43137"/>
                  </a:srgbClr>
                </a:outerShdw>
              </a:effectLst>
            </a:rPr>
            <a:t>لامُ </a:t>
          </a:r>
          <a:r>
            <a:rPr lang="ar-AE" sz="1100" b="1" kern="1200" dirty="0">
              <a:effectLst>
                <a:outerShdw blurRad="38100" dist="38100" dir="2700000" algn="tl">
                  <a:srgbClr val="000000">
                    <a:alpha val="43137"/>
                  </a:srgbClr>
                </a:outerShdw>
              </a:effectLst>
            </a:rPr>
            <a:t>الإسم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noun</a:t>
          </a:r>
        </a:p>
      </dsp:txBody>
      <dsp:txXfrm>
        <a:off x="5579842" y="2221181"/>
        <a:ext cx="1407485" cy="855161"/>
      </dsp:txXfrm>
    </dsp:sp>
    <dsp:sp modelId="{6183133A-84DF-42B3-879A-675F2330FE5C}">
      <dsp:nvSpPr>
        <dsp:cNvPr id="0" name=""/>
        <dsp:cNvSpPr/>
      </dsp:nvSpPr>
      <dsp:spPr>
        <a:xfrm>
          <a:off x="1949909" y="1976741"/>
          <a:ext cx="1370737" cy="8910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D88C6-2E06-4785-99BE-DD024D73A33F}">
      <dsp:nvSpPr>
        <dsp:cNvPr id="0" name=""/>
        <dsp:cNvSpPr/>
      </dsp:nvSpPr>
      <dsp:spPr>
        <a:xfrm>
          <a:off x="2034250" y="2056865"/>
          <a:ext cx="1370737" cy="8910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الفعل </a:t>
          </a:r>
          <a:endParaRPr lang="en-US" sz="1100" b="1" kern="1200" dirty="0">
            <a:effectLst>
              <a:outerShdw blurRad="38100" dist="38100" dir="2700000" algn="tl">
                <a:srgbClr val="000000">
                  <a:alpha val="43137"/>
                </a:srgbClr>
              </a:outerShdw>
            </a:effectLst>
          </a:endParaRPr>
        </a:p>
        <a:p>
          <a:pPr lvl="0" algn="ctr" defTabSz="488950">
            <a:lnSpc>
              <a:spcPct val="90000"/>
            </a:lnSpc>
            <a:spcBef>
              <a:spcPct val="0"/>
            </a:spcBef>
            <a:spcAft>
              <a:spcPct val="35000"/>
            </a:spcAft>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verb</a:t>
          </a:r>
        </a:p>
      </dsp:txBody>
      <dsp:txXfrm>
        <a:off x="2060347" y="2082962"/>
        <a:ext cx="1318543" cy="838835"/>
      </dsp:txXfrm>
    </dsp:sp>
    <dsp:sp modelId="{440089F1-6F55-4F82-A5E0-7F2F552588FF}">
      <dsp:nvSpPr>
        <dsp:cNvPr id="0" name=""/>
        <dsp:cNvSpPr/>
      </dsp:nvSpPr>
      <dsp:spPr>
        <a:xfrm>
          <a:off x="7143076" y="2115343"/>
          <a:ext cx="1588979" cy="8800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F4F60-148F-42A8-9A27-F65BBCD70868}">
      <dsp:nvSpPr>
        <dsp:cNvPr id="0" name=""/>
        <dsp:cNvSpPr/>
      </dsp:nvSpPr>
      <dsp:spPr>
        <a:xfrm>
          <a:off x="7227418" y="2195468"/>
          <a:ext cx="1588979" cy="8800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algn="ctr" defTabSz="488950">
            <a:lnSpc>
              <a:spcPct val="90000"/>
            </a:lnSpc>
            <a:spcBef>
              <a:spcPct val="0"/>
            </a:spcBef>
            <a:spcAft>
              <a:spcPct val="35000"/>
            </a:spcAft>
            <a:buNone/>
          </a:pPr>
          <a:r>
            <a:rPr lang="ar-AE" sz="1100" b="1" kern="1200" dirty="0">
              <a:solidFill>
                <a:schemeClr val="tx1"/>
              </a:solidFill>
              <a:effectLst>
                <a:outerShdw blurRad="38100" dist="38100" dir="2700000" algn="tl">
                  <a:srgbClr val="000000">
                    <a:alpha val="43137"/>
                  </a:srgbClr>
                </a:outerShdw>
              </a:effectLst>
            </a:rPr>
            <a:t>لام الحرف  </a:t>
          </a:r>
          <a:endParaRPr lang="en-US" sz="1100" b="1" kern="1200" dirty="0">
            <a:solidFill>
              <a:schemeClr val="tx1"/>
            </a:solidFill>
            <a:effectLst>
              <a:outerShdw blurRad="38100" dist="38100" dir="2700000" algn="tl">
                <a:srgbClr val="000000">
                  <a:alpha val="43137"/>
                </a:srgbClr>
              </a:outerShdw>
            </a:effectLst>
          </a:endParaRPr>
        </a:p>
        <a:p>
          <a:pPr marL="0" lvl="0" algn="ctr" defTabSz="488950">
            <a:lnSpc>
              <a:spcPct val="90000"/>
            </a:lnSpc>
            <a:spcBef>
              <a:spcPct val="0"/>
            </a:spcBef>
            <a:spcAft>
              <a:spcPct val="35000"/>
            </a:spcAft>
            <a:buNone/>
          </a:pP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a preposition (letter)</a:t>
          </a:r>
        </a:p>
      </dsp:txBody>
      <dsp:txXfrm>
        <a:off x="7253194" y="2221244"/>
        <a:ext cx="1537427" cy="828506"/>
      </dsp:txXfrm>
    </dsp:sp>
    <dsp:sp modelId="{314FEF68-1709-489B-BF44-EE448D759D05}">
      <dsp:nvSpPr>
        <dsp:cNvPr id="0" name=""/>
        <dsp:cNvSpPr/>
      </dsp:nvSpPr>
      <dsp:spPr>
        <a:xfrm>
          <a:off x="-84341" y="2042078"/>
          <a:ext cx="1744156" cy="9992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7130C-CC1E-4B00-A7C7-4A77739C0206}">
      <dsp:nvSpPr>
        <dsp:cNvPr id="0" name=""/>
        <dsp:cNvSpPr/>
      </dsp:nvSpPr>
      <dsp:spPr>
        <a:xfrm>
          <a:off x="0" y="2122202"/>
          <a:ext cx="1744156" cy="9992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لام الأمر   </a:t>
          </a:r>
          <a:r>
            <a:rPr lang="en-US" sz="1100" b="1" kern="1200" dirty="0">
              <a:effectLst>
                <a:outerShdw blurRad="38100" dist="38100" dir="2700000" algn="tl">
                  <a:srgbClr val="000000">
                    <a:alpha val="43137"/>
                  </a:srgbClr>
                </a:outerShdw>
              </a:effectLst>
            </a:rPr>
            <a:t>   </a:t>
          </a:r>
        </a:p>
        <a:p>
          <a:pPr lvl="0" algn="ctr" defTabSz="488950">
            <a:lnSpc>
              <a:spcPct val="90000"/>
            </a:lnSpc>
            <a:spcBef>
              <a:spcPct val="0"/>
            </a:spcBef>
            <a:spcAft>
              <a:spcPct val="35000"/>
            </a:spcAft>
          </a:pPr>
          <a:r>
            <a:rPr lang="ar-AE" sz="1100" b="1" kern="1200" dirty="0">
              <a:effectLst>
                <a:outerShdw blurRad="38100" dist="38100" dir="2700000" algn="tl">
                  <a:srgbClr val="000000">
                    <a:alpha val="43137"/>
                  </a:srgbClr>
                </a:outerShdw>
              </a:effectLst>
            </a:rPr>
            <a:t>    </a:t>
          </a:r>
          <a:r>
            <a:rPr lang="en-US" sz="1050" kern="1200" dirty="0">
              <a:ln>
                <a:solidFill>
                  <a:srgbClr val="002060"/>
                </a:solidFill>
              </a:ln>
              <a:solidFill>
                <a:srgbClr val="4472C4">
                  <a:lumMod val="75000"/>
                </a:srgbClr>
              </a:solidFill>
              <a:latin typeface="Calibri" panose="020F0502020204030204" pitchFamily="34" charset="0"/>
              <a:ea typeface="+mn-ea"/>
              <a:cs typeface="Calibri" panose="020F0502020204030204" pitchFamily="34" charset="0"/>
            </a:rPr>
            <a:t>The lam of the Imperative verb (command)</a:t>
          </a:r>
        </a:p>
      </dsp:txBody>
      <dsp:txXfrm>
        <a:off x="29268" y="2151470"/>
        <a:ext cx="1685620" cy="9407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0.927"/>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1 152</inkml:trace>
  <inkml:trace contextRef="#ctx0" brushRef="#br0" timeOffset="340.81">1 152</inkml:trace>
  <inkml:trace contextRef="#ctx0" brushRef="#br0" timeOffset="1558.3898">331 1</inkml:trace>
  <inkml:trace contextRef="#ctx0" brushRef="#br0" timeOffset="1929.46">331 1</inkml:trace>
  <inkml:trace contextRef="#ctx0" brushRef="#br0" timeOffset="2378.95">331 1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35.170"/>
    </inkml:context>
    <inkml:brush xml:id="br0">
      <inkml:brushProperty name="width" value="0.05" units="cm"/>
      <inkml:brushProperty name="height" value="0.05" units="cm"/>
      <inkml:brushProperty name="color" value="#350C80"/>
      <inkml:brushProperty name="ignorePressure" value="1"/>
    </inkml:brush>
  </inkml:definitions>
  <inkml:trace contextRef="#ctx0" brushRef="#br0">0 1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6:59.336"/>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1 0</inkml:trace>
  <inkml:trace contextRef="#ctx0" brushRef="#br0" timeOffset="667.8298">1 0</inkml:trace>
  <inkml:trace contextRef="#ctx0" brushRef="#br0" timeOffset="1085.2">1 0</inkml:trace>
  <inkml:trace contextRef="#ctx0" brushRef="#br0" timeOffset="1470.6597">1 0</inkml:trace>
  <inkml:trace contextRef="#ctx0" brushRef="#br0" timeOffset="2584.27">279 75</inkml:trace>
  <inkml:trace contextRef="#ctx0" brushRef="#br0" timeOffset="2982.99">279 75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37:05.120"/>
    </inkml:context>
    <inkml:brush xml:id="br0">
      <inkml:brushProperty name="width" value="0.05" units="cm"/>
      <inkml:brushProperty name="height" value="0.05" units="cm"/>
      <inkml:brushProperty name="color" value="#350C80"/>
      <inkml:brushProperty name="ignorePressure" value="1"/>
    </inkml:brush>
  </inkml:definitions>
  <inkml:trace contextRef="#ctx0" brushRef="#br0">1 1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4T02:00:25.95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810 463,'-45'22,"2"3,0 1,-6 8,41-29,1-1,-1 0,0 0,0 0,0-1,0 0,-1 0,1-1,-1-1,0 1,-5-1,-17 1,0-2,-22-3,-10 1,33 3,22 0,0-1,-1 0,1 0,0 0,0-1,-1 0,1-1,-7-2,15 4,-1 0,0 0,1-1,-1 1,0-1,1 1,-1 0,1-1,-1 1,1-1,-1 0,1 1,-1-1,1 1,-1-1,1 0,0 1,-1-1,1 0,0 1,0-1,0 0,-1 1,1-1,0 0,0 0,0 1,0-1,0 0,0 0,0 1,1-1,-1 0,0 1,0-1,0 0,1 1,-1-1,0 0,1 1,-1-1,1 0,1-3,1 0,0 1,0-1,0 1,0-1,3-1,10-8,2 0,0 1,0 1,1 1,6-2,101-39,-118 48,95-33,2 4,1 5,102-12,-177 34,0 2,1 1,-1 1,4 2,-15 5,-20-6,1 0,-1 0,0 1,1-1,-1 0,0 1,1-1,-1 0,0 0,1 1,-1-1,0 1,0-1,0 0,1 1,-1-1,0 0,0 1,0-1,0 1,0-1,0 1,0-1,0 0,0 1,0-1,0 2,-1-1,0 0,0 0,1 1,-1-1,0 0,0 0,0 0,-1 0,1 0,0 0,0 0,0-1,-1 1,1 0,0-1,-1 1,1-1,0 1,-1-1,1 1,-1-1,-32 8,0-2,-28 1,-38 8,-13 9,-118 24,162-38,1-2,-31-2,-152-8,290-12,122-25,2 7,1 7,1 7,1 8,29 7,-161 5,-26-1,0-1,1 1,-1-1,1-1,-1 0,0 0,8-2,-16 3,0 0,1 0,-1 0,0 0,0 0,1 0,-1 0,0 0,0 0,0-1,1 1,-1 0,0 0,0 0,0 0,0 0,1-1,-1 1,0 0,0 0,0 0,0 0,0-1,0 1,0 0,1 0,-1 0,0-1,0 1,0 0,0 0,0-1,0 1,0 0,0 0,0 0,0-1,0 1,0 0,0 0,-8-8,-17-5,-7 1,-1 1,-1 2,1 1,-1 2,-32-2,-52 1,-8 5,112 2,-90 3,-35 8,39-2,92-8,5-1,-1 1,1-1,-1 0,1 0,-1 0,1 0,-1-1,1 1,-1-1,-1-1,5 2,0 0,0 0,-1 0,1 0,0 0,0 0,0 0,0-1,-1 1,1 0,0 0,0 0,0 0,0 0,0-1,-1 1,1 0,0 0,0 0,0-1,0 1,0 0,0 0,0 0,0-1,0 1,0 0,0 0,0 0,0-1,0 1,0 0,0 0,0-1,0 1,0 0,0 0,0 0,0-1,0 1,0 0,0 0,1 0,-1-1,11-9,20-6,-29 14,59-25,1 3,1 2,0 3,50-8,265-32,-376 59,45-6,-1 1,44 3,-89 2,0 0,0-1,-1 1,1 1,0-1,0 0,0 0,-1 0,1 0,0 0,0 1,0-1,-1 0,1 1,0-1,-1 1,1-1,0 1,-2-1,1 1,-1 0,1-1,-1 1,1 0,-1-1,0 1,1-1,-1 1,0-1,0 1,1-1,-1 0,0 1,0-1,0 0,1 0,-1 1,0-1,0 0,-38 12,0-2,-22 2,-10 2,-58 20,2 5,-102 47,-226 83,354-134,89-30,0 1,0 0,1 1,0 0,-9 8,15-11,-1 3,11-4,19 0,-20-3,358 0,-176-1,538 0,-413 0,415 2,-665 0,50 8,-110-9,31 6,-30-5,-1-1,1 0,-1 1,0-1,0 1,1 0,-1-1,0 1,0 0,0 0,0 0,1 0,-2 0,1 0,0 0,0 0,0 0,0 1,-1-2,0 1,0-1,1 1,-1-1,0 1,0-1,0 1,0-1,0 1,0-1,0 1,-1-1,1 1,0-1,0 1,0-1,0 1,-1-1,1 1,0-1,-1 1,1-1,0 0,-1 1,1-1,0 1,-1-1,1 0,0 0,-1 1,1-1,-1 0,1 0,-1 1,-20 8,-14 0,0-1,-1-2,-9-1,-21 4,-1143 190,1130-186,-153 22,-120-2,230-24,-68 2,228-24,14 3,14 0,82-11,266-35,2 24,-404 32,0-1,0 0,1 1,-1 1,1 0,-1 0,1 1,-1 1,0 0,7 4,-17-7,0 1,-1 0,1 0,-1 1,0-1,1 0,-1 0,0 1,0-1,1 1,-1-1,0 1,-1-1,1 1,0-1,0 1,-1 0,1 0,-1-1,1 1,-1 0,0 0,0 0,0-1,0 1,0 0,0 0,0 0,0-1,-1 1,1 0,-1 0,0-1,1 1,-1 1,-4 9,-1 0,0 0,-1 0,-5 7,4-6,-22 34,-3-1,-18 19,-81 83,87-100,-17 16,-2-4,-4-2,-1-3,-4-3,70-50,-2 2,-1 0,1-1,-1 1,0-1,-2 0,8-2,-1-1,1 0,0 0,0 0,0 0,0 0,0 0,0 0,0 0,0 0,0 0,0 1,0-1,0 0,0 0,0 0,-1 0,1 0,0 0,0 0,0 0,0 0,0 0,0 0,0 0,0 0,-1 0,1 0,0 0,0 0,0 0,0 0,0 0,0 0,0 0,0 0,-1 0,1 0,0 0,0 0,0 0,0 0,0 0,0 0,0 0,0 0,0-1,0 1,0 0,-1 0,1 0,0 0,0 0,0 0,0 0,0 0,0 0,0-1,0 1,0 0,0 0,0 0,0 0,0 0,0 0,0 0,0-1,8-6,84-45,2 4,33-10,-101 46,197-84,7 8,-127 54,1 4,2 5,51-3,-155 28,28-7,-29 7,-1-1,0 1,1 0,-1 0,0 0,1 0,-1-1,0 1,0 0,1 0,-1-1,0 1,1 0,-1-1,0 1,0 0,0-1,0 1,1 0,-1-1,0 1,0 0,0-1,0 1,0-1,0 1,0-1,0 0,-1 0,1 1,0-1,-1 0,1 1,-1-1,1 1,-1-1,1 0,-1 1,1-1,-1 1,0-1,1 1,-1 0,0-1,-20-12,-1 0,0 2,-12-4,-29-15,-76-40,-72-23,158 69,38 17,0 0,0 0,0 2,-1 0,0 1,0 0,-15-1,12 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06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15T04:25:04.56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35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45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21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4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63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31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23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50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27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92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72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395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2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5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610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61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887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76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595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9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27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63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10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52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28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67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818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49FB2A54-FC40-FE44-B3CA-E2D3E1BD244C}"/>
              </a:ext>
            </a:extLst>
          </p:cNvPr>
          <p:cNvSpPr>
            <a:spLocks noGrp="1"/>
          </p:cNvSpPr>
          <p:nvPr>
            <p:ph type="dt" sz="half" idx="10"/>
          </p:nvPr>
        </p:nvSpPr>
        <p:spPr/>
        <p:txBody>
          <a:bodyPr/>
          <a:lstStyle/>
          <a:p>
            <a:fld id="{82E09D70-B50F-0348-91D4-A5D1DE691CCB}" type="datetime1">
              <a:rPr lang="en-CA" smtClean="0"/>
              <a:t>2021-03-15</a:t>
            </a:fld>
            <a:endParaRPr lang="en-US"/>
          </a:p>
        </p:txBody>
      </p:sp>
      <p:sp>
        <p:nvSpPr>
          <p:cNvPr id="6" name="Slide Number Placeholder 5">
            <a:extLst>
              <a:ext uri="{FF2B5EF4-FFF2-40B4-BE49-F238E27FC236}">
                <a16:creationId xmlns:a16="http://schemas.microsoft.com/office/drawing/2014/main" xmlns=""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xmlns=""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xmlns=""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xmlns=""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xmlns=""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US" sz="1800" b="1" dirty="0" err="1" smtClean="0"/>
              <a:t>Tajw</a:t>
            </a:r>
            <a:r>
              <a:rPr lang="en-US" sz="1800" b="1" baseline="0" dirty="0" smtClean="0"/>
              <a:t> 182 </a:t>
            </a:r>
            <a:r>
              <a:rPr lang="en-CA" sz="1800" b="1" dirty="0" smtClean="0"/>
              <a:t>– </a:t>
            </a:r>
            <a:r>
              <a:rPr lang="en-CA" sz="1800" b="1" dirty="0" err="1" smtClean="0"/>
              <a:t>Tajweed</a:t>
            </a:r>
            <a:r>
              <a:rPr lang="en-CA" sz="1800" b="1" dirty="0" smtClean="0"/>
              <a:t> </a:t>
            </a:r>
            <a:r>
              <a:rPr lang="en-CA" sz="1800" b="1" dirty="0"/>
              <a:t>Curriculum – Lecture No. </a:t>
            </a:r>
            <a:r>
              <a:rPr lang="en-CA" sz="1800" b="1" dirty="0" smtClean="0"/>
              <a:t>2-4 – Semester 2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2670A9-CBAB-2C49-950E-5B31284F2D97}"/>
              </a:ext>
            </a:extLst>
          </p:cNvPr>
          <p:cNvSpPr>
            <a:spLocks noGrp="1"/>
          </p:cNvSpPr>
          <p:nvPr>
            <p:ph type="dt" sz="half" idx="10"/>
          </p:nvPr>
        </p:nvSpPr>
        <p:spPr/>
        <p:txBody>
          <a:bodyPr/>
          <a:lstStyle/>
          <a:p>
            <a:fld id="{31257080-5C0E-9945-9DFE-64B3BB9DCD9F}" type="datetime1">
              <a:rPr lang="en-CA" smtClean="0"/>
              <a:t>2021-03-15</a:t>
            </a:fld>
            <a:endParaRPr lang="en-US"/>
          </a:p>
        </p:txBody>
      </p:sp>
      <p:sp>
        <p:nvSpPr>
          <p:cNvPr id="6" name="Slide Number Placeholder 5">
            <a:extLst>
              <a:ext uri="{FF2B5EF4-FFF2-40B4-BE49-F238E27FC236}">
                <a16:creationId xmlns:a16="http://schemas.microsoft.com/office/drawing/2014/main" xmlns=""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E515DF-717B-B242-AE59-FBFEC115EAFF}"/>
              </a:ext>
            </a:extLst>
          </p:cNvPr>
          <p:cNvSpPr>
            <a:spLocks noGrp="1"/>
          </p:cNvSpPr>
          <p:nvPr>
            <p:ph type="dt" sz="half" idx="10"/>
          </p:nvPr>
        </p:nvSpPr>
        <p:spPr/>
        <p:txBody>
          <a:bodyPr/>
          <a:lstStyle/>
          <a:p>
            <a:fld id="{B5E93FEC-E01D-6145-B83C-1F1DBBA82E62}" type="datetime1">
              <a:rPr lang="en-CA" smtClean="0"/>
              <a:t>2021-03-15</a:t>
            </a:fld>
            <a:endParaRPr lang="en-US"/>
          </a:p>
        </p:txBody>
      </p:sp>
      <p:sp>
        <p:nvSpPr>
          <p:cNvPr id="6" name="Slide Number Placeholder 5">
            <a:extLst>
              <a:ext uri="{FF2B5EF4-FFF2-40B4-BE49-F238E27FC236}">
                <a16:creationId xmlns:a16="http://schemas.microsoft.com/office/drawing/2014/main" xmlns=""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9F3B3C2-584D-B04F-9C08-AEBABB5984D6}"/>
              </a:ext>
            </a:extLst>
          </p:cNvPr>
          <p:cNvSpPr>
            <a:spLocks noGrp="1"/>
          </p:cNvSpPr>
          <p:nvPr>
            <p:ph type="dt" sz="half" idx="10"/>
          </p:nvPr>
        </p:nvSpPr>
        <p:spPr/>
        <p:txBody>
          <a:bodyPr/>
          <a:lstStyle/>
          <a:p>
            <a:fld id="{2D9057BC-CE48-CD4C-AF3D-B9C2E384CD7B}" type="datetime1">
              <a:rPr lang="en-CA" smtClean="0"/>
              <a:t>2021-03-15</a:t>
            </a:fld>
            <a:endParaRPr lang="en-US"/>
          </a:p>
        </p:txBody>
      </p:sp>
      <p:sp>
        <p:nvSpPr>
          <p:cNvPr id="6" name="Slide Number Placeholder 5">
            <a:extLst>
              <a:ext uri="{FF2B5EF4-FFF2-40B4-BE49-F238E27FC236}">
                <a16:creationId xmlns:a16="http://schemas.microsoft.com/office/drawing/2014/main" xmlns=""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912EA2A2-1905-F64F-A921-98677409C732}"/>
              </a:ext>
            </a:extLst>
          </p:cNvPr>
          <p:cNvSpPr>
            <a:spLocks noGrp="1"/>
          </p:cNvSpPr>
          <p:nvPr>
            <p:ph type="dt" sz="half" idx="10"/>
          </p:nvPr>
        </p:nvSpPr>
        <p:spPr/>
        <p:txBody>
          <a:bodyPr/>
          <a:lstStyle/>
          <a:p>
            <a:fld id="{5EE30B33-5645-6243-A1BF-764EAD99171C}" type="datetime1">
              <a:rPr lang="en-CA" smtClean="0"/>
              <a:t>2021-03-15</a:t>
            </a:fld>
            <a:endParaRPr lang="en-US"/>
          </a:p>
        </p:txBody>
      </p:sp>
      <p:sp>
        <p:nvSpPr>
          <p:cNvPr id="6" name="Slide Number Placeholder 5">
            <a:extLst>
              <a:ext uri="{FF2B5EF4-FFF2-40B4-BE49-F238E27FC236}">
                <a16:creationId xmlns:a16="http://schemas.microsoft.com/office/drawing/2014/main" xmlns=""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BCD8A8-3C59-E545-B02E-2C1655DF8219}"/>
              </a:ext>
            </a:extLst>
          </p:cNvPr>
          <p:cNvSpPr>
            <a:spLocks noGrp="1"/>
          </p:cNvSpPr>
          <p:nvPr>
            <p:ph type="dt" sz="half" idx="10"/>
          </p:nvPr>
        </p:nvSpPr>
        <p:spPr/>
        <p:txBody>
          <a:bodyPr/>
          <a:lstStyle/>
          <a:p>
            <a:fld id="{571FF58C-3BFE-5844-BE6A-B3C235B0E679}" type="datetime1">
              <a:rPr lang="en-CA" smtClean="0"/>
              <a:t>2021-03-15</a:t>
            </a:fld>
            <a:endParaRPr lang="en-US"/>
          </a:p>
        </p:txBody>
      </p:sp>
      <p:sp>
        <p:nvSpPr>
          <p:cNvPr id="7" name="Slide Number Placeholder 6">
            <a:extLst>
              <a:ext uri="{FF2B5EF4-FFF2-40B4-BE49-F238E27FC236}">
                <a16:creationId xmlns:a16="http://schemas.microsoft.com/office/drawing/2014/main" xmlns=""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117F8ED-C600-CB41-A494-4CC0D8ACAEF7}"/>
              </a:ext>
            </a:extLst>
          </p:cNvPr>
          <p:cNvSpPr>
            <a:spLocks noGrp="1"/>
          </p:cNvSpPr>
          <p:nvPr>
            <p:ph type="dt" sz="half" idx="10"/>
          </p:nvPr>
        </p:nvSpPr>
        <p:spPr/>
        <p:txBody>
          <a:bodyPr/>
          <a:lstStyle/>
          <a:p>
            <a:fld id="{75746508-7F59-134E-AAE3-D16872DD9145}" type="datetime1">
              <a:rPr lang="en-CA" smtClean="0"/>
              <a:t>2021-03-15</a:t>
            </a:fld>
            <a:endParaRPr lang="en-US"/>
          </a:p>
        </p:txBody>
      </p:sp>
      <p:sp>
        <p:nvSpPr>
          <p:cNvPr id="9" name="Slide Number Placeholder 8">
            <a:extLst>
              <a:ext uri="{FF2B5EF4-FFF2-40B4-BE49-F238E27FC236}">
                <a16:creationId xmlns:a16="http://schemas.microsoft.com/office/drawing/2014/main" xmlns=""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4D16E0-8AC1-FB48-892C-65E7457A1629}"/>
              </a:ext>
            </a:extLst>
          </p:cNvPr>
          <p:cNvSpPr>
            <a:spLocks noGrp="1"/>
          </p:cNvSpPr>
          <p:nvPr>
            <p:ph type="dt" sz="half" idx="10"/>
          </p:nvPr>
        </p:nvSpPr>
        <p:spPr/>
        <p:txBody>
          <a:bodyPr/>
          <a:lstStyle/>
          <a:p>
            <a:fld id="{85AD8C52-795A-AC45-9E13-A1AF72C1B6E8}" type="datetime1">
              <a:rPr lang="en-CA" smtClean="0"/>
              <a:t>2021-03-15</a:t>
            </a:fld>
            <a:endParaRPr lang="en-US"/>
          </a:p>
        </p:txBody>
      </p:sp>
      <p:sp>
        <p:nvSpPr>
          <p:cNvPr id="5" name="Slide Number Placeholder 4">
            <a:extLst>
              <a:ext uri="{FF2B5EF4-FFF2-40B4-BE49-F238E27FC236}">
                <a16:creationId xmlns:a16="http://schemas.microsoft.com/office/drawing/2014/main" xmlns=""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A3B0DD-3463-5344-B094-815387B42932}"/>
              </a:ext>
            </a:extLst>
          </p:cNvPr>
          <p:cNvSpPr>
            <a:spLocks noGrp="1"/>
          </p:cNvSpPr>
          <p:nvPr>
            <p:ph type="dt" sz="half" idx="10"/>
          </p:nvPr>
        </p:nvSpPr>
        <p:spPr/>
        <p:txBody>
          <a:bodyPr/>
          <a:lstStyle/>
          <a:p>
            <a:fld id="{75446120-296C-384C-AC58-EC87636FD61B}" type="datetime1">
              <a:rPr lang="en-CA" smtClean="0"/>
              <a:t>2021-03-15</a:t>
            </a:fld>
            <a:endParaRPr lang="en-US"/>
          </a:p>
        </p:txBody>
      </p:sp>
      <p:sp>
        <p:nvSpPr>
          <p:cNvPr id="4" name="Slide Number Placeholder 3">
            <a:extLst>
              <a:ext uri="{FF2B5EF4-FFF2-40B4-BE49-F238E27FC236}">
                <a16:creationId xmlns:a16="http://schemas.microsoft.com/office/drawing/2014/main" xmlns=""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027EFE-F754-E54E-92CC-853C3A3E3843}"/>
              </a:ext>
            </a:extLst>
          </p:cNvPr>
          <p:cNvSpPr>
            <a:spLocks noGrp="1"/>
          </p:cNvSpPr>
          <p:nvPr>
            <p:ph type="dt" sz="half" idx="10"/>
          </p:nvPr>
        </p:nvSpPr>
        <p:spPr/>
        <p:txBody>
          <a:bodyPr/>
          <a:lstStyle/>
          <a:p>
            <a:fld id="{1EF64C69-3445-F947-B1D3-6831C557BABD}" type="datetime1">
              <a:rPr lang="en-CA" smtClean="0"/>
              <a:t>2021-03-15</a:t>
            </a:fld>
            <a:endParaRPr lang="en-US"/>
          </a:p>
        </p:txBody>
      </p:sp>
      <p:sp>
        <p:nvSpPr>
          <p:cNvPr id="7" name="Slide Number Placeholder 6">
            <a:extLst>
              <a:ext uri="{FF2B5EF4-FFF2-40B4-BE49-F238E27FC236}">
                <a16:creationId xmlns:a16="http://schemas.microsoft.com/office/drawing/2014/main" xmlns=""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94D85BC-44AD-2443-953B-FAF3B3FEC79F}"/>
              </a:ext>
            </a:extLst>
          </p:cNvPr>
          <p:cNvSpPr>
            <a:spLocks noGrp="1"/>
          </p:cNvSpPr>
          <p:nvPr>
            <p:ph type="dt" sz="half" idx="10"/>
          </p:nvPr>
        </p:nvSpPr>
        <p:spPr/>
        <p:txBody>
          <a:bodyPr/>
          <a:lstStyle/>
          <a:p>
            <a:fld id="{AEE5E639-D598-E143-91BC-79FD22069BA6}" type="datetime1">
              <a:rPr lang="en-CA" smtClean="0"/>
              <a:t>2021-03-15</a:t>
            </a:fld>
            <a:endParaRPr lang="en-US"/>
          </a:p>
        </p:txBody>
      </p:sp>
      <p:sp>
        <p:nvSpPr>
          <p:cNvPr id="7" name="Slide Number Placeholder 6">
            <a:extLst>
              <a:ext uri="{FF2B5EF4-FFF2-40B4-BE49-F238E27FC236}">
                <a16:creationId xmlns:a16="http://schemas.microsoft.com/office/drawing/2014/main" xmlns=""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xmlns=""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2021-03-15</a:t>
            </a:fld>
            <a:endParaRPr lang="en-US" dirty="0"/>
          </a:p>
        </p:txBody>
      </p:sp>
      <p:sp>
        <p:nvSpPr>
          <p:cNvPr id="6" name="Slide Number Placeholder 5">
            <a:extLst>
              <a:ext uri="{FF2B5EF4-FFF2-40B4-BE49-F238E27FC236}">
                <a16:creationId xmlns:a16="http://schemas.microsoft.com/office/drawing/2014/main" xmlns=""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xmlns=""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xmlns=""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29.xml"/><Relationship Id="rId7" Type="http://schemas.openxmlformats.org/officeDocument/2006/relationships/customXml" Target="../ink/ink30.xml"/><Relationship Id="rId12" Type="http://schemas.openxmlformats.org/officeDocument/2006/relationships/customXml" Target="../ink/ink33.xml"/><Relationship Id="rId17" Type="http://schemas.openxmlformats.org/officeDocument/2006/relationships/image" Target="../media/image5.jpeg"/><Relationship Id="rId2" Type="http://schemas.openxmlformats.org/officeDocument/2006/relationships/notesSlide" Target="../notesSlides/notesSlide5.xml"/><Relationship Id="rId16" Type="http://schemas.openxmlformats.org/officeDocument/2006/relationships/customXml" Target="../ink/ink3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32.xml"/><Relationship Id="rId9" Type="http://schemas.openxmlformats.org/officeDocument/2006/relationships/customXml" Target="../ink/ink31.xml"/><Relationship Id="rId14" Type="http://schemas.openxmlformats.org/officeDocument/2006/relationships/customXml" Target="../ink/ink34.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5.jpeg"/><Relationship Id="rId3" Type="http://schemas.openxmlformats.org/officeDocument/2006/relationships/customXml" Target="../ink/ink36.xml"/><Relationship Id="rId7" Type="http://schemas.openxmlformats.org/officeDocument/2006/relationships/customXml" Target="../ink/ink37.xml"/><Relationship Id="rId12" Type="http://schemas.openxmlformats.org/officeDocument/2006/relationships/customXml" Target="../ink/ink40.xml"/><Relationship Id="rId17"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customXml" Target="../ink/ink4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39.xml"/><Relationship Id="rId9" Type="http://schemas.openxmlformats.org/officeDocument/2006/relationships/customXml" Target="../ink/ink38.xml"/><Relationship Id="rId14" Type="http://schemas.openxmlformats.org/officeDocument/2006/relationships/customXml" Target="../ink/ink41.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43.xml"/><Relationship Id="rId7" Type="http://schemas.openxmlformats.org/officeDocument/2006/relationships/customXml" Target="../ink/ink44.xml"/><Relationship Id="rId12" Type="http://schemas.openxmlformats.org/officeDocument/2006/relationships/customXml" Target="../ink/ink47.xml"/><Relationship Id="rId17" Type="http://schemas.openxmlformats.org/officeDocument/2006/relationships/image" Target="../media/image5.jpeg"/><Relationship Id="rId2" Type="http://schemas.openxmlformats.org/officeDocument/2006/relationships/notesSlide" Target="../notesSlides/notesSlide7.xml"/><Relationship Id="rId16" Type="http://schemas.openxmlformats.org/officeDocument/2006/relationships/customXml" Target="../ink/ink49.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46.xml"/><Relationship Id="rId9" Type="http://schemas.openxmlformats.org/officeDocument/2006/relationships/customXml" Target="../ink/ink45.xml"/><Relationship Id="rId14" Type="http://schemas.openxmlformats.org/officeDocument/2006/relationships/customXml" Target="../ink/ink48.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50.xml"/><Relationship Id="rId7" Type="http://schemas.openxmlformats.org/officeDocument/2006/relationships/customXml" Target="../ink/ink51.xml"/><Relationship Id="rId17" Type="http://schemas.openxmlformats.org/officeDocument/2006/relationships/image" Target="../media/image5.jpeg"/><Relationship Id="rId2" Type="http://schemas.openxmlformats.org/officeDocument/2006/relationships/notesSlide" Target="../notesSlides/notesSlide8.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6.png"/><Relationship Id="rId15" Type="http://schemas.openxmlformats.org/officeDocument/2006/relationships/image" Target="../media/image9.png"/><Relationship Id="rId10" Type="http://schemas.openxmlformats.org/officeDocument/2006/relationships/customXml" Target="../ink/ink53.xml"/><Relationship Id="rId9" Type="http://schemas.openxmlformats.org/officeDocument/2006/relationships/customXml" Target="../ink/ink52.xml"/><Relationship Id="rId14" Type="http://schemas.openxmlformats.org/officeDocument/2006/relationships/customXml" Target="../ink/ink54.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55.xml"/><Relationship Id="rId7" Type="http://schemas.openxmlformats.org/officeDocument/2006/relationships/customXml" Target="../ink/ink56.xml"/><Relationship Id="rId12" Type="http://schemas.openxmlformats.org/officeDocument/2006/relationships/customXml" Target="../ink/ink59.xml"/><Relationship Id="rId17" Type="http://schemas.openxmlformats.org/officeDocument/2006/relationships/image" Target="../media/image5.jpeg"/><Relationship Id="rId2" Type="http://schemas.openxmlformats.org/officeDocument/2006/relationships/notesSlide" Target="../notesSlides/notesSlide9.xml"/><Relationship Id="rId16" Type="http://schemas.openxmlformats.org/officeDocument/2006/relationships/customXml" Target="../ink/ink6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58.xml"/><Relationship Id="rId9" Type="http://schemas.openxmlformats.org/officeDocument/2006/relationships/customXml" Target="../ink/ink57.xml"/><Relationship Id="rId14" Type="http://schemas.openxmlformats.org/officeDocument/2006/relationships/customXml" Target="../ink/ink60.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12.png"/><Relationship Id="rId3" Type="http://schemas.openxmlformats.org/officeDocument/2006/relationships/customXml" Target="../ink/ink62.xml"/><Relationship Id="rId7" Type="http://schemas.openxmlformats.org/officeDocument/2006/relationships/customXml" Target="../ink/ink63.xml"/><Relationship Id="rId12" Type="http://schemas.openxmlformats.org/officeDocument/2006/relationships/customXml" Target="../ink/ink66.xml"/><Relationship Id="rId17"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customXml" Target="../ink/ink68.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65.xml"/><Relationship Id="rId19" Type="http://schemas.openxmlformats.org/officeDocument/2006/relationships/image" Target="../media/image5.jpeg"/><Relationship Id="rId9" Type="http://schemas.openxmlformats.org/officeDocument/2006/relationships/customXml" Target="../ink/ink64.xml"/><Relationship Id="rId14" Type="http://schemas.openxmlformats.org/officeDocument/2006/relationships/customXml" Target="../ink/ink6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14.png"/><Relationship Id="rId3" Type="http://schemas.openxmlformats.org/officeDocument/2006/relationships/customXml" Target="../ink/ink69.xml"/><Relationship Id="rId7" Type="http://schemas.openxmlformats.org/officeDocument/2006/relationships/customXml" Target="../ink/ink70.xml"/><Relationship Id="rId12" Type="http://schemas.openxmlformats.org/officeDocument/2006/relationships/customXml" Target="../ink/ink73.xml"/><Relationship Id="rId17"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customXml" Target="../ink/ink7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72.xml"/><Relationship Id="rId19" Type="http://schemas.openxmlformats.org/officeDocument/2006/relationships/image" Target="../media/image5.jpeg"/><Relationship Id="rId9" Type="http://schemas.openxmlformats.org/officeDocument/2006/relationships/customXml" Target="../ink/ink71.xml"/><Relationship Id="rId14" Type="http://schemas.openxmlformats.org/officeDocument/2006/relationships/customXml" Target="../ink/ink7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76.xml"/><Relationship Id="rId7" Type="http://schemas.openxmlformats.org/officeDocument/2006/relationships/customXml" Target="../ink/ink77.xml"/><Relationship Id="rId12" Type="http://schemas.openxmlformats.org/officeDocument/2006/relationships/customXml" Target="../ink/ink80.xml"/><Relationship Id="rId2" Type="http://schemas.openxmlformats.org/officeDocument/2006/relationships/notesSlide" Target="../notesSlides/notesSlide12.xml"/><Relationship Id="rId16" Type="http://schemas.openxmlformats.org/officeDocument/2006/relationships/customXml" Target="../ink/ink8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79.xml"/><Relationship Id="rId9" Type="http://schemas.openxmlformats.org/officeDocument/2006/relationships/customXml" Target="../ink/ink78.xml"/><Relationship Id="rId14" Type="http://schemas.openxmlformats.org/officeDocument/2006/relationships/customXml" Target="../ink/ink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83.xml"/><Relationship Id="rId7" Type="http://schemas.openxmlformats.org/officeDocument/2006/relationships/customXml" Target="../ink/ink84.xml"/><Relationship Id="rId12" Type="http://schemas.openxmlformats.org/officeDocument/2006/relationships/customXml" Target="../ink/ink87.xml"/><Relationship Id="rId17" Type="http://schemas.openxmlformats.org/officeDocument/2006/relationships/image" Target="../media/image15.jpeg"/><Relationship Id="rId2" Type="http://schemas.openxmlformats.org/officeDocument/2006/relationships/notesSlide" Target="../notesSlides/notesSlide13.xml"/><Relationship Id="rId16" Type="http://schemas.openxmlformats.org/officeDocument/2006/relationships/customXml" Target="../ink/ink89.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86.xml"/><Relationship Id="rId9" Type="http://schemas.openxmlformats.org/officeDocument/2006/relationships/customXml" Target="../ink/ink85.xml"/><Relationship Id="rId14" Type="http://schemas.openxmlformats.org/officeDocument/2006/relationships/customXml" Target="../ink/ink8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90.xml"/><Relationship Id="rId7" Type="http://schemas.openxmlformats.org/officeDocument/2006/relationships/customXml" Target="../ink/ink91.xml"/><Relationship Id="rId12" Type="http://schemas.openxmlformats.org/officeDocument/2006/relationships/customXml" Target="../ink/ink94.xml"/><Relationship Id="rId17" Type="http://schemas.openxmlformats.org/officeDocument/2006/relationships/image" Target="../media/image15.jpeg"/><Relationship Id="rId2" Type="http://schemas.openxmlformats.org/officeDocument/2006/relationships/notesSlide" Target="../notesSlides/notesSlide14.xml"/><Relationship Id="rId16" Type="http://schemas.openxmlformats.org/officeDocument/2006/relationships/customXml" Target="../ink/ink96.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93.xml"/><Relationship Id="rId9" Type="http://schemas.openxmlformats.org/officeDocument/2006/relationships/customXml" Target="../ink/ink92.xml"/><Relationship Id="rId14" Type="http://schemas.openxmlformats.org/officeDocument/2006/relationships/customXml" Target="../ink/ink95.xml"/></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97.xml"/><Relationship Id="rId7" Type="http://schemas.openxmlformats.org/officeDocument/2006/relationships/customXml" Target="../ink/ink98.xml"/><Relationship Id="rId12" Type="http://schemas.openxmlformats.org/officeDocument/2006/relationships/customXml" Target="../ink/ink101.xml"/><Relationship Id="rId17" Type="http://schemas.openxmlformats.org/officeDocument/2006/relationships/image" Target="../media/image15.jpeg"/><Relationship Id="rId2" Type="http://schemas.openxmlformats.org/officeDocument/2006/relationships/notesSlide" Target="../notesSlides/notesSlide15.xml"/><Relationship Id="rId16" Type="http://schemas.openxmlformats.org/officeDocument/2006/relationships/customXml" Target="../ink/ink103.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00.xml"/><Relationship Id="rId9" Type="http://schemas.openxmlformats.org/officeDocument/2006/relationships/customXml" Target="../ink/ink99.xml"/><Relationship Id="rId14" Type="http://schemas.openxmlformats.org/officeDocument/2006/relationships/customXml" Target="../ink/ink102.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04.xml"/><Relationship Id="rId7" Type="http://schemas.openxmlformats.org/officeDocument/2006/relationships/customXml" Target="../ink/ink105.xml"/><Relationship Id="rId12" Type="http://schemas.openxmlformats.org/officeDocument/2006/relationships/customXml" Target="../ink/ink108.xml"/><Relationship Id="rId2" Type="http://schemas.openxmlformats.org/officeDocument/2006/relationships/notesSlide" Target="../notesSlides/notesSlide16.xml"/><Relationship Id="rId16" Type="http://schemas.openxmlformats.org/officeDocument/2006/relationships/customXml" Target="../ink/ink110.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07.xml"/><Relationship Id="rId9" Type="http://schemas.openxmlformats.org/officeDocument/2006/relationships/customXml" Target="../ink/ink106.xml"/><Relationship Id="rId14" Type="http://schemas.openxmlformats.org/officeDocument/2006/relationships/customXml" Target="../ink/ink10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11.xml"/><Relationship Id="rId7" Type="http://schemas.openxmlformats.org/officeDocument/2006/relationships/customXml" Target="../ink/ink112.xml"/><Relationship Id="rId12" Type="http://schemas.openxmlformats.org/officeDocument/2006/relationships/customXml" Target="../ink/ink115.xml"/><Relationship Id="rId17" Type="http://schemas.openxmlformats.org/officeDocument/2006/relationships/image" Target="../media/image2.png"/><Relationship Id="rId2" Type="http://schemas.openxmlformats.org/officeDocument/2006/relationships/notesSlide" Target="../notesSlides/notesSlide17.xml"/><Relationship Id="rId16" Type="http://schemas.openxmlformats.org/officeDocument/2006/relationships/customXml" Target="../ink/ink117.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14.xml"/><Relationship Id="rId9" Type="http://schemas.openxmlformats.org/officeDocument/2006/relationships/customXml" Target="../ink/ink113.xml"/><Relationship Id="rId14" Type="http://schemas.openxmlformats.org/officeDocument/2006/relationships/customXml" Target="../ink/ink116.xml"/></Relationships>
</file>

<file path=ppt/slides/_rels/slide2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18.xml"/><Relationship Id="rId7" Type="http://schemas.openxmlformats.org/officeDocument/2006/relationships/customXml" Target="../ink/ink119.xml"/><Relationship Id="rId12" Type="http://schemas.openxmlformats.org/officeDocument/2006/relationships/customXml" Target="../ink/ink122.xml"/><Relationship Id="rId17" Type="http://schemas.openxmlformats.org/officeDocument/2006/relationships/image" Target="../media/image2.png"/><Relationship Id="rId2" Type="http://schemas.openxmlformats.org/officeDocument/2006/relationships/notesSlide" Target="../notesSlides/notesSlide18.xml"/><Relationship Id="rId16" Type="http://schemas.openxmlformats.org/officeDocument/2006/relationships/customXml" Target="../ink/ink124.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21.xml"/><Relationship Id="rId9" Type="http://schemas.openxmlformats.org/officeDocument/2006/relationships/customXml" Target="../ink/ink120.xml"/><Relationship Id="rId14" Type="http://schemas.openxmlformats.org/officeDocument/2006/relationships/customXml" Target="../ink/ink123.xml"/></Relationships>
</file>

<file path=ppt/slides/_rels/slide2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25.xml"/><Relationship Id="rId7" Type="http://schemas.openxmlformats.org/officeDocument/2006/relationships/customXml" Target="../ink/ink126.xml"/><Relationship Id="rId12" Type="http://schemas.openxmlformats.org/officeDocument/2006/relationships/customXml" Target="../ink/ink129.xml"/><Relationship Id="rId17" Type="http://schemas.openxmlformats.org/officeDocument/2006/relationships/image" Target="../media/image2.png"/><Relationship Id="rId2" Type="http://schemas.openxmlformats.org/officeDocument/2006/relationships/notesSlide" Target="../notesSlides/notesSlide19.xml"/><Relationship Id="rId16" Type="http://schemas.openxmlformats.org/officeDocument/2006/relationships/customXml" Target="../ink/ink131.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28.xml"/><Relationship Id="rId9" Type="http://schemas.openxmlformats.org/officeDocument/2006/relationships/customXml" Target="../ink/ink127.xml"/><Relationship Id="rId14" Type="http://schemas.openxmlformats.org/officeDocument/2006/relationships/customXml" Target="../ink/ink130.xml"/></Relationships>
</file>

<file path=ppt/slides/_rels/slide2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32.xml"/><Relationship Id="rId7" Type="http://schemas.openxmlformats.org/officeDocument/2006/relationships/customXml" Target="../ink/ink133.xml"/><Relationship Id="rId12" Type="http://schemas.openxmlformats.org/officeDocument/2006/relationships/customXml" Target="../ink/ink136.xml"/><Relationship Id="rId2" Type="http://schemas.openxmlformats.org/officeDocument/2006/relationships/notesSlide" Target="../notesSlides/notesSlide20.xml"/><Relationship Id="rId16" Type="http://schemas.openxmlformats.org/officeDocument/2006/relationships/customXml" Target="../ink/ink138.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35.xml"/><Relationship Id="rId9" Type="http://schemas.openxmlformats.org/officeDocument/2006/relationships/customXml" Target="../ink/ink134.xml"/><Relationship Id="rId14" Type="http://schemas.openxmlformats.org/officeDocument/2006/relationships/customXml" Target="../ink/ink1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39.xml"/><Relationship Id="rId7" Type="http://schemas.openxmlformats.org/officeDocument/2006/relationships/customXml" Target="../ink/ink140.xml"/><Relationship Id="rId12" Type="http://schemas.openxmlformats.org/officeDocument/2006/relationships/customXml" Target="../ink/ink143.xml"/><Relationship Id="rId17" Type="http://schemas.openxmlformats.org/officeDocument/2006/relationships/image" Target="../media/image2.png"/><Relationship Id="rId2" Type="http://schemas.openxmlformats.org/officeDocument/2006/relationships/notesSlide" Target="../notesSlides/notesSlide21.xml"/><Relationship Id="rId16" Type="http://schemas.openxmlformats.org/officeDocument/2006/relationships/customXml" Target="../ink/ink145.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42.xml"/><Relationship Id="rId9" Type="http://schemas.openxmlformats.org/officeDocument/2006/relationships/customXml" Target="../ink/ink141.xml"/><Relationship Id="rId14" Type="http://schemas.openxmlformats.org/officeDocument/2006/relationships/customXml" Target="../ink/ink1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46.xml"/><Relationship Id="rId7" Type="http://schemas.openxmlformats.org/officeDocument/2006/relationships/customXml" Target="../ink/ink147.xml"/><Relationship Id="rId12" Type="http://schemas.openxmlformats.org/officeDocument/2006/relationships/customXml" Target="../ink/ink150.xml"/><Relationship Id="rId2" Type="http://schemas.openxmlformats.org/officeDocument/2006/relationships/notesSlide" Target="../notesSlides/notesSlide22.xml"/><Relationship Id="rId16" Type="http://schemas.openxmlformats.org/officeDocument/2006/relationships/customXml" Target="../ink/ink15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49.xml"/><Relationship Id="rId9" Type="http://schemas.openxmlformats.org/officeDocument/2006/relationships/customXml" Target="../ink/ink148.xml"/><Relationship Id="rId14" Type="http://schemas.openxmlformats.org/officeDocument/2006/relationships/customXml" Target="../ink/ink1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53.xml"/><Relationship Id="rId7" Type="http://schemas.openxmlformats.org/officeDocument/2006/relationships/customXml" Target="../ink/ink154.xml"/><Relationship Id="rId12" Type="http://schemas.openxmlformats.org/officeDocument/2006/relationships/customXml" Target="../ink/ink157.xml"/><Relationship Id="rId17" Type="http://schemas.openxmlformats.org/officeDocument/2006/relationships/image" Target="../media/image2.png"/><Relationship Id="rId2" Type="http://schemas.openxmlformats.org/officeDocument/2006/relationships/notesSlide" Target="../notesSlides/notesSlide23.xml"/><Relationship Id="rId16" Type="http://schemas.openxmlformats.org/officeDocument/2006/relationships/customXml" Target="../ink/ink159.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56.xml"/><Relationship Id="rId9" Type="http://schemas.openxmlformats.org/officeDocument/2006/relationships/customXml" Target="../ink/ink155.xml"/><Relationship Id="rId14" Type="http://schemas.openxmlformats.org/officeDocument/2006/relationships/customXml" Target="../ink/ink158.xml"/></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customXml" Target="../ink/ink160.xml"/><Relationship Id="rId7" Type="http://schemas.openxmlformats.org/officeDocument/2006/relationships/customXml" Target="../ink/ink161.xml"/><Relationship Id="rId12" Type="http://schemas.openxmlformats.org/officeDocument/2006/relationships/customXml" Target="../ink/ink164.xml"/><Relationship Id="rId17" Type="http://schemas.openxmlformats.org/officeDocument/2006/relationships/image" Target="../media/image2.png"/><Relationship Id="rId2" Type="http://schemas.openxmlformats.org/officeDocument/2006/relationships/notesSlide" Target="../notesSlides/notesSlide24.xml"/><Relationship Id="rId16" Type="http://schemas.openxmlformats.org/officeDocument/2006/relationships/customXml" Target="../ink/ink166.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63.xml"/><Relationship Id="rId9" Type="http://schemas.openxmlformats.org/officeDocument/2006/relationships/customXml" Target="../ink/ink162.xml"/><Relationship Id="rId14" Type="http://schemas.openxmlformats.org/officeDocument/2006/relationships/customXml" Target="../ink/ink165.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67.xml"/><Relationship Id="rId7" Type="http://schemas.openxmlformats.org/officeDocument/2006/relationships/customXml" Target="../ink/ink168.xml"/><Relationship Id="rId12" Type="http://schemas.openxmlformats.org/officeDocument/2006/relationships/customXml" Target="../ink/ink171.xml"/><Relationship Id="rId2" Type="http://schemas.openxmlformats.org/officeDocument/2006/relationships/notesSlide" Target="../notesSlides/notesSlide25.xml"/><Relationship Id="rId16" Type="http://schemas.openxmlformats.org/officeDocument/2006/relationships/customXml" Target="../ink/ink17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70.xml"/><Relationship Id="rId9" Type="http://schemas.openxmlformats.org/officeDocument/2006/relationships/customXml" Target="../ink/ink169.xml"/><Relationship Id="rId14" Type="http://schemas.openxmlformats.org/officeDocument/2006/relationships/customXml" Target="../ink/ink172.xml"/></Relationships>
</file>

<file path=ppt/slides/_rels/slide35.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23.png"/><Relationship Id="rId18" Type="http://schemas.openxmlformats.org/officeDocument/2006/relationships/diagramData" Target="../diagrams/data3.xml"/><Relationship Id="rId3" Type="http://schemas.openxmlformats.org/officeDocument/2006/relationships/customXml" Target="../ink/ink174.xml"/><Relationship Id="rId21" Type="http://schemas.openxmlformats.org/officeDocument/2006/relationships/diagramColors" Target="../diagrams/colors3.xml"/><Relationship Id="rId7" Type="http://schemas.openxmlformats.org/officeDocument/2006/relationships/customXml" Target="../ink/ink176.xml"/><Relationship Id="rId12" Type="http://schemas.openxmlformats.org/officeDocument/2006/relationships/customXml" Target="../ink/ink178.xml"/><Relationship Id="rId17" Type="http://schemas.openxmlformats.org/officeDocument/2006/relationships/image" Target="../media/image2.png"/><Relationship Id="rId2" Type="http://schemas.openxmlformats.org/officeDocument/2006/relationships/notesSlide" Target="../notesSlides/notesSlide26.xml"/><Relationship Id="rId16" Type="http://schemas.openxmlformats.org/officeDocument/2006/relationships/customXml" Target="../ink/ink180.xml"/><Relationship Id="rId20" Type="http://schemas.openxmlformats.org/officeDocument/2006/relationships/diagramQuickStyle" Target="../diagrams/quickStyle3.xml"/><Relationship Id="rId1" Type="http://schemas.openxmlformats.org/officeDocument/2006/relationships/slideLayout" Target="../slideLayouts/slideLayout3.xml"/><Relationship Id="rId6" Type="http://schemas.openxmlformats.org/officeDocument/2006/relationships/image" Target="../media/image17.emf"/><Relationship Id="rId11" Type="http://schemas.openxmlformats.org/officeDocument/2006/relationships/image" Target="../media/image22.png"/><Relationship Id="rId5" Type="http://schemas.openxmlformats.org/officeDocument/2006/relationships/customXml" Target="../ink/ink175.xml"/><Relationship Id="rId15" Type="http://schemas.openxmlformats.org/officeDocument/2006/relationships/image" Target="../media/image24.png"/><Relationship Id="rId19" Type="http://schemas.openxmlformats.org/officeDocument/2006/relationships/diagramLayout" Target="../diagrams/layout3.xml"/><Relationship Id="rId4" Type="http://schemas.openxmlformats.org/officeDocument/2006/relationships/image" Target="../media/image16.emf"/><Relationship Id="rId14" Type="http://schemas.openxmlformats.org/officeDocument/2006/relationships/customXml" Target="../ink/ink179.xml"/><Relationship Id="rId22" Type="http://schemas.microsoft.com/office/2007/relationships/diagramDrawing" Target="../diagrams/drawing3.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3" Type="http://schemas.openxmlformats.org/officeDocument/2006/relationships/customXml" Target="../ink/ink181.xml"/><Relationship Id="rId7" Type="http://schemas.openxmlformats.org/officeDocument/2006/relationships/customXml" Target="../ink/ink182.xml"/><Relationship Id="rId12" Type="http://schemas.openxmlformats.org/officeDocument/2006/relationships/customXml" Target="../ink/ink185.xml"/><Relationship Id="rId2" Type="http://schemas.openxmlformats.org/officeDocument/2006/relationships/notesSlide" Target="../notesSlides/notesSlide27.xml"/><Relationship Id="rId16" Type="http://schemas.openxmlformats.org/officeDocument/2006/relationships/customXml" Target="../ink/ink18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84.xml"/><Relationship Id="rId9" Type="http://schemas.openxmlformats.org/officeDocument/2006/relationships/customXml" Target="../ink/ink183.xml"/><Relationship Id="rId14" Type="http://schemas.openxmlformats.org/officeDocument/2006/relationships/customXml" Target="../ink/ink18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customXml" Target="../ink/ink5.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customXml" Target="../ink/ink7.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4.xml"/><Relationship Id="rId9" Type="http://schemas.openxmlformats.org/officeDocument/2006/relationships/customXml" Target="../ink/ink3.xml"/><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image" Target="../media/image2.png"/><Relationship Id="rId3" Type="http://schemas.openxmlformats.org/officeDocument/2006/relationships/customXml" Target="../ink/ink8.xml"/><Relationship Id="rId7" Type="http://schemas.openxmlformats.org/officeDocument/2006/relationships/customXml" Target="../ink/ink9.xml"/><Relationship Id="rId12" Type="http://schemas.openxmlformats.org/officeDocument/2006/relationships/customXml" Target="../ink/ink12.xml"/><Relationship Id="rId17" Type="http://schemas.openxmlformats.org/officeDocument/2006/relationships/image" Target="../media/image4.jpg"/><Relationship Id="rId2" Type="http://schemas.openxmlformats.org/officeDocument/2006/relationships/notesSlide" Target="../notesSlides/notesSlide2.xml"/><Relationship Id="rId16" Type="http://schemas.openxmlformats.org/officeDocument/2006/relationships/customXml" Target="../ink/ink1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11.xml"/><Relationship Id="rId9" Type="http://schemas.openxmlformats.org/officeDocument/2006/relationships/customXml" Target="../ink/ink10.xml"/><Relationship Id="rId14" Type="http://schemas.openxmlformats.org/officeDocument/2006/relationships/customXml" Target="../ink/ink13.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diagramData" Target="../diagrams/data1.xml"/><Relationship Id="rId3" Type="http://schemas.openxmlformats.org/officeDocument/2006/relationships/customXml" Target="../ink/ink15.xml"/><Relationship Id="rId21" Type="http://schemas.openxmlformats.org/officeDocument/2006/relationships/diagramColors" Target="../diagrams/colors1.xml"/><Relationship Id="rId7" Type="http://schemas.openxmlformats.org/officeDocument/2006/relationships/customXml" Target="../ink/ink16.xml"/><Relationship Id="rId12" Type="http://schemas.openxmlformats.org/officeDocument/2006/relationships/customXml" Target="../ink/ink19.xml"/><Relationship Id="rId17" Type="http://schemas.openxmlformats.org/officeDocument/2006/relationships/image" Target="../media/image2.png"/><Relationship Id="rId2" Type="http://schemas.openxmlformats.org/officeDocument/2006/relationships/notesSlide" Target="../notesSlides/notesSlide3.xml"/><Relationship Id="rId16" Type="http://schemas.openxmlformats.org/officeDocument/2006/relationships/customXml" Target="../ink/ink21.xml"/><Relationship Id="rId20" Type="http://schemas.openxmlformats.org/officeDocument/2006/relationships/diagramQuickStyle" Target="../diagrams/quickStyle1.xml"/><Relationship Id="rId1" Type="http://schemas.openxmlformats.org/officeDocument/2006/relationships/slideLayout" Target="../slideLayouts/slideLayout3.xml"/><Relationship Id="rId6" Type="http://schemas.openxmlformats.org/officeDocument/2006/relationships/image" Target="NULL"/><Relationship Id="rId11"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18.xml"/><Relationship Id="rId19" Type="http://schemas.openxmlformats.org/officeDocument/2006/relationships/diagramLayout" Target="../diagrams/layout1.xml"/><Relationship Id="rId9" Type="http://schemas.openxmlformats.org/officeDocument/2006/relationships/customXml" Target="../ink/ink17.xml"/><Relationship Id="rId14" Type="http://schemas.openxmlformats.org/officeDocument/2006/relationships/customXml" Target="../ink/ink20.xml"/><Relationship Id="rId22"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3.png"/><Relationship Id="rId18" Type="http://schemas.openxmlformats.org/officeDocument/2006/relationships/diagramLayout" Target="../diagrams/layout2.xml"/><Relationship Id="rId3" Type="http://schemas.openxmlformats.org/officeDocument/2006/relationships/customXml" Target="../ink/ink22.xml"/><Relationship Id="rId21" Type="http://schemas.microsoft.com/office/2007/relationships/diagramDrawing" Target="../diagrams/drawing2.xml"/><Relationship Id="rId7" Type="http://schemas.openxmlformats.org/officeDocument/2006/relationships/customXml" Target="../ink/ink23.xml"/><Relationship Id="rId12" Type="http://schemas.openxmlformats.org/officeDocument/2006/relationships/customXml" Target="../ink/ink26.xml"/><Relationship Id="rId17" Type="http://schemas.openxmlformats.org/officeDocument/2006/relationships/diagramData" Target="../diagrams/data2.xml"/><Relationship Id="rId2" Type="http://schemas.openxmlformats.org/officeDocument/2006/relationships/notesSlide" Target="../notesSlides/notesSlide4.xml"/><Relationship Id="rId16" Type="http://schemas.openxmlformats.org/officeDocument/2006/relationships/customXml" Target="../ink/ink28.xml"/><Relationship Id="rId20" Type="http://schemas.openxmlformats.org/officeDocument/2006/relationships/diagramColors" Target="../diagrams/colors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customXml" Target="../ink/ink25.xml"/><Relationship Id="rId19" Type="http://schemas.openxmlformats.org/officeDocument/2006/relationships/diagramQuickStyle" Target="../diagrams/quickStyle2.xml"/><Relationship Id="rId9" Type="http://schemas.openxmlformats.org/officeDocument/2006/relationships/customXml" Target="../ink/ink24.xml"/><Relationship Id="rId14" Type="http://schemas.openxmlformats.org/officeDocument/2006/relationships/customXml" Target="../ink/ink27.xml"/><Relationship Id="rId2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2B0BB-85E7-444B-A033-873561327BFC}"/>
              </a:ext>
            </a:extLst>
          </p:cNvPr>
          <p:cNvSpPr>
            <a:spLocks noGrp="1"/>
          </p:cNvSpPr>
          <p:nvPr>
            <p:ph type="ctrTitle"/>
          </p:nvPr>
        </p:nvSpPr>
        <p:spPr>
          <a:xfrm>
            <a:off x="0" y="2106132"/>
            <a:ext cx="9623612" cy="2387600"/>
          </a:xfrm>
        </p:spPr>
        <p:txBody>
          <a:bodyPr>
            <a:normAutofit/>
          </a:bodyPr>
          <a:lstStyle/>
          <a:p>
            <a:r>
              <a:rPr lang="en-US" sz="5000" dirty="0" smtClean="0"/>
              <a:t>Rules of</a:t>
            </a:r>
            <a:br>
              <a:rPr lang="en-US" sz="5000" dirty="0" smtClean="0"/>
            </a:br>
            <a:r>
              <a:rPr lang="en-US" sz="5000" dirty="0" smtClean="0"/>
              <a:t>Lam </a:t>
            </a:r>
            <a:r>
              <a:rPr lang="en-US" sz="5000" dirty="0" err="1" smtClean="0"/>
              <a:t>Sakinah</a:t>
            </a:r>
            <a:endParaRPr lang="en-US" sz="5000" dirty="0"/>
          </a:p>
        </p:txBody>
      </p:sp>
      <p:sp>
        <p:nvSpPr>
          <p:cNvPr id="3" name="Subtitle 2">
            <a:extLst>
              <a:ext uri="{FF2B5EF4-FFF2-40B4-BE49-F238E27FC236}">
                <a16:creationId xmlns:a16="http://schemas.microsoft.com/office/drawing/2014/main" xmlns="" id="{D2CE41B7-91BB-2643-B51E-9483CCFAA46F}"/>
              </a:ext>
            </a:extLst>
          </p:cNvPr>
          <p:cNvSpPr>
            <a:spLocks noGrp="1"/>
          </p:cNvSpPr>
          <p:nvPr>
            <p:ph type="subTitle" idx="1"/>
          </p:nvPr>
        </p:nvSpPr>
        <p:spPr>
          <a:xfrm>
            <a:off x="239806" y="5029767"/>
            <a:ext cx="9144000" cy="1335199"/>
          </a:xfrm>
        </p:spPr>
        <p:txBody>
          <a:bodyPr/>
          <a:lstStyle/>
          <a:p>
            <a:r>
              <a:rPr lang="en-US" b="1" dirty="0"/>
              <a:t>Dr. </a:t>
            </a:r>
            <a:r>
              <a:rPr lang="en-US" b="1" dirty="0" smtClean="0"/>
              <a:t>Ashraf </a:t>
            </a:r>
            <a:r>
              <a:rPr lang="en-US" b="1" dirty="0" err="1" smtClean="0"/>
              <a:t>Negm</a:t>
            </a:r>
            <a:endParaRPr lang="en-US" b="1" dirty="0"/>
          </a:p>
        </p:txBody>
      </p:sp>
      <p:sp>
        <p:nvSpPr>
          <p:cNvPr id="4" name="Date Placeholder 3">
            <a:extLst>
              <a:ext uri="{FF2B5EF4-FFF2-40B4-BE49-F238E27FC236}">
                <a16:creationId xmlns:a16="http://schemas.microsoft.com/office/drawing/2014/main" xmlns="" id="{B58D3839-5137-2E43-9E9E-2448574C133B}"/>
              </a:ext>
            </a:extLst>
          </p:cNvPr>
          <p:cNvSpPr>
            <a:spLocks noGrp="1"/>
          </p:cNvSpPr>
          <p:nvPr>
            <p:ph type="dt" sz="half" idx="10"/>
          </p:nvPr>
        </p:nvSpPr>
        <p:spPr/>
        <p:txBody>
          <a:bodyPr/>
          <a:lstStyle/>
          <a:p>
            <a:fld id="{A02DA27A-0449-7248-A94F-950571DA4F0A}" type="datetime1">
              <a:rPr lang="en-CA" smtClean="0"/>
              <a:t>2021-03-15</a:t>
            </a:fld>
            <a:endParaRPr lang="en-US"/>
          </a:p>
        </p:txBody>
      </p:sp>
      <p:sp>
        <p:nvSpPr>
          <p:cNvPr id="5" name="Slide Number Placeholder 4">
            <a:extLst>
              <a:ext uri="{FF2B5EF4-FFF2-40B4-BE49-F238E27FC236}">
                <a16:creationId xmlns:a16="http://schemas.microsoft.com/office/drawing/2014/main" xmlns=""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pic>
        <p:nvPicPr>
          <p:cNvPr id="6" name="Picture 5"/>
          <p:cNvPicPr>
            <a:picLocks noChangeAspect="1"/>
          </p:cNvPicPr>
          <p:nvPr/>
        </p:nvPicPr>
        <p:blipFill>
          <a:blip r:embed="rId2"/>
          <a:stretch>
            <a:fillRect/>
          </a:stretch>
        </p:blipFill>
        <p:spPr>
          <a:xfrm>
            <a:off x="9943272" y="2658088"/>
            <a:ext cx="1449455" cy="2811662"/>
          </a:xfrm>
          <a:prstGeom prst="rect">
            <a:avLst/>
          </a:prstGeom>
        </p:spPr>
      </p:pic>
    </p:spTree>
    <p:extLst>
      <p:ext uri="{BB962C8B-B14F-4D97-AF65-F5344CB8AC3E}">
        <p14:creationId xmlns:p14="http://schemas.microsoft.com/office/powerpoint/2010/main" val="3934097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256641" y="4523950"/>
            <a:ext cx="8866094" cy="1151878"/>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3200" b="1" dirty="0" smtClean="0">
                <a:solidFill>
                  <a:srgbClr val="FF0000"/>
                </a:solidFill>
              </a:rPr>
              <a:t>تعريفها</a:t>
            </a:r>
            <a:r>
              <a:rPr lang="ar-SA" sz="3200" b="1" dirty="0" smtClean="0">
                <a:solidFill>
                  <a:schemeClr val="tx1"/>
                </a:solidFill>
              </a:rPr>
              <a:t>: </a:t>
            </a:r>
          </a:p>
          <a:p>
            <a:r>
              <a:rPr lang="ar-SA" sz="3200" b="1" dirty="0" smtClean="0">
                <a:solidFill>
                  <a:schemeClr val="tx1"/>
                </a:solidFill>
              </a:rPr>
              <a:t>هي اللام الداخلة على الأسماء، وتكون زائدة عن بنية الكلمة دائماً.</a:t>
            </a:r>
            <a:endParaRPr lang="en-US" sz="3200" b="1" dirty="0">
              <a:solidFill>
                <a:schemeClr val="tx1"/>
              </a:solidFill>
            </a:endParaRPr>
          </a:p>
        </p:txBody>
      </p:sp>
      <p:sp>
        <p:nvSpPr>
          <p:cNvPr id="16" name="TextBox 15"/>
          <p:cNvSpPr txBox="1"/>
          <p:nvPr/>
        </p:nvSpPr>
        <p:spPr>
          <a:xfrm>
            <a:off x="626473" y="2333314"/>
            <a:ext cx="9197597" cy="1384995"/>
          </a:xfrm>
          <a:prstGeom prst="rect">
            <a:avLst/>
          </a:prstGeom>
          <a:noFill/>
        </p:spPr>
        <p:txBody>
          <a:bodyPr wrap="square" rtlCol="0">
            <a:spAutoFit/>
          </a:bodyPr>
          <a:lstStyle/>
          <a:p>
            <a:r>
              <a:rPr lang="en-US" sz="2800" b="1" dirty="0" smtClean="0">
                <a:solidFill>
                  <a:srgbClr val="FF0000"/>
                </a:solidFill>
              </a:rPr>
              <a:t>Definition</a:t>
            </a:r>
            <a:r>
              <a:rPr lang="en-US" sz="2800" dirty="0">
                <a:solidFill>
                  <a:schemeClr val="accent2">
                    <a:lumMod val="60000"/>
                    <a:lumOff val="40000"/>
                  </a:schemeClr>
                </a:solidFill>
              </a:rPr>
              <a:t>: </a:t>
            </a:r>
            <a:endParaRPr lang="ar-SA" sz="2800" dirty="0" smtClean="0">
              <a:solidFill>
                <a:schemeClr val="accent2">
                  <a:lumMod val="60000"/>
                  <a:lumOff val="40000"/>
                </a:schemeClr>
              </a:solidFill>
            </a:endParaRPr>
          </a:p>
          <a:p>
            <a:r>
              <a:rPr lang="en-US" sz="2800" dirty="0" smtClean="0"/>
              <a:t>The </a:t>
            </a:r>
            <a:r>
              <a:rPr lang="en-US" sz="2800" dirty="0"/>
              <a:t>lam that is added as a prefix only </a:t>
            </a:r>
            <a:r>
              <a:rPr lang="en-US" sz="2800" dirty="0" smtClean="0"/>
              <a:t>to</a:t>
            </a:r>
            <a:r>
              <a:rPr lang="ar-SA" sz="2800" dirty="0" smtClean="0"/>
              <a:t> </a:t>
            </a:r>
            <a:r>
              <a:rPr lang="en-US" sz="2800" dirty="0" smtClean="0"/>
              <a:t>nouns.</a:t>
            </a:r>
            <a:endParaRPr lang="ar-SA" sz="2800" dirty="0" smtClean="0"/>
          </a:p>
          <a:p>
            <a:r>
              <a:rPr lang="en-US" sz="2800" dirty="0" smtClean="0"/>
              <a:t>It </a:t>
            </a:r>
            <a:r>
              <a:rPr lang="en-US" sz="2800" dirty="0"/>
              <a:t>is not part of the root of the word.</a:t>
            </a:r>
          </a:p>
        </p:txBody>
      </p:sp>
    </p:spTree>
    <p:extLst>
      <p:ext uri="{BB962C8B-B14F-4D97-AF65-F5344CB8AC3E}">
        <p14:creationId xmlns:p14="http://schemas.microsoft.com/office/powerpoint/2010/main" val="1575589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3" name="Content Placeholder 2"/>
          <p:cNvSpPr txBox="1">
            <a:spLocks/>
          </p:cNvSpPr>
          <p:nvPr/>
        </p:nvSpPr>
        <p:spPr>
          <a:xfrm>
            <a:off x="5419571" y="2398429"/>
            <a:ext cx="3302721" cy="2466109"/>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3600" b="1" dirty="0" smtClean="0">
                <a:solidFill>
                  <a:srgbClr val="FF0000"/>
                </a:solidFill>
                <a:effectLst>
                  <a:outerShdw blurRad="38100" dist="38100" dir="2700000" algn="tl">
                    <a:srgbClr val="000000">
                      <a:alpha val="43137"/>
                    </a:srgbClr>
                  </a:outerShdw>
                </a:effectLst>
                <a:latin typeface="Calibri" pitchFamily="34" charset="0"/>
              </a:rPr>
              <a:t>أنواعها</a:t>
            </a:r>
            <a:r>
              <a:rPr lang="ar-SA"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a:t>
            </a:r>
          </a:p>
          <a:p>
            <a:pPr marL="457200" indent="-457200">
              <a:buFont typeface="Arial" panose="020B0604020202020204" pitchFamily="34" charset="0"/>
              <a:buChar char="•"/>
            </a:pPr>
            <a:r>
              <a:rPr lang="ar-AE"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اللام القمرية</a:t>
            </a:r>
          </a:p>
          <a:p>
            <a:pPr marL="457200" indent="-457200">
              <a:buFont typeface="Arial" panose="020B0604020202020204" pitchFamily="34" charset="0"/>
              <a:buChar char="•"/>
            </a:pPr>
            <a:r>
              <a:rPr lang="ar-AE" sz="2800" b="1" dirty="0" smtClean="0">
                <a:solidFill>
                  <a:schemeClr val="accent1">
                    <a:lumMod val="50000"/>
                  </a:schemeClr>
                </a:solidFill>
                <a:effectLst>
                  <a:outerShdw blurRad="38100" dist="38100" dir="2700000" algn="tl">
                    <a:srgbClr val="000000">
                      <a:alpha val="43137"/>
                    </a:srgbClr>
                  </a:outerShdw>
                </a:effectLst>
                <a:latin typeface="Calibri" pitchFamily="34" charset="0"/>
              </a:rPr>
              <a:t>اللام الشمسية</a:t>
            </a:r>
            <a:endParaRPr lang="en-US" sz="2800" b="1" dirty="0" smtClean="0">
              <a:solidFill>
                <a:schemeClr val="accent1">
                  <a:lumMod val="50000"/>
                </a:schemeClr>
              </a:solidFill>
              <a:effectLst>
                <a:outerShdw blurRad="38100" dist="38100" dir="2700000" algn="tl">
                  <a:srgbClr val="000000">
                    <a:alpha val="43137"/>
                  </a:srgbClr>
                </a:outerShdw>
              </a:effectLst>
              <a:latin typeface="Calibri" pitchFamily="34" charset="0"/>
            </a:endParaRPr>
          </a:p>
        </p:txBody>
      </p:sp>
      <p:sp>
        <p:nvSpPr>
          <p:cNvPr id="14" name="Content Placeholder 2"/>
          <p:cNvSpPr txBox="1">
            <a:spLocks/>
          </p:cNvSpPr>
          <p:nvPr/>
        </p:nvSpPr>
        <p:spPr>
          <a:xfrm>
            <a:off x="707812" y="2428210"/>
            <a:ext cx="4558145" cy="2466109"/>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1000"/>
              </a:spcBef>
              <a:spcAft>
                <a:spcPts val="0"/>
              </a:spcAft>
              <a:buClr>
                <a:schemeClr val="accent1"/>
              </a:buClr>
              <a:buSzTx/>
              <a:tabLst/>
              <a:defRPr/>
            </a:pPr>
            <a:r>
              <a:rPr kumimoji="0" lang="en-US"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itchFamily="34" charset="0"/>
                <a:ea typeface="+mn-ea"/>
                <a:cs typeface="+mn-cs"/>
              </a:rPr>
              <a:t>Its Types</a:t>
            </a: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Lam </a:t>
            </a:r>
            <a:r>
              <a:rPr kumimoji="0" lang="en-US"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Qamariyyah</a:t>
            </a:r>
            <a:endParaRPr kumimoji="0" lang="ar-AE"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32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Lam Al-</a:t>
            </a:r>
            <a:r>
              <a:rPr kumimoji="0" lang="en-US" sz="3200" b="1" i="0" u="none" strike="noStrike" kern="1200" cap="none" spc="0" normalizeH="0" baseline="0" noProof="0" dirty="0" err="1"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rPr>
              <a:t>Shamsiyyah</a:t>
            </a:r>
            <a:endParaRPr kumimoji="0" lang="en-US" sz="2800" b="1" i="0" u="none" strike="noStrike" kern="1200" cap="none" spc="0" normalizeH="0" baseline="0" noProof="0" dirty="0" smtClean="0">
              <a:ln>
                <a:noFill/>
              </a:ln>
              <a:solidFill>
                <a:schemeClr val="accent1">
                  <a:lumMod val="50000"/>
                </a:schemeClr>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5" name="Content Placeholder 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2003612" y="4337281"/>
            <a:ext cx="5889812" cy="1935635"/>
          </a:xfrm>
          <a:prstGeom prst="rect">
            <a:avLst/>
          </a:prstGeom>
        </p:spPr>
      </p:pic>
      <p:sp>
        <p:nvSpPr>
          <p:cNvPr id="16" name="TextBox 15"/>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8" name="Picture 4" descr="C:\Users\HP\Desktop\القرآن حياتي\Pict\quran-reading.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142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1" name="Content Placeholder 2"/>
          <p:cNvSpPr txBox="1">
            <a:spLocks/>
          </p:cNvSpPr>
          <p:nvPr/>
        </p:nvSpPr>
        <p:spPr>
          <a:xfrm>
            <a:off x="1215807" y="4580821"/>
            <a:ext cx="8018929" cy="2057180"/>
          </a:xfrm>
          <a:prstGeom prst="rect">
            <a:avLst/>
          </a:prstGeom>
        </p:spPr>
        <p:txBody>
          <a:bodyPr vert="horz" lIns="91440" tIns="45720" rIns="91440" bIns="45720" rtlCol="0">
            <a:normAutofit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2800" b="1" dirty="0" smtClean="0">
                <a:solidFill>
                  <a:srgbClr val="FF0000"/>
                </a:solidFill>
              </a:rPr>
              <a:t>اللَّام القمرية</a:t>
            </a:r>
            <a:r>
              <a:rPr lang="ar-SA" sz="2000" b="1" dirty="0" smtClean="0">
                <a:solidFill>
                  <a:schemeClr val="tx1"/>
                </a:solidFill>
              </a:rPr>
              <a:t>:</a:t>
            </a:r>
          </a:p>
          <a:p>
            <a:r>
              <a:rPr lang="ar-SA" sz="2000" b="1" dirty="0" smtClean="0">
                <a:solidFill>
                  <a:schemeClr val="accent1">
                    <a:lumMod val="75000"/>
                  </a:schemeClr>
                </a:solidFill>
              </a:rPr>
              <a:t>حروفها</a:t>
            </a:r>
            <a:r>
              <a:rPr lang="ar-SA" sz="2000" b="1" dirty="0" smtClean="0">
                <a:solidFill>
                  <a:schemeClr val="tx1"/>
                </a:solidFill>
              </a:rPr>
              <a:t>: أربعة عشر مجموعة في (</a:t>
            </a:r>
            <a:r>
              <a:rPr lang="ar-SA" sz="2000" b="1" dirty="0" smtClean="0">
                <a:solidFill>
                  <a:srgbClr val="FF0000"/>
                </a:solidFill>
              </a:rPr>
              <a:t>أبْغِ حَجَّكَ وَخَفْ عَقِيمَهُ</a:t>
            </a:r>
            <a:r>
              <a:rPr lang="ar-SA" sz="2000" b="1" dirty="0" smtClean="0">
                <a:solidFill>
                  <a:schemeClr val="tx1"/>
                </a:solidFill>
              </a:rPr>
              <a:t>).</a:t>
            </a:r>
          </a:p>
          <a:p>
            <a:r>
              <a:rPr lang="ar-SA" sz="2000" b="1" dirty="0">
                <a:solidFill>
                  <a:schemeClr val="accent1">
                    <a:lumMod val="75000"/>
                  </a:schemeClr>
                </a:solidFill>
              </a:rPr>
              <a:t>حكمها</a:t>
            </a:r>
            <a:r>
              <a:rPr lang="ar-SA" sz="2000" b="1" dirty="0" smtClean="0">
                <a:solidFill>
                  <a:schemeClr val="tx1"/>
                </a:solidFill>
              </a:rPr>
              <a:t>: الإظهار القمري.</a:t>
            </a:r>
          </a:p>
          <a:p>
            <a:r>
              <a:rPr lang="ar-SA" sz="2000" b="1" dirty="0">
                <a:solidFill>
                  <a:schemeClr val="accent1">
                    <a:lumMod val="75000"/>
                  </a:schemeClr>
                </a:solidFill>
              </a:rPr>
              <a:t>علامتها في المصحف</a:t>
            </a:r>
            <a:r>
              <a:rPr lang="ar-SA" sz="2000" b="1" dirty="0" smtClean="0">
                <a:solidFill>
                  <a:schemeClr val="tx1"/>
                </a:solidFill>
              </a:rPr>
              <a:t>: ظهور السكون على اللام.</a:t>
            </a:r>
          </a:p>
          <a:p>
            <a:r>
              <a:rPr lang="ar-SA" sz="2000" b="1" dirty="0" smtClean="0">
                <a:solidFill>
                  <a:schemeClr val="tx1"/>
                </a:solidFill>
              </a:rPr>
              <a:t> </a:t>
            </a:r>
            <a:r>
              <a:rPr lang="ar-SA" sz="2000" b="1" dirty="0">
                <a:solidFill>
                  <a:schemeClr val="accent1">
                    <a:lumMod val="75000"/>
                  </a:schemeClr>
                </a:solidFill>
              </a:rPr>
              <a:t>سبب الإظهار</a:t>
            </a:r>
            <a:r>
              <a:rPr lang="ar-SA" sz="2000" b="1" dirty="0" smtClean="0">
                <a:solidFill>
                  <a:schemeClr val="tx1"/>
                </a:solidFill>
              </a:rPr>
              <a:t>: تباعد مخرج اللام عن مخرج هذه الحروف</a:t>
            </a:r>
          </a:p>
        </p:txBody>
      </p:sp>
      <p:sp>
        <p:nvSpPr>
          <p:cNvPr id="12" name="Content Placeholder 2"/>
          <p:cNvSpPr txBox="1">
            <a:spLocks/>
          </p:cNvSpPr>
          <p:nvPr/>
        </p:nvSpPr>
        <p:spPr>
          <a:xfrm>
            <a:off x="341806" y="1932711"/>
            <a:ext cx="8875058" cy="2487926"/>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b="1" dirty="0" smtClean="0">
                <a:solidFill>
                  <a:srgbClr val="FF0000"/>
                </a:solidFill>
              </a:rPr>
              <a:t>Lam </a:t>
            </a:r>
            <a:r>
              <a:rPr lang="en-US" b="1" dirty="0" err="1" smtClean="0">
                <a:solidFill>
                  <a:srgbClr val="FF0000"/>
                </a:solidFill>
              </a:rPr>
              <a:t>Qamariyyah</a:t>
            </a:r>
            <a:endParaRPr lang="en-US" b="1" dirty="0" smtClean="0">
              <a:solidFill>
                <a:srgbClr val="FF0000"/>
              </a:solidFill>
            </a:endParaRPr>
          </a:p>
          <a:p>
            <a:pPr algn="l" rtl="0"/>
            <a:r>
              <a:rPr lang="en-US" sz="2000" b="1" dirty="0" smtClean="0">
                <a:solidFill>
                  <a:schemeClr val="accent1">
                    <a:lumMod val="75000"/>
                  </a:schemeClr>
                </a:solidFill>
              </a:rPr>
              <a:t>Letters</a:t>
            </a:r>
            <a:r>
              <a:rPr lang="en-US" sz="2000" b="1" dirty="0" smtClean="0">
                <a:solidFill>
                  <a:schemeClr val="tx1"/>
                </a:solidFill>
              </a:rPr>
              <a:t>: Fourteen letters gathered </a:t>
            </a:r>
            <a:r>
              <a:rPr lang="ar-SA" sz="2000" b="1" dirty="0" smtClean="0">
                <a:solidFill>
                  <a:schemeClr val="tx1"/>
                </a:solidFill>
              </a:rPr>
              <a:t>(</a:t>
            </a:r>
            <a:r>
              <a:rPr lang="ar-SA" sz="2000" b="1" dirty="0" smtClean="0">
                <a:solidFill>
                  <a:srgbClr val="FF0000"/>
                </a:solidFill>
              </a:rPr>
              <a:t>أبْغِ حَجَّكَ وَخَفْ عَقِيمَهُ</a:t>
            </a:r>
            <a:r>
              <a:rPr lang="ar-SA" sz="2000" b="1" dirty="0" smtClean="0">
                <a:solidFill>
                  <a:schemeClr val="tx1"/>
                </a:solidFill>
              </a:rPr>
              <a:t>)</a:t>
            </a:r>
            <a:r>
              <a:rPr lang="en-US" sz="2000" b="1" dirty="0" smtClean="0">
                <a:solidFill>
                  <a:schemeClr val="tx1"/>
                </a:solidFill>
              </a:rPr>
              <a:t>.</a:t>
            </a:r>
          </a:p>
          <a:p>
            <a:pPr algn="l" rtl="0"/>
            <a:r>
              <a:rPr lang="en-US" sz="2000" b="1" dirty="0">
                <a:solidFill>
                  <a:schemeClr val="accent1">
                    <a:lumMod val="75000"/>
                  </a:schemeClr>
                </a:solidFill>
              </a:rPr>
              <a:t>Rule</a:t>
            </a:r>
            <a:r>
              <a:rPr lang="en-US" sz="2000" b="1" dirty="0" smtClean="0">
                <a:solidFill>
                  <a:schemeClr val="tx1"/>
                </a:solidFill>
              </a:rPr>
              <a:t>: </a:t>
            </a:r>
            <a:r>
              <a:rPr lang="en-US" sz="2000" b="1" dirty="0" err="1" smtClean="0">
                <a:solidFill>
                  <a:schemeClr val="tx1"/>
                </a:solidFill>
              </a:rPr>
              <a:t>Izh-har</a:t>
            </a:r>
            <a:r>
              <a:rPr lang="en-US" sz="2000" b="1" dirty="0" smtClean="0">
                <a:solidFill>
                  <a:schemeClr val="tx1"/>
                </a:solidFill>
              </a:rPr>
              <a:t> </a:t>
            </a:r>
            <a:r>
              <a:rPr lang="en-US" sz="2000" b="1" dirty="0" err="1" smtClean="0">
                <a:solidFill>
                  <a:schemeClr val="tx1"/>
                </a:solidFill>
              </a:rPr>
              <a:t>Qamari</a:t>
            </a:r>
            <a:r>
              <a:rPr lang="en-US" sz="2000" b="1" dirty="0" smtClean="0">
                <a:solidFill>
                  <a:schemeClr val="tx1"/>
                </a:solidFill>
              </a:rPr>
              <a:t>.</a:t>
            </a:r>
          </a:p>
          <a:p>
            <a:pPr algn="l" rtl="0"/>
            <a:r>
              <a:rPr lang="en-US" sz="2000" b="1" dirty="0">
                <a:solidFill>
                  <a:schemeClr val="accent1">
                    <a:lumMod val="75000"/>
                  </a:schemeClr>
                </a:solidFill>
              </a:rPr>
              <a:t>Sign in the </a:t>
            </a:r>
            <a:r>
              <a:rPr lang="en-US" sz="2000" b="1" dirty="0" err="1">
                <a:solidFill>
                  <a:schemeClr val="accent1">
                    <a:lumMod val="75000"/>
                  </a:schemeClr>
                </a:solidFill>
              </a:rPr>
              <a:t>mus-haf</a:t>
            </a:r>
            <a:r>
              <a:rPr lang="en-US" sz="2000" b="1" dirty="0" smtClean="0">
                <a:solidFill>
                  <a:schemeClr val="tx1"/>
                </a:solidFill>
              </a:rPr>
              <a:t>: </a:t>
            </a:r>
            <a:r>
              <a:rPr lang="en-US" sz="2000" b="1" dirty="0" err="1" smtClean="0">
                <a:solidFill>
                  <a:schemeClr val="tx1"/>
                </a:solidFill>
              </a:rPr>
              <a:t>Sukun</a:t>
            </a:r>
            <a:r>
              <a:rPr lang="en-US" sz="2000" b="1" dirty="0" smtClean="0">
                <a:solidFill>
                  <a:schemeClr val="tx1"/>
                </a:solidFill>
              </a:rPr>
              <a:t> written directly above the lam.</a:t>
            </a:r>
          </a:p>
          <a:p>
            <a:pPr algn="l" rtl="0"/>
            <a:r>
              <a:rPr lang="en-US" sz="2000" b="1" dirty="0">
                <a:solidFill>
                  <a:schemeClr val="accent1">
                    <a:lumMod val="75000"/>
                  </a:schemeClr>
                </a:solidFill>
              </a:rPr>
              <a:t>Reason for </a:t>
            </a:r>
            <a:r>
              <a:rPr lang="en-US" sz="2000" b="1" dirty="0" err="1">
                <a:solidFill>
                  <a:schemeClr val="accent1">
                    <a:lumMod val="75000"/>
                  </a:schemeClr>
                </a:solidFill>
              </a:rPr>
              <a:t>izh-har</a:t>
            </a:r>
            <a:r>
              <a:rPr lang="en-US" sz="2000" b="1" dirty="0" smtClean="0">
                <a:solidFill>
                  <a:schemeClr val="tx1"/>
                </a:solidFill>
              </a:rPr>
              <a:t>: The distance  between the </a:t>
            </a:r>
            <a:r>
              <a:rPr lang="en-US" sz="2000" b="1" dirty="0" err="1" smtClean="0">
                <a:solidFill>
                  <a:schemeClr val="tx1"/>
                </a:solidFill>
              </a:rPr>
              <a:t>makhraj</a:t>
            </a:r>
            <a:r>
              <a:rPr lang="en-US" sz="2000" b="1" dirty="0" smtClean="0">
                <a:solidFill>
                  <a:schemeClr val="tx1"/>
                </a:solidFill>
              </a:rPr>
              <a:t> of the lam and that of these fourteen letters.</a:t>
            </a:r>
            <a:endParaRPr lang="en-US" sz="2000" b="1" dirty="0">
              <a:solidFill>
                <a:schemeClr val="tx1"/>
              </a:solidFill>
            </a:endParaRPr>
          </a:p>
        </p:txBody>
      </p:sp>
      <p:sp>
        <p:nvSpPr>
          <p:cNvPr id="13" name="TextBox 12"/>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73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pic>
        <p:nvPicPr>
          <p:cNvPr id="11" name="Content Placeholder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366669" y="1656658"/>
            <a:ext cx="2704365" cy="4487306"/>
          </a:xfrm>
          <a:prstGeom prst="rect">
            <a:avLst/>
          </a:prstGeom>
        </p:spPr>
      </p:pic>
      <p:pic>
        <p:nvPicPr>
          <p:cNvPr id="12" name="Content Placeholder 3"/>
          <p:cNvPicPr>
            <a:picLocks noChangeAspect="1"/>
          </p:cNvPicPr>
          <p:nvPr/>
        </p:nvPicPr>
        <p:blipFill>
          <a:blip r:embed="rId16">
            <a:extLst>
              <a:ext uri="{28A0092B-C50C-407E-A947-70E740481C1C}">
                <a14:useLocalDpi xmlns:a14="http://schemas.microsoft.com/office/drawing/2010/main" val="0"/>
              </a:ext>
            </a:extLst>
          </a:blip>
          <a:srcRect l="3281" t="23515" r="3439" b="31340"/>
          <a:stretch>
            <a:fillRect/>
          </a:stretch>
        </p:blipFill>
        <p:spPr>
          <a:xfrm>
            <a:off x="3358097" y="2071101"/>
            <a:ext cx="5251219" cy="4066709"/>
          </a:xfrm>
          <a:prstGeom prst="rect">
            <a:avLst/>
          </a:prstGeom>
        </p:spPr>
      </p:pic>
      <p:sp>
        <p:nvSpPr>
          <p:cNvPr id="13" name="TextBox 12"/>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69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1" name="Content Placeholder 2"/>
          <p:cNvSpPr txBox="1">
            <a:spLocks/>
          </p:cNvSpPr>
          <p:nvPr/>
        </p:nvSpPr>
        <p:spPr>
          <a:xfrm>
            <a:off x="189406" y="4502339"/>
            <a:ext cx="8779782" cy="2059826"/>
          </a:xfrm>
          <a:prstGeom prst="rect">
            <a:avLst/>
          </a:prstGeom>
        </p:spPr>
        <p:txBody>
          <a:bodyPr vert="horz" lIns="91440" tIns="45720" rIns="91440" bIns="45720" rtlCol="0">
            <a:normAutofit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ar-SA" sz="2000" b="1" dirty="0" smtClean="0">
                <a:solidFill>
                  <a:srgbClr val="FF0000"/>
                </a:solidFill>
              </a:rPr>
              <a:t>اللَّام الشمسية</a:t>
            </a:r>
            <a:r>
              <a:rPr lang="ar-SA" sz="1600" b="1" dirty="0" smtClean="0">
                <a:solidFill>
                  <a:schemeClr val="tx1"/>
                </a:solidFill>
              </a:rPr>
              <a:t>:</a:t>
            </a:r>
          </a:p>
          <a:p>
            <a:r>
              <a:rPr lang="ar-SA" sz="1600" b="1" dirty="0" smtClean="0">
                <a:solidFill>
                  <a:schemeClr val="accent1">
                    <a:lumMod val="75000"/>
                  </a:schemeClr>
                </a:solidFill>
              </a:rPr>
              <a:t>حروفها</a:t>
            </a:r>
            <a:r>
              <a:rPr lang="ar-SA" sz="1600" b="1" dirty="0" smtClean="0">
                <a:solidFill>
                  <a:schemeClr val="tx1"/>
                </a:solidFill>
              </a:rPr>
              <a:t>: الأربعة عشر حرفاً الباقية    </a:t>
            </a:r>
            <a:r>
              <a:rPr lang="ar-SA" sz="1600" b="1" dirty="0" smtClean="0">
                <a:solidFill>
                  <a:srgbClr val="FF0000"/>
                </a:solidFill>
              </a:rPr>
              <a:t>ط</a:t>
            </a:r>
            <a:r>
              <a:rPr lang="ar-SA" sz="1600" b="1" dirty="0" smtClean="0">
                <a:solidFill>
                  <a:schemeClr val="tx1"/>
                </a:solidFill>
              </a:rPr>
              <a:t>ِبْ </a:t>
            </a:r>
            <a:r>
              <a:rPr lang="ar-SA" sz="1600" b="1" dirty="0">
                <a:solidFill>
                  <a:srgbClr val="FF0000"/>
                </a:solidFill>
              </a:rPr>
              <a:t>ث</a:t>
            </a:r>
            <a:r>
              <a:rPr lang="ar-SA" sz="1600" b="1" dirty="0" smtClean="0">
                <a:solidFill>
                  <a:schemeClr val="tx1"/>
                </a:solidFill>
              </a:rPr>
              <a:t>م ص</a:t>
            </a:r>
            <a:r>
              <a:rPr lang="ar-SA" sz="1600" b="1" dirty="0">
                <a:solidFill>
                  <a:srgbClr val="FF0000"/>
                </a:solidFill>
              </a:rPr>
              <a:t>ِ</a:t>
            </a:r>
            <a:r>
              <a:rPr lang="ar-SA" sz="1600" b="1" dirty="0" smtClean="0">
                <a:solidFill>
                  <a:schemeClr val="tx1"/>
                </a:solidFill>
              </a:rPr>
              <a:t>لْ ر</a:t>
            </a:r>
            <a:r>
              <a:rPr lang="ar-SA" sz="1600" b="1" dirty="0">
                <a:solidFill>
                  <a:srgbClr val="FF0000"/>
                </a:solidFill>
              </a:rPr>
              <a:t>َ</a:t>
            </a:r>
            <a:r>
              <a:rPr lang="ar-SA" sz="1600" b="1" dirty="0" smtClean="0">
                <a:solidFill>
                  <a:schemeClr val="tx1"/>
                </a:solidFill>
              </a:rPr>
              <a:t>حِماً </a:t>
            </a:r>
            <a:r>
              <a:rPr lang="ar-SA" sz="1600" b="1" dirty="0">
                <a:solidFill>
                  <a:srgbClr val="FF0000"/>
                </a:solidFill>
              </a:rPr>
              <a:t>ت</a:t>
            </a:r>
            <a:r>
              <a:rPr lang="ar-SA" sz="1600" b="1" dirty="0" smtClean="0">
                <a:solidFill>
                  <a:schemeClr val="tx1"/>
                </a:solidFill>
              </a:rPr>
              <a:t>فزْ </a:t>
            </a:r>
            <a:r>
              <a:rPr lang="ar-SA" sz="1600" b="1" dirty="0">
                <a:solidFill>
                  <a:srgbClr val="FF0000"/>
                </a:solidFill>
              </a:rPr>
              <a:t>ض</a:t>
            </a:r>
            <a:r>
              <a:rPr lang="ar-SA" sz="1600" b="1" dirty="0" smtClean="0">
                <a:solidFill>
                  <a:schemeClr val="tx1"/>
                </a:solidFill>
              </a:rPr>
              <a:t>ِفْ </a:t>
            </a:r>
            <a:r>
              <a:rPr lang="ar-SA" sz="1600" b="1" dirty="0">
                <a:solidFill>
                  <a:srgbClr val="FF0000"/>
                </a:solidFill>
              </a:rPr>
              <a:t>ذ</a:t>
            </a:r>
            <a:r>
              <a:rPr lang="ar-SA" sz="1600" b="1" dirty="0" smtClean="0">
                <a:solidFill>
                  <a:schemeClr val="tx1"/>
                </a:solidFill>
              </a:rPr>
              <a:t>َا </a:t>
            </a:r>
            <a:r>
              <a:rPr lang="ar-SA" sz="1600" b="1" dirty="0">
                <a:solidFill>
                  <a:srgbClr val="FF0000"/>
                </a:solidFill>
              </a:rPr>
              <a:t>نِ</a:t>
            </a:r>
            <a:r>
              <a:rPr lang="ar-SA" sz="1600" b="1" dirty="0" smtClean="0">
                <a:solidFill>
                  <a:schemeClr val="tx1"/>
                </a:solidFill>
              </a:rPr>
              <a:t>عَمْ</a:t>
            </a:r>
          </a:p>
          <a:p>
            <a:r>
              <a:rPr lang="ar-SA" sz="1600" b="1" dirty="0" smtClean="0">
                <a:solidFill>
                  <a:schemeClr val="tx1"/>
                </a:solidFill>
              </a:rPr>
              <a:t>                                            </a:t>
            </a:r>
            <a:r>
              <a:rPr lang="ar-SA" sz="1600" b="1" dirty="0">
                <a:solidFill>
                  <a:srgbClr val="FF0000"/>
                </a:solidFill>
              </a:rPr>
              <a:t>د</a:t>
            </a:r>
            <a:r>
              <a:rPr lang="ar-SA" sz="1600" b="1" dirty="0" smtClean="0">
                <a:solidFill>
                  <a:schemeClr val="tx1"/>
                </a:solidFill>
              </a:rPr>
              <a:t>عْ </a:t>
            </a:r>
            <a:r>
              <a:rPr lang="ar-SA" sz="1600" b="1" dirty="0">
                <a:solidFill>
                  <a:srgbClr val="FF0000"/>
                </a:solidFill>
              </a:rPr>
              <a:t>س</a:t>
            </a:r>
            <a:r>
              <a:rPr lang="ar-SA" sz="1600" b="1" dirty="0" smtClean="0">
                <a:solidFill>
                  <a:schemeClr val="tx1"/>
                </a:solidFill>
              </a:rPr>
              <a:t>وءَ </a:t>
            </a:r>
            <a:r>
              <a:rPr lang="ar-SA" sz="1600" b="1" dirty="0">
                <a:solidFill>
                  <a:srgbClr val="FF0000"/>
                </a:solidFill>
              </a:rPr>
              <a:t>ظ</a:t>
            </a:r>
            <a:r>
              <a:rPr lang="ar-SA" sz="1600" b="1" dirty="0" smtClean="0">
                <a:solidFill>
                  <a:schemeClr val="tx1"/>
                </a:solidFill>
              </a:rPr>
              <a:t>ّنٍ </a:t>
            </a:r>
            <a:r>
              <a:rPr lang="ar-SA" sz="1600" b="1" dirty="0">
                <a:solidFill>
                  <a:srgbClr val="FF0000"/>
                </a:solidFill>
              </a:rPr>
              <a:t>ز</a:t>
            </a:r>
            <a:r>
              <a:rPr lang="ar-SA" sz="1600" b="1" dirty="0" smtClean="0">
                <a:solidFill>
                  <a:schemeClr val="tx1"/>
                </a:solidFill>
              </a:rPr>
              <a:t>رْ </a:t>
            </a:r>
            <a:r>
              <a:rPr lang="ar-SA" sz="1600" b="1" dirty="0">
                <a:solidFill>
                  <a:srgbClr val="FF0000"/>
                </a:solidFill>
              </a:rPr>
              <a:t>ش</a:t>
            </a:r>
            <a:r>
              <a:rPr lang="ar-SA" sz="1600" b="1" dirty="0" smtClean="0">
                <a:solidFill>
                  <a:schemeClr val="tx1"/>
                </a:solidFill>
              </a:rPr>
              <a:t>ريفاً </a:t>
            </a:r>
            <a:r>
              <a:rPr lang="ar-SA" sz="1600" b="1" dirty="0">
                <a:solidFill>
                  <a:srgbClr val="FF0000"/>
                </a:solidFill>
              </a:rPr>
              <a:t>ل</a:t>
            </a:r>
            <a:r>
              <a:rPr lang="ar-SA" sz="1600" b="1" dirty="0" smtClean="0">
                <a:solidFill>
                  <a:schemeClr val="tx1"/>
                </a:solidFill>
              </a:rPr>
              <a:t>لكرمْ</a:t>
            </a:r>
          </a:p>
          <a:p>
            <a:r>
              <a:rPr lang="ar-SA" sz="1600" b="1" dirty="0">
                <a:solidFill>
                  <a:schemeClr val="accent1">
                    <a:lumMod val="75000"/>
                  </a:schemeClr>
                </a:solidFill>
              </a:rPr>
              <a:t>حكمها</a:t>
            </a:r>
            <a:r>
              <a:rPr lang="ar-SA" sz="1600" b="1" dirty="0" smtClean="0">
                <a:solidFill>
                  <a:schemeClr val="tx1"/>
                </a:solidFill>
              </a:rPr>
              <a:t>: الإدغام الشّمسي.</a:t>
            </a:r>
          </a:p>
          <a:p>
            <a:r>
              <a:rPr lang="ar-SA" sz="1600" b="1" dirty="0">
                <a:solidFill>
                  <a:schemeClr val="accent1">
                    <a:lumMod val="75000"/>
                  </a:schemeClr>
                </a:solidFill>
              </a:rPr>
              <a:t>علامتها في المصحف</a:t>
            </a:r>
            <a:r>
              <a:rPr lang="ar-SA" sz="1600" b="1" dirty="0" smtClean="0">
                <a:solidFill>
                  <a:schemeClr val="tx1"/>
                </a:solidFill>
              </a:rPr>
              <a:t>: خلو اللام من السكون ووضع شدة على الحروف التي بعدها.</a:t>
            </a:r>
          </a:p>
          <a:p>
            <a:r>
              <a:rPr lang="ar-SA" sz="1600" b="1" dirty="0">
                <a:solidFill>
                  <a:schemeClr val="accent1">
                    <a:lumMod val="75000"/>
                  </a:schemeClr>
                </a:solidFill>
              </a:rPr>
              <a:t>سبب الإدغام</a:t>
            </a:r>
            <a:r>
              <a:rPr lang="ar-SA" sz="1600" b="1" dirty="0" smtClean="0">
                <a:solidFill>
                  <a:schemeClr val="tx1"/>
                </a:solidFill>
              </a:rPr>
              <a:t>: التماثل مع اللام والتقارب مع باقي الحروف.</a:t>
            </a:r>
          </a:p>
        </p:txBody>
      </p:sp>
      <p:sp>
        <p:nvSpPr>
          <p:cNvPr id="12" name="Content Placeholder 2"/>
          <p:cNvSpPr txBox="1">
            <a:spLocks/>
          </p:cNvSpPr>
          <p:nvPr/>
        </p:nvSpPr>
        <p:spPr>
          <a:xfrm>
            <a:off x="449046" y="1894077"/>
            <a:ext cx="8777120" cy="2332076"/>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1800" b="1" dirty="0">
                <a:solidFill>
                  <a:srgbClr val="FF0000"/>
                </a:solidFill>
              </a:rPr>
              <a:t>Lam </a:t>
            </a:r>
            <a:r>
              <a:rPr lang="en-US" sz="1800" b="1" dirty="0" smtClean="0">
                <a:solidFill>
                  <a:srgbClr val="FF0000"/>
                </a:solidFill>
              </a:rPr>
              <a:t>Al-</a:t>
            </a:r>
            <a:r>
              <a:rPr lang="en-US" sz="1800" b="1" dirty="0" err="1" smtClean="0">
                <a:solidFill>
                  <a:srgbClr val="FF0000"/>
                </a:solidFill>
              </a:rPr>
              <a:t>Shamsiyyah</a:t>
            </a:r>
            <a:endParaRPr lang="en-US" sz="1800" b="1" dirty="0">
              <a:solidFill>
                <a:srgbClr val="FF0000"/>
              </a:solidFill>
            </a:endParaRPr>
          </a:p>
          <a:p>
            <a:pPr algn="l" rtl="0"/>
            <a:r>
              <a:rPr lang="en-US" sz="1800" b="1" dirty="0" smtClean="0">
                <a:solidFill>
                  <a:schemeClr val="accent1">
                    <a:lumMod val="75000"/>
                  </a:schemeClr>
                </a:solidFill>
              </a:rPr>
              <a:t>Letters</a:t>
            </a:r>
            <a:r>
              <a:rPr lang="en-US" sz="1800" b="1" dirty="0" smtClean="0">
                <a:solidFill>
                  <a:schemeClr val="tx1"/>
                </a:solidFill>
              </a:rPr>
              <a:t>: The remaining fourteen letters of the Arabic Alphabet.</a:t>
            </a:r>
          </a:p>
          <a:p>
            <a:pPr algn="ctr"/>
            <a:r>
              <a:rPr lang="ar-SA" sz="1800" b="1" dirty="0">
                <a:solidFill>
                  <a:srgbClr val="FF0000"/>
                </a:solidFill>
              </a:rPr>
              <a:t>ط</a:t>
            </a:r>
            <a:r>
              <a:rPr lang="ar-SA" sz="1800" b="1" dirty="0">
                <a:solidFill>
                  <a:schemeClr val="tx1"/>
                </a:solidFill>
              </a:rPr>
              <a:t>ِبْ </a:t>
            </a:r>
            <a:r>
              <a:rPr lang="ar-SA" sz="1800" b="1" dirty="0">
                <a:solidFill>
                  <a:srgbClr val="FF0000"/>
                </a:solidFill>
              </a:rPr>
              <a:t>ث</a:t>
            </a:r>
            <a:r>
              <a:rPr lang="ar-SA" sz="1800" b="1" dirty="0">
                <a:solidFill>
                  <a:schemeClr val="tx1"/>
                </a:solidFill>
              </a:rPr>
              <a:t>م ص</a:t>
            </a:r>
            <a:r>
              <a:rPr lang="ar-SA" sz="1800" b="1" dirty="0">
                <a:solidFill>
                  <a:srgbClr val="FF0000"/>
                </a:solidFill>
              </a:rPr>
              <a:t>ِ</a:t>
            </a:r>
            <a:r>
              <a:rPr lang="ar-SA" sz="1800" b="1" dirty="0">
                <a:solidFill>
                  <a:schemeClr val="tx1"/>
                </a:solidFill>
              </a:rPr>
              <a:t>لْ ر</a:t>
            </a:r>
            <a:r>
              <a:rPr lang="ar-SA" sz="1800" b="1" dirty="0">
                <a:solidFill>
                  <a:srgbClr val="FF0000"/>
                </a:solidFill>
              </a:rPr>
              <a:t>َ</a:t>
            </a:r>
            <a:r>
              <a:rPr lang="ar-SA" sz="1800" b="1" dirty="0">
                <a:solidFill>
                  <a:schemeClr val="tx1"/>
                </a:solidFill>
              </a:rPr>
              <a:t>حِماً </a:t>
            </a:r>
            <a:r>
              <a:rPr lang="ar-SA" sz="1800" b="1" dirty="0">
                <a:solidFill>
                  <a:srgbClr val="FF0000"/>
                </a:solidFill>
              </a:rPr>
              <a:t>ت</a:t>
            </a:r>
            <a:r>
              <a:rPr lang="ar-SA" sz="1800" b="1" dirty="0">
                <a:solidFill>
                  <a:schemeClr val="tx1"/>
                </a:solidFill>
              </a:rPr>
              <a:t>فزْ </a:t>
            </a:r>
            <a:r>
              <a:rPr lang="ar-SA" sz="1800" b="1" dirty="0">
                <a:solidFill>
                  <a:srgbClr val="FF0000"/>
                </a:solidFill>
              </a:rPr>
              <a:t>ض</a:t>
            </a:r>
            <a:r>
              <a:rPr lang="ar-SA" sz="1800" b="1" dirty="0">
                <a:solidFill>
                  <a:schemeClr val="tx1"/>
                </a:solidFill>
              </a:rPr>
              <a:t>ِفْ </a:t>
            </a:r>
            <a:r>
              <a:rPr lang="ar-SA" sz="1800" b="1" dirty="0">
                <a:solidFill>
                  <a:srgbClr val="FF0000"/>
                </a:solidFill>
              </a:rPr>
              <a:t>ذ</a:t>
            </a:r>
            <a:r>
              <a:rPr lang="ar-SA" sz="1800" b="1" dirty="0">
                <a:solidFill>
                  <a:schemeClr val="tx1"/>
                </a:solidFill>
              </a:rPr>
              <a:t>َا </a:t>
            </a:r>
            <a:r>
              <a:rPr lang="ar-SA" sz="1800" b="1" dirty="0" smtClean="0">
                <a:solidFill>
                  <a:srgbClr val="FF0000"/>
                </a:solidFill>
              </a:rPr>
              <a:t>نِ</a:t>
            </a:r>
            <a:r>
              <a:rPr lang="ar-SA" sz="1800" b="1" dirty="0" smtClean="0">
                <a:solidFill>
                  <a:schemeClr val="tx1"/>
                </a:solidFill>
              </a:rPr>
              <a:t>عَمْ</a:t>
            </a:r>
            <a:r>
              <a:rPr lang="en-US" sz="1800" b="1" dirty="0" smtClean="0">
                <a:solidFill>
                  <a:schemeClr val="tx1"/>
                </a:solidFill>
              </a:rPr>
              <a:t>       </a:t>
            </a:r>
            <a:r>
              <a:rPr lang="ar-SA" sz="1800" b="1" dirty="0" smtClean="0">
                <a:solidFill>
                  <a:schemeClr val="tx1"/>
                </a:solidFill>
              </a:rPr>
              <a:t> </a:t>
            </a:r>
            <a:r>
              <a:rPr lang="ar-SA" sz="1800" b="1" dirty="0" smtClean="0">
                <a:solidFill>
                  <a:srgbClr val="FF0000"/>
                </a:solidFill>
              </a:rPr>
              <a:t>د</a:t>
            </a:r>
            <a:r>
              <a:rPr lang="ar-SA" sz="1800" b="1" dirty="0" smtClean="0">
                <a:solidFill>
                  <a:schemeClr val="tx1"/>
                </a:solidFill>
              </a:rPr>
              <a:t>عْ </a:t>
            </a:r>
            <a:r>
              <a:rPr lang="ar-SA" sz="1800" b="1" dirty="0" smtClean="0">
                <a:solidFill>
                  <a:srgbClr val="FF0000"/>
                </a:solidFill>
              </a:rPr>
              <a:t>س</a:t>
            </a:r>
            <a:r>
              <a:rPr lang="ar-SA" sz="1800" b="1" dirty="0" smtClean="0">
                <a:solidFill>
                  <a:schemeClr val="tx1"/>
                </a:solidFill>
              </a:rPr>
              <a:t>وءَ </a:t>
            </a:r>
            <a:r>
              <a:rPr lang="ar-SA" sz="1800" b="1" dirty="0" smtClean="0">
                <a:solidFill>
                  <a:srgbClr val="FF0000"/>
                </a:solidFill>
              </a:rPr>
              <a:t>ظ</a:t>
            </a:r>
            <a:r>
              <a:rPr lang="ar-SA" sz="1800" b="1" dirty="0" smtClean="0">
                <a:solidFill>
                  <a:schemeClr val="tx1"/>
                </a:solidFill>
              </a:rPr>
              <a:t>ّنٍ </a:t>
            </a:r>
            <a:r>
              <a:rPr lang="ar-SA" sz="1800" b="1" dirty="0" smtClean="0">
                <a:solidFill>
                  <a:srgbClr val="FF0000"/>
                </a:solidFill>
              </a:rPr>
              <a:t>ز</a:t>
            </a:r>
            <a:r>
              <a:rPr lang="ar-SA" sz="1800" b="1" dirty="0" smtClean="0">
                <a:solidFill>
                  <a:schemeClr val="tx1"/>
                </a:solidFill>
              </a:rPr>
              <a:t>رْ </a:t>
            </a:r>
            <a:r>
              <a:rPr lang="ar-SA" sz="1800" b="1" dirty="0" smtClean="0">
                <a:solidFill>
                  <a:srgbClr val="FF0000"/>
                </a:solidFill>
              </a:rPr>
              <a:t>ش</a:t>
            </a:r>
            <a:r>
              <a:rPr lang="ar-SA" sz="1800" b="1" dirty="0" smtClean="0">
                <a:solidFill>
                  <a:schemeClr val="tx1"/>
                </a:solidFill>
              </a:rPr>
              <a:t>ريفاً </a:t>
            </a:r>
            <a:r>
              <a:rPr lang="ar-SA" sz="1800" b="1" dirty="0" smtClean="0">
                <a:solidFill>
                  <a:srgbClr val="FF0000"/>
                </a:solidFill>
              </a:rPr>
              <a:t>ل</a:t>
            </a:r>
            <a:r>
              <a:rPr lang="ar-SA" sz="1800" b="1" dirty="0" smtClean="0">
                <a:solidFill>
                  <a:schemeClr val="tx1"/>
                </a:solidFill>
              </a:rPr>
              <a:t>لكرمْ</a:t>
            </a:r>
          </a:p>
          <a:p>
            <a:pPr algn="l" rtl="0"/>
            <a:r>
              <a:rPr lang="en-US" sz="1800" b="1" dirty="0" smtClean="0">
                <a:solidFill>
                  <a:schemeClr val="accent1">
                    <a:lumMod val="75000"/>
                  </a:schemeClr>
                </a:solidFill>
              </a:rPr>
              <a:t>Rule</a:t>
            </a:r>
            <a:r>
              <a:rPr lang="en-US" sz="1800" b="1" dirty="0" smtClean="0">
                <a:solidFill>
                  <a:schemeClr val="tx1"/>
                </a:solidFill>
              </a:rPr>
              <a:t>: </a:t>
            </a:r>
            <a:r>
              <a:rPr lang="en-US" sz="1800" b="1" dirty="0" err="1" smtClean="0">
                <a:solidFill>
                  <a:schemeClr val="tx1"/>
                </a:solidFill>
              </a:rPr>
              <a:t>Idgham</a:t>
            </a:r>
            <a:r>
              <a:rPr lang="en-US" sz="1800" b="1" dirty="0" smtClean="0">
                <a:solidFill>
                  <a:schemeClr val="tx1"/>
                </a:solidFill>
              </a:rPr>
              <a:t> </a:t>
            </a:r>
            <a:r>
              <a:rPr lang="en-US" sz="1800" b="1" dirty="0" err="1" smtClean="0">
                <a:solidFill>
                  <a:schemeClr val="tx1"/>
                </a:solidFill>
              </a:rPr>
              <a:t>Shamsi</a:t>
            </a:r>
            <a:r>
              <a:rPr lang="en-US" sz="1800" b="1" dirty="0" smtClean="0">
                <a:solidFill>
                  <a:schemeClr val="tx1"/>
                </a:solidFill>
              </a:rPr>
              <a:t>.</a:t>
            </a:r>
          </a:p>
          <a:p>
            <a:pPr algn="l" rtl="0"/>
            <a:r>
              <a:rPr lang="en-US" sz="1800" b="1" dirty="0">
                <a:solidFill>
                  <a:schemeClr val="accent1">
                    <a:lumMod val="75000"/>
                  </a:schemeClr>
                </a:solidFill>
              </a:rPr>
              <a:t>Sign in the </a:t>
            </a:r>
            <a:r>
              <a:rPr lang="en-US" sz="1800" b="1" dirty="0" err="1">
                <a:solidFill>
                  <a:schemeClr val="accent1">
                    <a:lumMod val="75000"/>
                  </a:schemeClr>
                </a:solidFill>
              </a:rPr>
              <a:t>mus-haf</a:t>
            </a:r>
            <a:r>
              <a:rPr lang="en-US" sz="1800" b="1" dirty="0" smtClean="0">
                <a:solidFill>
                  <a:schemeClr val="tx1"/>
                </a:solidFill>
              </a:rPr>
              <a:t>: The lam doesn’t have a </a:t>
            </a:r>
            <a:r>
              <a:rPr lang="en-US" sz="1800" b="1" dirty="0" err="1" smtClean="0">
                <a:solidFill>
                  <a:schemeClr val="tx1"/>
                </a:solidFill>
              </a:rPr>
              <a:t>suqun</a:t>
            </a:r>
            <a:r>
              <a:rPr lang="en-US" sz="1800" b="1" dirty="0" smtClean="0">
                <a:solidFill>
                  <a:schemeClr val="tx1"/>
                </a:solidFill>
              </a:rPr>
              <a:t>, and the letter following has a </a:t>
            </a:r>
            <a:r>
              <a:rPr lang="en-US" sz="1800" b="1" dirty="0" err="1" smtClean="0">
                <a:solidFill>
                  <a:schemeClr val="tx1"/>
                </a:solidFill>
              </a:rPr>
              <a:t>Shaddah</a:t>
            </a:r>
            <a:r>
              <a:rPr lang="en-US" sz="1800" b="1" dirty="0" smtClean="0">
                <a:solidFill>
                  <a:schemeClr val="tx1"/>
                </a:solidFill>
              </a:rPr>
              <a:t>, so it is to be doubled when pronounced.</a:t>
            </a:r>
            <a:endParaRPr lang="ar-SA" sz="1800" b="1" dirty="0" smtClean="0">
              <a:solidFill>
                <a:schemeClr val="tx1"/>
              </a:solidFill>
            </a:endParaRPr>
          </a:p>
          <a:p>
            <a:pPr algn="l" rtl="0"/>
            <a:r>
              <a:rPr lang="en-US" sz="1800" b="1" dirty="0">
                <a:solidFill>
                  <a:schemeClr val="accent1">
                    <a:lumMod val="75000"/>
                  </a:schemeClr>
                </a:solidFill>
              </a:rPr>
              <a:t>Reason for </a:t>
            </a:r>
            <a:r>
              <a:rPr lang="en-US" sz="1800" b="1" dirty="0" err="1">
                <a:solidFill>
                  <a:schemeClr val="accent1">
                    <a:lumMod val="75000"/>
                  </a:schemeClr>
                </a:solidFill>
              </a:rPr>
              <a:t>idgham</a:t>
            </a:r>
            <a:r>
              <a:rPr lang="en-US" sz="1800" b="1" dirty="0" smtClean="0">
                <a:solidFill>
                  <a:schemeClr val="tx1"/>
                </a:solidFill>
              </a:rPr>
              <a:t>: </a:t>
            </a:r>
            <a:r>
              <a:rPr lang="en-US" sz="1600" b="1" dirty="0" smtClean="0">
                <a:solidFill>
                  <a:schemeClr val="tx1"/>
                </a:solidFill>
              </a:rPr>
              <a:t>The </a:t>
            </a:r>
            <a:r>
              <a:rPr lang="en-US" sz="1600" b="1" dirty="0" err="1" smtClean="0">
                <a:solidFill>
                  <a:schemeClr val="tx1"/>
                </a:solidFill>
              </a:rPr>
              <a:t>makhraj</a:t>
            </a:r>
            <a:r>
              <a:rPr lang="en-US" sz="1600" b="1" dirty="0" smtClean="0">
                <a:solidFill>
                  <a:schemeClr val="tx1"/>
                </a:solidFill>
              </a:rPr>
              <a:t> of the lam is close to the </a:t>
            </a:r>
            <a:r>
              <a:rPr lang="en-US" sz="1600" b="1" dirty="0" err="1" smtClean="0">
                <a:solidFill>
                  <a:schemeClr val="tx1"/>
                </a:solidFill>
              </a:rPr>
              <a:t>makhrajs</a:t>
            </a:r>
            <a:r>
              <a:rPr lang="en-US" sz="1600" b="1" dirty="0" smtClean="0">
                <a:solidFill>
                  <a:schemeClr val="tx1"/>
                </a:solidFill>
              </a:rPr>
              <a:t> of the other fourteen letters.</a:t>
            </a:r>
            <a:endParaRPr lang="en-US" sz="1800" b="1" dirty="0">
              <a:solidFill>
                <a:schemeClr val="tx1"/>
              </a:solidFill>
            </a:endParaRPr>
          </a:p>
        </p:txBody>
      </p:sp>
      <p:sp>
        <p:nvSpPr>
          <p:cNvPr id="13" name="TextBox 12"/>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184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pic>
        <p:nvPicPr>
          <p:cNvPr id="11" name="Picture 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2418" y="1682693"/>
            <a:ext cx="2934567" cy="462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3"/>
          <p:cNvPicPr>
            <a:picLocks noChangeAspect="1"/>
          </p:cNvPicPr>
          <p:nvPr/>
        </p:nvPicPr>
        <p:blipFill>
          <a:blip r:embed="rId18">
            <a:extLst>
              <a:ext uri="{28A0092B-C50C-407E-A947-70E740481C1C}">
                <a14:useLocalDpi xmlns:a14="http://schemas.microsoft.com/office/drawing/2010/main" val="0"/>
              </a:ext>
            </a:extLst>
          </a:blip>
          <a:srcRect t="23216" b="31938"/>
          <a:stretch>
            <a:fillRect/>
          </a:stretch>
        </p:blipFill>
        <p:spPr>
          <a:xfrm>
            <a:off x="3731868" y="2113075"/>
            <a:ext cx="5325573" cy="3822047"/>
          </a:xfrm>
          <a:prstGeom prst="rect">
            <a:avLst/>
          </a:prstGeom>
        </p:spPr>
      </p:pic>
      <p:sp>
        <p:nvSpPr>
          <p:cNvPr id="13" name="TextBox 12"/>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512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pic>
        <p:nvPicPr>
          <p:cNvPr id="11" name="Content Placeholder 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503003" y="2162199"/>
            <a:ext cx="4258235" cy="2436891"/>
          </a:xfrm>
          <a:prstGeom prst="rect">
            <a:avLst/>
          </a:prstGeom>
        </p:spPr>
      </p:pic>
      <p:pic>
        <p:nvPicPr>
          <p:cNvPr id="12" name="Picture 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37942" y="2165945"/>
            <a:ext cx="3456114" cy="27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pic>
        <p:nvPicPr>
          <p:cNvPr id="14" name="Picture 4" descr="C:\Users\HP\Desktop\القرآن حياتي\Pict\quran-reading.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92324" y="2113075"/>
            <a:ext cx="2262998"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854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509500" y="2496665"/>
            <a:ext cx="1800200" cy="954107"/>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a:r>
              <a:rPr lang="en-US" sz="2800" b="1" dirty="0">
                <a:solidFill>
                  <a:srgbClr val="003192"/>
                </a:solidFill>
              </a:rPr>
              <a:t>Practice</a:t>
            </a:r>
          </a:p>
          <a:p>
            <a:pPr lvl="0" algn="ctr" rtl="0"/>
            <a:r>
              <a:rPr lang="ar-KW" sz="2800" b="1" dirty="0" smtClean="0">
                <a:solidFill>
                  <a:srgbClr val="003192"/>
                </a:solidFill>
              </a:rPr>
              <a:t>تدريب</a:t>
            </a:r>
          </a:p>
        </p:txBody>
      </p:sp>
      <p:sp>
        <p:nvSpPr>
          <p:cNvPr id="15" name="Title 1"/>
          <p:cNvSpPr>
            <a:spLocks noGrp="1"/>
          </p:cNvSpPr>
          <p:nvPr>
            <p:ph type="title"/>
          </p:nvPr>
        </p:nvSpPr>
        <p:spPr>
          <a:xfrm>
            <a:off x="2309700" y="2055242"/>
            <a:ext cx="9132401" cy="4401486"/>
          </a:xfrm>
        </p:spPr>
        <p:txBody>
          <a:bodyPr>
            <a:noAutofit/>
          </a:bodyPr>
          <a:lstStyle/>
          <a:p>
            <a:pPr lvl="0" algn="ctr"/>
            <a:r>
              <a:rPr lang="ar-SA" sz="2400" dirty="0" smtClean="0">
                <a:solidFill>
                  <a:schemeClr val="accent1">
                    <a:lumMod val="50000"/>
                  </a:schemeClr>
                </a:solidFill>
                <a:latin typeface="Arial Unicode MS" pitchFamily="34" charset="-128"/>
                <a:ea typeface="Arial Unicode MS" pitchFamily="34" charset="-128"/>
                <a:cs typeface="+mn-cs"/>
              </a:rPr>
              <a:t>اللَّهُ الَّذِي سَخَّرَ لَكُمُ الْبَحْرَ لِتَجْرِيَ الْفُلْكُ فِيهِ بِأَمْرِهِ وَلِتَبْتَغُوا مِن فَضْلِهِ وَلَعَلَّكُمْ تَشْكُرُونَ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وَسَخَّرَ لَكُم مَّا فِي السَّمَاوَاتِ وَمَا فِي الأَرْضِ جَمِيعًا مِّنْهُ إِنَّ فِي ذَلِكَ لَآيَاتٍ لِّقَوْمٍ يَتَفَكَّرُونَ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قُل لِّلَّذِينَ آمَنُوا يَغْفِرُوا لِلَّذِينَ لا يَرْجُون أَيَّامَ اللَّهِ لِيَجْزِيَ قَوْمًا بِمَا كَانُوا يَكْسِبُونَ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مَنْ عَمِلَ صَالِحًا فَلِنَفْسِهِ وَمَنْ أَسَاء فَعَلَيْهَا ثُمَّ إِلَى رَبِّكُمْ تُرْجَعُونَ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وَلَقَدْ آتَيْنَا بَنِي إِسْرَائِيلَ الْكِتَابَ وَالْحُكْمَ وَالنُّبُوَّةَ وَرَزَقْنَاهُم مِّنَ الطَّيِّبَاتِ وَفَضَّلْنَاهُمْ عَلَى الْعَالَمِينَ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وَآتَيْنَاهُم بَيِّنَاتٍ مِّنَ الأَمْرِ فَمَا اخْتَلَفُوا إِلاَّ مِن بَعْدِ مَا جَاءَهُمْ الْعِلْمُ بَغْيًا بَيْنَهُمْ إِنَّ رَبَّكَ يَقْضِي بَيْنَهُمْ يَوْمَ الْقِيَامَةِ فِيمَا كَانُوا فِيهِ يَخْتَلِفُونَ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ثُمَّ جَعَلْنَاكَ عَلَى شَرِيعَةٍ مِّنَ الأَمْرِ فَاتَّبِعْهَا وَلا تَتَّبِعْ أَهْوَاء الَّذِينَ لا يَعْلَمُونَ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إِنَّهُمْ لَن يُغْنُوا عَنكَ مِنَ اللَّهِ شَيْئًا وَإِنَّ الظَّالِمِينَ بَعْضُهُمْ أَوْلِيَاء بَعْضٍ وَاللَّهُ وَلِيُّ الْمُتَّقِينَ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هَذَا بَصَائِرُ لِلنَّاسِ وَهُدًى وَرَحْمَةٌ لِّقَوْمِ يُوقِنُونَ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أَمْ حَسِبَ الَّذِينَ اجْتَرَحُوا السَّيِّئَاتِ أَّن نَّجْعَلَهُمْ كَالَّذِينَ آمَنُوا وَعَمِلُوا الصَّالِحَاتِ سَوَاء مَّحْيَاهُم وَمَمَاتُهُمْ سَاء مَا يَحْكُمُونَ </a:t>
            </a:r>
            <a:r>
              <a:rPr lang="en-US" sz="2400" dirty="0" smtClean="0">
                <a:solidFill>
                  <a:schemeClr val="accent1">
                    <a:lumMod val="50000"/>
                  </a:schemeClr>
                </a:solidFill>
                <a:latin typeface="Arial Unicode MS" pitchFamily="34" charset="-128"/>
                <a:ea typeface="Arial Unicode MS" pitchFamily="34" charset="-128"/>
                <a:cs typeface="+mn-cs"/>
              </a:rPr>
              <a:t/>
            </a:r>
            <a:br>
              <a:rPr lang="en-US" sz="2400" dirty="0" smtClean="0">
                <a:solidFill>
                  <a:schemeClr val="accent1">
                    <a:lumMod val="50000"/>
                  </a:schemeClr>
                </a:solidFill>
                <a:latin typeface="Arial Unicode MS" pitchFamily="34" charset="-128"/>
                <a:ea typeface="Arial Unicode MS" pitchFamily="34" charset="-128"/>
                <a:cs typeface="+mn-cs"/>
              </a:rPr>
            </a:br>
            <a:r>
              <a:rPr lang="ar-SA" sz="2400" dirty="0" smtClean="0">
                <a:solidFill>
                  <a:schemeClr val="accent1">
                    <a:lumMod val="50000"/>
                  </a:schemeClr>
                </a:solidFill>
                <a:latin typeface="Arial Unicode MS" pitchFamily="34" charset="-128"/>
                <a:ea typeface="Arial Unicode MS" pitchFamily="34" charset="-128"/>
                <a:cs typeface="+mn-cs"/>
              </a:rPr>
              <a:t>وَخَلَقَ اللَّهُ السَّمَاوَاتِ وَالأَرْضَ بِالْحَقِّ وَلِتُجْزَى كُلُّ نَفْسٍ بِمَا كَسَبَتْ وَهُمْ لا يُظْلَمُونَ </a:t>
            </a:r>
            <a:endParaRPr lang="ar-SA" sz="2400" dirty="0">
              <a:solidFill>
                <a:schemeClr val="accent1">
                  <a:lumMod val="50000"/>
                </a:schemeClr>
              </a:solidFill>
              <a:latin typeface="Arial Unicode MS" pitchFamily="34" charset="-128"/>
              <a:ea typeface="Arial Unicode MS" pitchFamily="34" charset="-128"/>
              <a:cs typeface="+mn-cs"/>
            </a:endParaRPr>
          </a:p>
        </p:txBody>
      </p:sp>
      <p:sp>
        <p:nvSpPr>
          <p:cNvPr id="12" name="TextBox 11"/>
          <p:cNvSpPr txBox="1"/>
          <p:nvPr/>
        </p:nvSpPr>
        <p:spPr>
          <a:xfrm>
            <a:off x="1829702" y="463430"/>
            <a:ext cx="6791140" cy="1015663"/>
          </a:xfrm>
          <a:prstGeom prst="rect">
            <a:avLst/>
          </a:prstGeom>
          <a:solidFill>
            <a:schemeClr val="accent2">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definite article </a:t>
            </a:r>
            <a:r>
              <a:rPr lang="ar-SA"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endParaRPr lang="en-US" sz="32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endParaRPr>
          </a:p>
          <a:p>
            <a:pPr algn="ctr"/>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1311593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chemeClr val="tx1">
              <a:lumMod val="85000"/>
              <a:lumOff val="15000"/>
            </a:schemeClr>
          </a:solidFill>
        </p:spPr>
        <p:txBody>
          <a:bodyPr>
            <a:noAutofit/>
          </a:bodyPr>
          <a:lstStyle/>
          <a:p>
            <a:pPr algn="ctr"/>
            <a: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verb</a:t>
            </a:r>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الفعل</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18</a:t>
            </a:fld>
            <a:endParaRPr lang="en-US"/>
          </a:p>
        </p:txBody>
      </p:sp>
    </p:spTree>
    <p:extLst>
      <p:ext uri="{BB962C8B-B14F-4D97-AF65-F5344CB8AC3E}">
        <p14:creationId xmlns:p14="http://schemas.microsoft.com/office/powerpoint/2010/main" val="491464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450975" y="653697"/>
            <a:ext cx="3482789" cy="1077218"/>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endParaRPr lang="en-CA" sz="2000" b="1" dirty="0">
              <a:ln w="10160">
                <a:solidFill>
                  <a:schemeClr val="accent4">
                    <a:lumMod val="40000"/>
                    <a:lumOff val="60000"/>
                  </a:schemeClr>
                </a:solidFill>
                <a:prstDash val="solid"/>
              </a:ln>
              <a:solidFill>
                <a:srgbClr val="FFFF00"/>
              </a:solidFill>
            </a:endParaRPr>
          </a:p>
        </p:txBody>
      </p:sp>
      <p:sp>
        <p:nvSpPr>
          <p:cNvPr id="11" name="Content Placeholder 2">
            <a:extLst>
              <a:ext uri="{FF2B5EF4-FFF2-40B4-BE49-F238E27FC236}">
                <a16:creationId xmlns="" xmlns:a16="http://schemas.microsoft.com/office/drawing/2014/main" id="{D5BE5FE1-A70D-4F13-AD4A-826063CEBEE8}"/>
              </a:ext>
            </a:extLst>
          </p:cNvPr>
          <p:cNvSpPr txBox="1">
            <a:spLocks/>
          </p:cNvSpPr>
          <p:nvPr/>
        </p:nvSpPr>
        <p:spPr>
          <a:xfrm>
            <a:off x="993200" y="4018213"/>
            <a:ext cx="8802932" cy="1784942"/>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ar-AE" sz="36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3600" b="1" dirty="0" smtClean="0">
                <a:solidFill>
                  <a:schemeClr val="accent2">
                    <a:lumMod val="75000"/>
                  </a:schemeClr>
                </a:solidFill>
                <a:latin typeface="Calibri" pitchFamily="34" charset="0"/>
              </a:rPr>
              <a:t>: </a:t>
            </a:r>
            <a:endParaRPr lang="en-US" sz="3600" b="1" dirty="0" smtClean="0">
              <a:solidFill>
                <a:schemeClr val="accent2">
                  <a:lumMod val="75000"/>
                </a:schemeClr>
              </a:solidFill>
              <a:latin typeface="Calibri" pitchFamily="34" charset="0"/>
            </a:endParaRPr>
          </a:p>
          <a:p>
            <a:pPr marL="457200" indent="-457200">
              <a:lnSpc>
                <a:spcPct val="100000"/>
              </a:lnSpc>
              <a:buFont typeface="Arial" panose="020B0604020202020204" pitchFamily="34" charset="0"/>
              <a:buChar char="•"/>
            </a:pPr>
            <a:r>
              <a:rPr lang="ar-AE" sz="3200" dirty="0" smtClean="0">
                <a:solidFill>
                  <a:schemeClr val="tx1"/>
                </a:solidFill>
              </a:rPr>
              <a:t>اللام الساكنة </a:t>
            </a:r>
            <a:r>
              <a:rPr lang="ar-SA" sz="3200" dirty="0" smtClean="0">
                <a:solidFill>
                  <a:srgbClr val="FF0000"/>
                </a:solidFill>
              </a:rPr>
              <a:t>الأصلية</a:t>
            </a:r>
            <a:r>
              <a:rPr lang="ar-SA" sz="3200" dirty="0" smtClean="0">
                <a:solidFill>
                  <a:schemeClr val="tx1"/>
                </a:solidFill>
              </a:rPr>
              <a:t> </a:t>
            </a:r>
            <a:r>
              <a:rPr lang="ar-AE" sz="3200" dirty="0" smtClean="0">
                <a:solidFill>
                  <a:schemeClr val="tx1"/>
                </a:solidFill>
              </a:rPr>
              <a:t>الواقعة في </a:t>
            </a:r>
            <a:r>
              <a:rPr lang="ar-AE" sz="3200" dirty="0" smtClean="0">
                <a:solidFill>
                  <a:srgbClr val="FF0000"/>
                </a:solidFill>
              </a:rPr>
              <a:t>فعل</a:t>
            </a:r>
            <a:endParaRPr lang="ar-SA" sz="3200" dirty="0" smtClean="0">
              <a:solidFill>
                <a:srgbClr val="FF0000"/>
              </a:solidFill>
            </a:endParaRPr>
          </a:p>
          <a:p>
            <a:pPr marL="457200" indent="-457200">
              <a:lnSpc>
                <a:spcPct val="100000"/>
              </a:lnSpc>
              <a:buFont typeface="Arial" panose="020B0604020202020204" pitchFamily="34" charset="0"/>
              <a:buChar char="•"/>
            </a:pPr>
            <a:r>
              <a:rPr lang="ar-AE" sz="3200" dirty="0" smtClean="0">
                <a:solidFill>
                  <a:srgbClr val="FF0000"/>
                </a:solidFill>
              </a:rPr>
              <a:t>سواء كان </a:t>
            </a:r>
            <a:r>
              <a:rPr lang="ar-AE" sz="3200" dirty="0" smtClean="0">
                <a:solidFill>
                  <a:schemeClr val="tx1"/>
                </a:solidFill>
              </a:rPr>
              <a:t>ماضيًا أو مضارعًا أو أمرًا</a:t>
            </a:r>
            <a:endParaRPr lang="en-US" sz="3200" dirty="0" smtClean="0">
              <a:solidFill>
                <a:schemeClr val="tx1"/>
              </a:solidFill>
            </a:endParaRPr>
          </a:p>
          <a:p>
            <a:pPr marL="457200" indent="-457200">
              <a:lnSpc>
                <a:spcPct val="100000"/>
              </a:lnSpc>
              <a:buFont typeface="Arial" panose="020B0604020202020204" pitchFamily="34" charset="0"/>
              <a:buChar char="•"/>
            </a:pPr>
            <a:r>
              <a:rPr lang="ar-AE" sz="3200" dirty="0" smtClean="0">
                <a:solidFill>
                  <a:schemeClr val="tx1"/>
                </a:solidFill>
              </a:rPr>
              <a:t>وقد تأتي </a:t>
            </a:r>
            <a:r>
              <a:rPr lang="ar-AE" sz="3200" dirty="0" smtClean="0">
                <a:solidFill>
                  <a:srgbClr val="FF0000"/>
                </a:solidFill>
              </a:rPr>
              <a:t>متوسطة</a:t>
            </a:r>
            <a:r>
              <a:rPr lang="ar-AE" sz="3200" dirty="0" smtClean="0">
                <a:solidFill>
                  <a:schemeClr val="tx1"/>
                </a:solidFill>
              </a:rPr>
              <a:t> أو </a:t>
            </a:r>
            <a:r>
              <a:rPr lang="ar-AE" sz="3200" dirty="0" smtClean="0">
                <a:solidFill>
                  <a:srgbClr val="FF0000"/>
                </a:solidFill>
              </a:rPr>
              <a:t>متطرفة</a:t>
            </a:r>
            <a:r>
              <a:rPr lang="ar-AE" sz="3200" dirty="0" smtClean="0">
                <a:solidFill>
                  <a:schemeClr val="tx1"/>
                </a:solidFill>
              </a:rPr>
              <a:t>.</a:t>
            </a:r>
            <a:endParaRPr lang="en-US" sz="3200" dirty="0" smtClean="0">
              <a:solidFill>
                <a:schemeClr val="tx1"/>
              </a:solidFill>
            </a:endParaRPr>
          </a:p>
        </p:txBody>
      </p:sp>
      <p:pic>
        <p:nvPicPr>
          <p:cNvPr id="12"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12904" y="2505994"/>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 xmlns:a16="http://schemas.microsoft.com/office/drawing/2014/main" id="{D5BE5FE1-A70D-4F13-AD4A-826063CEBEE8}"/>
              </a:ext>
            </a:extLst>
          </p:cNvPr>
          <p:cNvSpPr txBox="1">
            <a:spLocks/>
          </p:cNvSpPr>
          <p:nvPr/>
        </p:nvSpPr>
        <p:spPr>
          <a:xfrm>
            <a:off x="657023" y="1970471"/>
            <a:ext cx="9139109" cy="2259107"/>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effectLst>
                  <a:outerShdw blurRad="38100" dist="38100" dir="2700000" algn="tl">
                    <a:srgbClr val="000000">
                      <a:alpha val="43137"/>
                    </a:srgbClr>
                  </a:outerShdw>
                </a:effectLst>
                <a:latin typeface="Calibri" pitchFamily="34" charset="0"/>
                <a:cs typeface="Calibri" pitchFamily="34" charset="0"/>
              </a:rPr>
              <a:t>:</a:t>
            </a:r>
            <a:r>
              <a:rPr lang="en-US" sz="3600" b="1" dirty="0" smtClean="0">
                <a:latin typeface="Calibri" pitchFamily="34" charset="0"/>
                <a:cs typeface="Calibri" pitchFamily="34" charset="0"/>
              </a:rPr>
              <a:t> </a:t>
            </a:r>
          </a:p>
          <a:p>
            <a:pPr marL="342900" indent="-342900" algn="l" rtl="0">
              <a:buFont typeface="Arial" panose="020B0604020202020204" pitchFamily="34" charset="0"/>
              <a:buChar char="•"/>
            </a:pPr>
            <a:r>
              <a:rPr lang="en-US" dirty="0" smtClean="0">
                <a:solidFill>
                  <a:schemeClr val="tx1"/>
                </a:solidFill>
              </a:rPr>
              <a:t>The lam </a:t>
            </a:r>
            <a:r>
              <a:rPr lang="en-US" dirty="0" err="1" smtClean="0">
                <a:solidFill>
                  <a:schemeClr val="tx1"/>
                </a:solidFill>
              </a:rPr>
              <a:t>sakinah</a:t>
            </a:r>
            <a:r>
              <a:rPr lang="en-US" dirty="0" smtClean="0">
                <a:solidFill>
                  <a:schemeClr val="tx1"/>
                </a:solidFill>
              </a:rPr>
              <a:t> which </a:t>
            </a:r>
            <a:r>
              <a:rPr lang="en-US" dirty="0">
                <a:ln>
                  <a:solidFill>
                    <a:schemeClr val="accent1">
                      <a:lumMod val="50000"/>
                    </a:schemeClr>
                  </a:solidFill>
                </a:ln>
                <a:solidFill>
                  <a:srgbClr val="FF0000"/>
                </a:solidFill>
              </a:rPr>
              <a:t>an integral part of a verb</a:t>
            </a:r>
            <a:r>
              <a:rPr lang="en-US" dirty="0" smtClean="0">
                <a:solidFill>
                  <a:schemeClr val="tx1"/>
                </a:solidFill>
              </a:rPr>
              <a:t>, </a:t>
            </a:r>
          </a:p>
          <a:p>
            <a:pPr marL="342900" indent="-342900" algn="l" rtl="0">
              <a:buFont typeface="Arial" panose="020B0604020202020204" pitchFamily="34" charset="0"/>
              <a:buChar char="•"/>
            </a:pPr>
            <a:r>
              <a:rPr lang="en-US" dirty="0" smtClean="0">
                <a:ln>
                  <a:solidFill>
                    <a:schemeClr val="accent1">
                      <a:lumMod val="50000"/>
                    </a:schemeClr>
                  </a:solidFill>
                </a:ln>
                <a:solidFill>
                  <a:srgbClr val="FF0000"/>
                </a:solidFill>
              </a:rPr>
              <a:t>Regardless </a:t>
            </a:r>
            <a:r>
              <a:rPr lang="en-US" dirty="0">
                <a:ln>
                  <a:solidFill>
                    <a:schemeClr val="accent1">
                      <a:lumMod val="50000"/>
                    </a:schemeClr>
                  </a:solidFill>
                </a:ln>
                <a:solidFill>
                  <a:srgbClr val="FF0000"/>
                </a:solidFill>
              </a:rPr>
              <a:t>of its tense </a:t>
            </a:r>
            <a:r>
              <a:rPr lang="en-US" sz="2000" dirty="0" smtClean="0">
                <a:solidFill>
                  <a:schemeClr val="tx1"/>
                </a:solidFill>
              </a:rPr>
              <a:t>(past, present tense, or in the imperative case)</a:t>
            </a:r>
            <a:r>
              <a:rPr lang="en-US" dirty="0" smtClean="0">
                <a:solidFill>
                  <a:schemeClr val="tx1"/>
                </a:solidFill>
              </a:rPr>
              <a:t>. </a:t>
            </a:r>
          </a:p>
          <a:p>
            <a:pPr marL="342900" indent="-342900" algn="l" rtl="0">
              <a:buFont typeface="Arial" panose="020B0604020202020204" pitchFamily="34" charset="0"/>
              <a:buChar char="•"/>
            </a:pPr>
            <a:r>
              <a:rPr lang="en-US" dirty="0" smtClean="0">
                <a:solidFill>
                  <a:schemeClr val="tx1"/>
                </a:solidFill>
              </a:rPr>
              <a:t>In all such types of verbs, the lam may occur either in </a:t>
            </a:r>
            <a:r>
              <a:rPr lang="en-US" dirty="0">
                <a:ln>
                  <a:solidFill>
                    <a:schemeClr val="accent1">
                      <a:lumMod val="50000"/>
                    </a:schemeClr>
                  </a:solidFill>
                </a:ln>
                <a:solidFill>
                  <a:srgbClr val="FF0000"/>
                </a:solidFill>
              </a:rPr>
              <a:t>the</a:t>
            </a:r>
            <a:r>
              <a:rPr lang="en-US" dirty="0">
                <a:ln>
                  <a:solidFill>
                    <a:schemeClr val="accent1">
                      <a:lumMod val="50000"/>
                    </a:schemeClr>
                  </a:solidFill>
                </a:ln>
                <a:solidFill>
                  <a:schemeClr val="accent1">
                    <a:lumMod val="50000"/>
                  </a:schemeClr>
                </a:solidFill>
              </a:rPr>
              <a:t> </a:t>
            </a:r>
            <a:r>
              <a:rPr lang="en-US" dirty="0">
                <a:ln>
                  <a:solidFill>
                    <a:schemeClr val="accent1">
                      <a:lumMod val="50000"/>
                    </a:schemeClr>
                  </a:solidFill>
                </a:ln>
                <a:solidFill>
                  <a:srgbClr val="FF0000"/>
                </a:solidFill>
              </a:rPr>
              <a:t>middle</a:t>
            </a:r>
            <a:r>
              <a:rPr lang="en-US" dirty="0" smtClean="0">
                <a:solidFill>
                  <a:schemeClr val="tx1"/>
                </a:solidFill>
              </a:rPr>
              <a:t>, or at </a:t>
            </a:r>
            <a:r>
              <a:rPr lang="en-US" dirty="0">
                <a:ln>
                  <a:solidFill>
                    <a:schemeClr val="accent1">
                      <a:lumMod val="50000"/>
                    </a:schemeClr>
                  </a:solidFill>
                </a:ln>
                <a:solidFill>
                  <a:srgbClr val="FF0000"/>
                </a:solidFill>
              </a:rPr>
              <a:t>the end </a:t>
            </a:r>
            <a:r>
              <a:rPr lang="en-US" dirty="0" smtClean="0">
                <a:solidFill>
                  <a:schemeClr val="tx1"/>
                </a:solidFill>
              </a:rPr>
              <a:t>of a verb.</a:t>
            </a:r>
            <a:endParaRPr lang="en-US"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322673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81542286-A1D8-B645-BE41-A0441A30AB55}"/>
              </a:ext>
            </a:extLst>
          </p:cNvPr>
          <p:cNvSpPr>
            <a:spLocks noGrp="1"/>
          </p:cNvSpPr>
          <p:nvPr>
            <p:ph idx="1"/>
          </p:nvPr>
        </p:nvSpPr>
        <p:spPr>
          <a:xfrm>
            <a:off x="618565" y="1954937"/>
            <a:ext cx="6185647" cy="3876685"/>
          </a:xfrm>
        </p:spPr>
        <p:txBody>
          <a:bodyPr>
            <a:normAutofit fontScale="77500" lnSpcReduction="20000"/>
          </a:bodyPr>
          <a:lstStyle/>
          <a:p>
            <a:r>
              <a:rPr lang="en-US" sz="3200" b="1" dirty="0" smtClean="0"/>
              <a:t>Introduction to Lam </a:t>
            </a:r>
            <a:r>
              <a:rPr lang="en-US" sz="3200" b="1" dirty="0" err="1" smtClean="0"/>
              <a:t>Sakinah</a:t>
            </a:r>
            <a:endParaRPr lang="en-US" sz="3200" b="1" dirty="0" smtClean="0"/>
          </a:p>
          <a:p>
            <a:r>
              <a:rPr lang="en-US" sz="3200" b="1" dirty="0" smtClean="0"/>
              <a:t>Lam of </a:t>
            </a:r>
            <a:r>
              <a:rPr lang="ar-SA" sz="3200" b="1" dirty="0" smtClean="0"/>
              <a:t>(ال)</a:t>
            </a:r>
          </a:p>
          <a:p>
            <a:r>
              <a:rPr lang="en-US" sz="3200" b="1" dirty="0" smtClean="0"/>
              <a:t>Lam of the verb</a:t>
            </a:r>
          </a:p>
          <a:p>
            <a:r>
              <a:rPr lang="en-US" sz="3200" b="1" dirty="0" smtClean="0"/>
              <a:t>Lam of the preposition</a:t>
            </a:r>
          </a:p>
          <a:p>
            <a:r>
              <a:rPr lang="en-US" sz="3200" b="1" dirty="0" smtClean="0"/>
              <a:t>Lam of Noun</a:t>
            </a:r>
          </a:p>
          <a:p>
            <a:r>
              <a:rPr lang="en-US" sz="3200" b="1" dirty="0" smtClean="0"/>
              <a:t>Lam of command (order)</a:t>
            </a:r>
            <a:endParaRPr lang="en-US" sz="3200" b="1" dirty="0"/>
          </a:p>
        </p:txBody>
      </p:sp>
      <p:sp>
        <p:nvSpPr>
          <p:cNvPr id="4" name="Date Placeholder 3">
            <a:extLst>
              <a:ext uri="{FF2B5EF4-FFF2-40B4-BE49-F238E27FC236}">
                <a16:creationId xmlns:a16="http://schemas.microsoft.com/office/drawing/2014/main" xmlns="" id="{7AB13A6E-2CC9-B340-8DDB-115870560707}"/>
              </a:ext>
            </a:extLst>
          </p:cNvPr>
          <p:cNvSpPr>
            <a:spLocks noGrp="1"/>
          </p:cNvSpPr>
          <p:nvPr>
            <p:ph type="dt" sz="half" idx="10"/>
          </p:nvPr>
        </p:nvSpPr>
        <p:spPr/>
        <p:txBody>
          <a:bodyPr/>
          <a:lstStyle/>
          <a:p>
            <a:fld id="{12F4F412-AA90-1043-BCB5-FC8396DF0750}" type="datetime1">
              <a:rPr lang="en-CA" smtClean="0"/>
              <a:t>2021-03-15</a:t>
            </a:fld>
            <a:endParaRPr lang="en-US"/>
          </a:p>
        </p:txBody>
      </p:sp>
      <p:sp>
        <p:nvSpPr>
          <p:cNvPr id="5" name="Slide Number Placeholder 4">
            <a:extLst>
              <a:ext uri="{FF2B5EF4-FFF2-40B4-BE49-F238E27FC236}">
                <a16:creationId xmlns:a16="http://schemas.microsoft.com/office/drawing/2014/main" xmlns=""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7" name="Picture 6"/>
          <p:cNvPicPr>
            <a:picLocks noChangeAspect="1"/>
          </p:cNvPicPr>
          <p:nvPr/>
        </p:nvPicPr>
        <p:blipFill>
          <a:blip r:embed="rId2"/>
          <a:stretch>
            <a:fillRect/>
          </a:stretch>
        </p:blipFill>
        <p:spPr>
          <a:xfrm>
            <a:off x="8377518" y="1954937"/>
            <a:ext cx="2162149" cy="4194150"/>
          </a:xfrm>
          <a:prstGeom prst="rect">
            <a:avLst/>
          </a:prstGeom>
        </p:spPr>
      </p:pic>
    </p:spTree>
    <p:extLst>
      <p:ext uri="{BB962C8B-B14F-4D97-AF65-F5344CB8AC3E}">
        <p14:creationId xmlns:p14="http://schemas.microsoft.com/office/powerpoint/2010/main" val="1435830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3" name="Content Placeholder 2"/>
          <p:cNvSpPr txBox="1">
            <a:spLocks/>
          </p:cNvSpPr>
          <p:nvPr/>
        </p:nvSpPr>
        <p:spPr>
          <a:xfrm>
            <a:off x="298126" y="2009546"/>
            <a:ext cx="9274030" cy="3151094"/>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200000"/>
              </a:lnSpc>
            </a:pPr>
            <a:r>
              <a:rPr lang="ar-AE" sz="2800" dirty="0" smtClean="0">
                <a:solidFill>
                  <a:schemeClr val="tx1"/>
                </a:solidFill>
              </a:rPr>
              <a:t>الفعل الماضي </a:t>
            </a:r>
            <a:r>
              <a:rPr lang="en-US" sz="2800" dirty="0" smtClean="0">
                <a:solidFill>
                  <a:schemeClr val="tx1"/>
                </a:solidFill>
              </a:rPr>
              <a:t>        </a:t>
            </a:r>
            <a:r>
              <a:rPr lang="ar-AE" sz="3600" b="1" dirty="0" smtClean="0">
                <a:solidFill>
                  <a:schemeClr val="tx1"/>
                </a:solidFill>
              </a:rPr>
              <a:t> </a:t>
            </a:r>
            <a:r>
              <a:rPr lang="ar-AE" sz="3600" b="1" dirty="0">
                <a:solidFill>
                  <a:schemeClr val="accent1">
                    <a:lumMod val="75000"/>
                  </a:schemeClr>
                </a:solidFill>
              </a:rPr>
              <a:t>ا</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تَ</a:t>
            </a:r>
            <a:r>
              <a:rPr lang="ar-SA" sz="3600" b="1" dirty="0" smtClean="0">
                <a:solidFill>
                  <a:schemeClr val="accent1">
                    <a:lumMod val="75000"/>
                  </a:schemeClr>
                </a:solidFill>
              </a:rPr>
              <a:t>ـ</a:t>
            </a:r>
            <a:r>
              <a:rPr lang="ar-AE" sz="3600" b="1" dirty="0" smtClean="0">
                <a:solidFill>
                  <a:schemeClr val="accent1">
                    <a:lumMod val="75000"/>
                  </a:schemeClr>
                </a:solidFill>
              </a:rPr>
              <a:t>ق</a:t>
            </a:r>
            <a:r>
              <a:rPr lang="ar-SA" sz="3600" b="1" dirty="0" smtClean="0">
                <a:solidFill>
                  <a:schemeClr val="accent1">
                    <a:lumMod val="75000"/>
                  </a:schemeClr>
                </a:solidFill>
              </a:rPr>
              <a:t>ــ</a:t>
            </a:r>
            <a:r>
              <a:rPr lang="ar-AE" sz="3600" b="1" dirty="0" smtClean="0">
                <a:solidFill>
                  <a:schemeClr val="accent1">
                    <a:lumMod val="75000"/>
                  </a:schemeClr>
                </a:solidFill>
              </a:rPr>
              <a:t>َى</a:t>
            </a:r>
            <a:r>
              <a:rPr lang="en-US" sz="3600" b="1" dirty="0" smtClean="0">
                <a:solidFill>
                  <a:schemeClr val="accent1">
                    <a:lumMod val="75000"/>
                  </a:schemeClr>
                </a:solidFill>
              </a:rPr>
              <a:t> </a:t>
            </a:r>
            <a:r>
              <a:rPr lang="en-US" sz="2800" dirty="0" smtClean="0">
                <a:solidFill>
                  <a:schemeClr val="tx1"/>
                </a:solidFill>
              </a:rPr>
              <a:t>-  </a:t>
            </a:r>
            <a:r>
              <a:rPr lang="ar-AE" sz="2800" dirty="0" smtClean="0">
                <a:solidFill>
                  <a:schemeClr val="tx1"/>
                </a:solidFill>
              </a:rPr>
              <a:t> </a:t>
            </a:r>
            <a:r>
              <a:rPr lang="ar-AE" sz="3600" b="1" dirty="0" smtClean="0">
                <a:solidFill>
                  <a:schemeClr val="accent1">
                    <a:lumMod val="75000"/>
                  </a:schemeClr>
                </a:solidFill>
              </a:rPr>
              <a:t>أَنْزَ</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نَاهُ</a:t>
            </a:r>
            <a:r>
              <a:rPr lang="en-US" sz="2800" dirty="0" smtClean="0">
                <a:solidFill>
                  <a:schemeClr val="tx1"/>
                </a:solidFill>
              </a:rPr>
              <a:t> Past tense       </a:t>
            </a:r>
            <a:endParaRPr lang="ar-AE" sz="2800" dirty="0" smtClean="0">
              <a:solidFill>
                <a:schemeClr val="tx1"/>
              </a:solidFill>
            </a:endParaRPr>
          </a:p>
          <a:p>
            <a:pPr algn="ctr">
              <a:lnSpc>
                <a:spcPct val="200000"/>
              </a:lnSpc>
            </a:pPr>
            <a:r>
              <a:rPr lang="ar-AE" sz="2800" dirty="0" smtClean="0">
                <a:solidFill>
                  <a:schemeClr val="tx1"/>
                </a:solidFill>
              </a:rPr>
              <a:t>الفعل المضارع </a:t>
            </a:r>
            <a:r>
              <a:rPr lang="ar-SA" sz="2800" dirty="0" smtClean="0">
                <a:solidFill>
                  <a:schemeClr val="tx1"/>
                </a:solidFill>
              </a:rPr>
              <a:t>     </a:t>
            </a:r>
            <a:r>
              <a:rPr lang="ar-AE" sz="3600" b="1" dirty="0" smtClean="0">
                <a:solidFill>
                  <a:schemeClr val="accent1">
                    <a:lumMod val="75000"/>
                  </a:schemeClr>
                </a:solidFill>
              </a:rPr>
              <a:t>يَ</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تَقِطْهُ</a:t>
            </a:r>
            <a:r>
              <a:rPr lang="ar-SA" sz="2800" dirty="0" smtClean="0">
                <a:solidFill>
                  <a:schemeClr val="tx1"/>
                </a:solidFill>
              </a:rPr>
              <a:t>  - </a:t>
            </a:r>
            <a:r>
              <a:rPr lang="ar-AE" sz="2800" dirty="0" smtClean="0">
                <a:solidFill>
                  <a:schemeClr val="tx1"/>
                </a:solidFill>
              </a:rPr>
              <a:t> أَلَمْ </a:t>
            </a:r>
            <a:r>
              <a:rPr lang="ar-AE" sz="3600" b="1" dirty="0" smtClean="0">
                <a:solidFill>
                  <a:schemeClr val="accent1">
                    <a:lumMod val="75000"/>
                  </a:schemeClr>
                </a:solidFill>
              </a:rPr>
              <a:t>أَقُ</a:t>
            </a:r>
            <a:r>
              <a:rPr lang="ar-SA" sz="3600" b="1" dirty="0" smtClean="0">
                <a:solidFill>
                  <a:schemeClr val="accent1">
                    <a:lumMod val="75000"/>
                  </a:schemeClr>
                </a:solidFill>
              </a:rPr>
              <a:t>ـ</a:t>
            </a:r>
            <a:r>
              <a:rPr lang="ar-AE" sz="3600" b="1" dirty="0" smtClean="0">
                <a:solidFill>
                  <a:srgbClr val="FF0000"/>
                </a:solidFill>
              </a:rPr>
              <a:t>لْ</a:t>
            </a:r>
            <a:r>
              <a:rPr lang="ar-AE" sz="2800" dirty="0" smtClean="0">
                <a:solidFill>
                  <a:schemeClr val="tx1"/>
                </a:solidFill>
              </a:rPr>
              <a:t> لَكَ</a:t>
            </a:r>
            <a:r>
              <a:rPr lang="ar-SA" sz="2800" dirty="0" smtClean="0">
                <a:solidFill>
                  <a:schemeClr val="tx1"/>
                </a:solidFill>
              </a:rPr>
              <a:t>      </a:t>
            </a:r>
            <a:r>
              <a:rPr lang="en-US" sz="2800" dirty="0" smtClean="0">
                <a:solidFill>
                  <a:schemeClr val="tx1"/>
                </a:solidFill>
              </a:rPr>
              <a:t>Present tense</a:t>
            </a:r>
            <a:endParaRPr lang="ar-AE" sz="2800" dirty="0" smtClean="0">
              <a:solidFill>
                <a:schemeClr val="tx1"/>
              </a:solidFill>
            </a:endParaRPr>
          </a:p>
          <a:p>
            <a:pPr algn="ctr">
              <a:lnSpc>
                <a:spcPct val="200000"/>
              </a:lnSpc>
            </a:pPr>
            <a:r>
              <a:rPr lang="ar-AE" sz="2800" dirty="0" smtClean="0">
                <a:solidFill>
                  <a:schemeClr val="tx1"/>
                </a:solidFill>
              </a:rPr>
              <a:t>فعل الأمر</a:t>
            </a:r>
            <a:r>
              <a:rPr lang="ar-SA" sz="2800" dirty="0" smtClean="0">
                <a:solidFill>
                  <a:schemeClr val="tx1"/>
                </a:solidFill>
              </a:rPr>
              <a:t>    </a:t>
            </a:r>
            <a:r>
              <a:rPr lang="ar-AE" sz="2800" dirty="0" smtClean="0">
                <a:solidFill>
                  <a:schemeClr val="tx1"/>
                </a:solidFill>
              </a:rPr>
              <a:t> </a:t>
            </a:r>
            <a:r>
              <a:rPr lang="ar-AE" sz="3600" b="1" dirty="0" smtClean="0">
                <a:solidFill>
                  <a:schemeClr val="accent1">
                    <a:lumMod val="75000"/>
                  </a:schemeClr>
                </a:solidFill>
              </a:rPr>
              <a:t>وَأَ</a:t>
            </a:r>
            <a:r>
              <a:rPr lang="ar-AE" sz="3600" b="1" dirty="0" smtClean="0">
                <a:solidFill>
                  <a:srgbClr val="FF0000"/>
                </a:solidFill>
              </a:rPr>
              <a:t>لْ</a:t>
            </a:r>
            <a:r>
              <a:rPr lang="ar-SA" sz="3600" b="1" dirty="0" smtClean="0">
                <a:solidFill>
                  <a:srgbClr val="FF0000"/>
                </a:solidFill>
              </a:rPr>
              <a:t>ــ</a:t>
            </a:r>
            <a:r>
              <a:rPr lang="ar-AE" sz="3600" b="1" dirty="0" smtClean="0">
                <a:solidFill>
                  <a:schemeClr val="accent1">
                    <a:lumMod val="75000"/>
                  </a:schemeClr>
                </a:solidFill>
              </a:rPr>
              <a:t>قِ</a:t>
            </a:r>
            <a:r>
              <a:rPr lang="ar-SA" sz="2800" dirty="0" smtClean="0">
                <a:solidFill>
                  <a:schemeClr val="tx1"/>
                </a:solidFill>
              </a:rPr>
              <a:t>  - </a:t>
            </a:r>
            <a:r>
              <a:rPr lang="ar-AE" sz="2800" dirty="0" smtClean="0">
                <a:solidFill>
                  <a:schemeClr val="tx1"/>
                </a:solidFill>
              </a:rPr>
              <a:t> </a:t>
            </a:r>
            <a:r>
              <a:rPr lang="ar-AE" sz="3600" b="1" dirty="0" smtClean="0">
                <a:solidFill>
                  <a:schemeClr val="accent1">
                    <a:lumMod val="75000"/>
                  </a:schemeClr>
                </a:solidFill>
              </a:rPr>
              <a:t>وَتَوَكَّ</a:t>
            </a:r>
            <a:r>
              <a:rPr lang="ar-SA" sz="3600" b="1" dirty="0" smtClean="0">
                <a:solidFill>
                  <a:schemeClr val="accent1">
                    <a:lumMod val="75000"/>
                  </a:schemeClr>
                </a:solidFill>
              </a:rPr>
              <a:t>ــ</a:t>
            </a:r>
            <a:r>
              <a:rPr lang="ar-AE" sz="3600" b="1" dirty="0" smtClean="0">
                <a:solidFill>
                  <a:srgbClr val="FF0000"/>
                </a:solidFill>
              </a:rPr>
              <a:t>لْ</a:t>
            </a:r>
            <a:r>
              <a:rPr lang="ar-SA" sz="2800" dirty="0" smtClean="0">
                <a:solidFill>
                  <a:schemeClr val="tx1"/>
                </a:solidFill>
              </a:rPr>
              <a:t> </a:t>
            </a:r>
            <a:r>
              <a:rPr lang="en-US" sz="2800" dirty="0" smtClean="0">
                <a:solidFill>
                  <a:schemeClr val="tx1"/>
                </a:solidFill>
              </a:rPr>
              <a:t>In </a:t>
            </a:r>
            <a:r>
              <a:rPr lang="en-US" sz="2800" dirty="0">
                <a:solidFill>
                  <a:schemeClr val="tx1"/>
                </a:solidFill>
              </a:rPr>
              <a:t>the imperative </a:t>
            </a:r>
            <a:r>
              <a:rPr lang="en-US" sz="2800" dirty="0" smtClean="0">
                <a:solidFill>
                  <a:schemeClr val="tx1"/>
                </a:solidFill>
              </a:rPr>
              <a:t>case     </a:t>
            </a:r>
            <a:endParaRPr lang="ar-AE" sz="2800" dirty="0" smtClean="0">
              <a:solidFill>
                <a:schemeClr val="tx1"/>
              </a:solidFill>
            </a:endParaRPr>
          </a:p>
        </p:txBody>
      </p:sp>
      <p:sp>
        <p:nvSpPr>
          <p:cNvPr id="12" name="TextBox 11"/>
          <p:cNvSpPr txBox="1"/>
          <p:nvPr/>
        </p:nvSpPr>
        <p:spPr>
          <a:xfrm>
            <a:off x="4450975" y="653697"/>
            <a:ext cx="3482789" cy="1077218"/>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endParaRPr lang="en-CA" sz="2000" b="1" dirty="0">
              <a:ln w="10160">
                <a:solidFill>
                  <a:schemeClr val="accent4">
                    <a:lumMod val="40000"/>
                    <a:lumOff val="60000"/>
                  </a:schemeClr>
                </a:solidFill>
                <a:prstDash val="solid"/>
              </a:ln>
              <a:solidFill>
                <a:srgbClr val="FFFF00"/>
              </a:solidFill>
            </a:endParaRPr>
          </a:p>
        </p:txBody>
      </p:sp>
      <p:pic>
        <p:nvPicPr>
          <p:cNvPr id="14"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12904" y="2505994"/>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439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2" name="Title 1"/>
          <p:cNvSpPr>
            <a:spLocks noGrp="1"/>
          </p:cNvSpPr>
          <p:nvPr>
            <p:ph type="title"/>
          </p:nvPr>
        </p:nvSpPr>
        <p:spPr>
          <a:xfrm>
            <a:off x="1787665" y="2043529"/>
            <a:ext cx="5165763" cy="657268"/>
          </a:xfrm>
          <a:solidFill>
            <a:srgbClr val="FFFF00"/>
          </a:solidFill>
          <a:ln>
            <a:solidFill>
              <a:schemeClr val="tx1"/>
            </a:solidFill>
          </a:ln>
        </p:spPr>
        <p:txBody>
          <a:bodyPr>
            <a:normAutofit/>
          </a:bodyPr>
          <a:lstStyle/>
          <a:p>
            <a:pPr algn="ctr" rtl="0" fontAlgn="auto">
              <a:lnSpc>
                <a:spcPct val="100000"/>
              </a:lnSpc>
              <a:spcAft>
                <a:spcPts val="0"/>
              </a:spcAft>
              <a:defRPr/>
            </a:pPr>
            <a:r>
              <a:rPr lang="en-GB" sz="3200" dirty="0" smtClean="0"/>
              <a:t>Its Rulings</a:t>
            </a:r>
            <a:r>
              <a:rPr lang="ar-SA" sz="3200" dirty="0" smtClean="0"/>
              <a:t> </a:t>
            </a:r>
            <a:r>
              <a:rPr lang="ar-SA" sz="3600" dirty="0" smtClean="0"/>
              <a:t>أحكامها   </a:t>
            </a:r>
            <a:r>
              <a:rPr lang="en-GB" sz="3600" dirty="0" smtClean="0"/>
              <a:t> </a:t>
            </a:r>
            <a:endParaRPr lang="en-CA" sz="3600" dirty="0"/>
          </a:p>
        </p:txBody>
      </p:sp>
      <p:cxnSp>
        <p:nvCxnSpPr>
          <p:cNvPr id="14" name="Straight Arrow Connector 13"/>
          <p:cNvCxnSpPr/>
          <p:nvPr/>
        </p:nvCxnSpPr>
        <p:spPr>
          <a:xfrm flipH="1">
            <a:off x="2017342" y="2736645"/>
            <a:ext cx="456920" cy="68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36979" y="2700797"/>
            <a:ext cx="537967" cy="83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8"/>
          <p:cNvSpPr txBox="1">
            <a:spLocks noChangeArrowheads="1"/>
          </p:cNvSpPr>
          <p:nvPr/>
        </p:nvSpPr>
        <p:spPr bwMode="auto">
          <a:xfrm>
            <a:off x="818359" y="3341047"/>
            <a:ext cx="419893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2400" b="1" dirty="0" err="1" smtClean="0">
                <a:solidFill>
                  <a:srgbClr val="C00000"/>
                </a:solidFill>
              </a:rPr>
              <a:t>Idgham</a:t>
            </a:r>
            <a:r>
              <a:rPr lang="ar-SA" altLang="en-US" sz="2400" b="1" dirty="0" smtClean="0">
                <a:solidFill>
                  <a:srgbClr val="C00000"/>
                </a:solidFill>
              </a:rPr>
              <a:t> </a:t>
            </a:r>
            <a:r>
              <a:rPr lang="ar-SA" altLang="en-US" sz="2800" b="1" dirty="0" smtClean="0">
                <a:solidFill>
                  <a:srgbClr val="C00000"/>
                </a:solidFill>
              </a:rPr>
              <a:t>الإدغام    </a:t>
            </a:r>
            <a:endParaRPr lang="ar-SA" altLang="en-US" sz="2400" dirty="0" smtClean="0">
              <a:solidFill>
                <a:srgbClr val="C00000"/>
              </a:solidFill>
            </a:endParaRPr>
          </a:p>
          <a:p>
            <a:pPr eaLnBrk="1" hangingPunct="1"/>
            <a:endParaRPr lang="ar-SA" altLang="en-US" sz="2400" dirty="0"/>
          </a:p>
          <a:p>
            <a:pPr algn="ctr" eaLnBrk="1" hangingPunct="1"/>
            <a:r>
              <a:rPr lang="ar-SA" altLang="en-US" sz="3600" b="1" dirty="0">
                <a:solidFill>
                  <a:srgbClr val="FF0000"/>
                </a:solidFill>
                <a:latin typeface="Arial" panose="020B0604020202020204" pitchFamily="34" charset="0"/>
                <a:cs typeface="Arial" panose="020B0604020202020204" pitchFamily="34" charset="0"/>
              </a:rPr>
              <a:t>ل</a:t>
            </a:r>
            <a:r>
              <a:rPr lang="ar-SA" altLang="en-US" dirty="0" smtClean="0"/>
              <a:t>   -    </a:t>
            </a:r>
            <a:r>
              <a:rPr lang="ar-SA" altLang="en-US" sz="3600" b="1" dirty="0">
                <a:solidFill>
                  <a:srgbClr val="FF0000"/>
                </a:solidFill>
                <a:latin typeface="Arial" panose="020B0604020202020204" pitchFamily="34" charset="0"/>
                <a:cs typeface="Arial" panose="020B0604020202020204" pitchFamily="34" charset="0"/>
              </a:rPr>
              <a:t>ر</a:t>
            </a:r>
            <a:endParaRPr lang="en-GB" altLang="en-US" sz="3600" b="1" dirty="0">
              <a:solidFill>
                <a:srgbClr val="FF0000"/>
              </a:solidFill>
              <a:latin typeface="Arial" panose="020B0604020202020204" pitchFamily="34" charset="0"/>
              <a:cs typeface="Arial" panose="020B0604020202020204" pitchFamily="34" charset="0"/>
            </a:endParaRPr>
          </a:p>
          <a:p>
            <a:pPr eaLnBrk="1" hangingPunct="1"/>
            <a:endParaRPr lang="en-GB" altLang="en-US" dirty="0"/>
          </a:p>
          <a:p>
            <a:pPr algn="ctr" rtl="1"/>
            <a:r>
              <a:rPr lang="ar-EG" altLang="en-US" sz="3600" b="1" dirty="0" smtClean="0">
                <a:solidFill>
                  <a:schemeClr val="accent1">
                    <a:lumMod val="75000"/>
                  </a:schemeClr>
                </a:solidFill>
                <a:latin typeface="Arial" panose="020B0604020202020204" pitchFamily="34" charset="0"/>
              </a:rPr>
              <a:t>ق</a:t>
            </a:r>
            <a:r>
              <a:rPr lang="ar-EG" altLang="en-US" sz="3600" b="1" dirty="0" smtClean="0">
                <a:solidFill>
                  <a:srgbClr val="FF0000"/>
                </a:solidFill>
                <a:latin typeface="Arial" panose="020B0604020202020204" pitchFamily="34" charset="0"/>
              </a:rPr>
              <a:t>ل</a:t>
            </a:r>
            <a:r>
              <a:rPr lang="ar-SA" altLang="en-US" sz="3600" b="1" dirty="0" smtClean="0">
                <a:solidFill>
                  <a:srgbClr val="FF0000"/>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 </a:t>
            </a:r>
            <a:r>
              <a:rPr lang="ar-EG" altLang="en-US" sz="3600" b="1" dirty="0" smtClean="0">
                <a:solidFill>
                  <a:schemeClr val="accent6">
                    <a:lumMod val="75000"/>
                  </a:schemeClr>
                </a:solidFill>
                <a:latin typeface="Arial" panose="020B0604020202020204" pitchFamily="34" charset="0"/>
              </a:rPr>
              <a:t>ل</a:t>
            </a:r>
            <a:r>
              <a:rPr lang="ar-SA" altLang="en-US" sz="3600" b="1" dirty="0" smtClean="0">
                <a:solidFill>
                  <a:schemeClr val="accent6">
                    <a:lumMod val="75000"/>
                  </a:schemeClr>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عبادي</a:t>
            </a:r>
            <a:r>
              <a:rPr lang="ar-SA" altLang="en-US" sz="3600" b="1" dirty="0" smtClean="0">
                <a:solidFill>
                  <a:schemeClr val="accent1">
                    <a:lumMod val="75000"/>
                  </a:schemeClr>
                </a:solidFill>
                <a:latin typeface="Arial" panose="020B0604020202020204" pitchFamily="34" charset="0"/>
              </a:rPr>
              <a:t>    يجع</a:t>
            </a:r>
            <a:r>
              <a:rPr lang="ar-EG" altLang="en-US" sz="3600" b="1" dirty="0" smtClean="0">
                <a:solidFill>
                  <a:srgbClr val="FF0000"/>
                </a:solidFill>
                <a:latin typeface="Arial" panose="020B0604020202020204" pitchFamily="34" charset="0"/>
              </a:rPr>
              <a:t>ل</a:t>
            </a:r>
            <a:r>
              <a:rPr lang="ar-SA" altLang="en-US" sz="3600" b="1" dirty="0" smtClean="0">
                <a:solidFill>
                  <a:srgbClr val="FF0000"/>
                </a:solidFill>
                <a:latin typeface="Arial" panose="020B0604020202020204" pitchFamily="34" charset="0"/>
              </a:rPr>
              <a:t>ْ</a:t>
            </a:r>
            <a:r>
              <a:rPr lang="ar-EG" altLang="en-US" sz="3600" b="1" dirty="0" smtClean="0">
                <a:solidFill>
                  <a:schemeClr val="accent1">
                    <a:lumMod val="75000"/>
                  </a:schemeClr>
                </a:solidFill>
                <a:latin typeface="Arial" panose="020B0604020202020204" pitchFamily="34" charset="0"/>
              </a:rPr>
              <a:t> </a:t>
            </a:r>
            <a:r>
              <a:rPr lang="ar-EG" altLang="en-US" sz="3600" b="1" dirty="0" smtClean="0">
                <a:solidFill>
                  <a:schemeClr val="accent6">
                    <a:lumMod val="75000"/>
                  </a:schemeClr>
                </a:solidFill>
                <a:latin typeface="Arial" panose="020B0604020202020204" pitchFamily="34" charset="0"/>
              </a:rPr>
              <a:t>ل</a:t>
            </a:r>
            <a:r>
              <a:rPr lang="ar-SA" altLang="en-US" sz="3600" b="1" dirty="0" smtClean="0">
                <a:solidFill>
                  <a:schemeClr val="accent6">
                    <a:lumMod val="75000"/>
                  </a:schemeClr>
                </a:solidFill>
                <a:latin typeface="Arial" panose="020B0604020202020204" pitchFamily="34" charset="0"/>
              </a:rPr>
              <a:t>َّ</a:t>
            </a:r>
            <a:r>
              <a:rPr lang="ar-SA" altLang="en-US" sz="3600" b="1" dirty="0" smtClean="0">
                <a:solidFill>
                  <a:schemeClr val="accent1">
                    <a:lumMod val="75000"/>
                  </a:schemeClr>
                </a:solidFill>
                <a:latin typeface="Arial" panose="020B0604020202020204" pitchFamily="34" charset="0"/>
              </a:rPr>
              <a:t>كم</a:t>
            </a:r>
            <a:endParaRPr lang="en-CA" altLang="en-US" sz="3600" b="1" dirty="0">
              <a:solidFill>
                <a:schemeClr val="accent1">
                  <a:lumMod val="75000"/>
                </a:schemeClr>
              </a:solidFill>
              <a:latin typeface="Arial" panose="020B0604020202020204" pitchFamily="34" charset="0"/>
              <a:cs typeface="Arial" panose="020B0604020202020204" pitchFamily="34" charset="0"/>
            </a:endParaRPr>
          </a:p>
          <a:p>
            <a:pPr algn="ctr" rtl="1" eaLnBrk="1" hangingPunct="1"/>
            <a:r>
              <a:rPr lang="ar-EG" altLang="en-US" sz="3600" b="1" dirty="0" smtClean="0">
                <a:solidFill>
                  <a:schemeClr val="accent1">
                    <a:lumMod val="75000"/>
                  </a:schemeClr>
                </a:solidFill>
                <a:latin typeface="Arial" panose="020B0604020202020204" pitchFamily="34" charset="0"/>
                <a:cs typeface="Arial" panose="020B0604020202020204" pitchFamily="34" charset="0"/>
              </a:rPr>
              <a:t>ق</a:t>
            </a:r>
            <a:r>
              <a:rPr lang="ar-EG" altLang="en-US" sz="3600" b="1" dirty="0" smtClean="0">
                <a:solidFill>
                  <a:srgbClr val="FF0000"/>
                </a:solidFill>
                <a:latin typeface="Arial" panose="020B0604020202020204" pitchFamily="34" charset="0"/>
                <a:cs typeface="Arial" panose="020B0604020202020204" pitchFamily="34" charset="0"/>
              </a:rPr>
              <a:t>ل</a:t>
            </a:r>
            <a:r>
              <a:rPr lang="ar-SA" altLang="en-US" sz="3600" b="1" dirty="0" smtClean="0">
                <a:solidFill>
                  <a:srgbClr val="FF0000"/>
                </a:solidFill>
                <a:latin typeface="Arial" panose="020B0604020202020204" pitchFamily="34" charset="0"/>
                <a:cs typeface="Arial" panose="020B0604020202020204" pitchFamily="34" charset="0"/>
              </a:rPr>
              <a:t>ْ</a:t>
            </a:r>
            <a:r>
              <a:rPr lang="ar-EG" altLang="en-US" sz="3600" b="1" dirty="0" smtClean="0">
                <a:solidFill>
                  <a:schemeClr val="accent1">
                    <a:lumMod val="75000"/>
                  </a:schemeClr>
                </a:solidFill>
                <a:latin typeface="Arial" panose="020B0604020202020204" pitchFamily="34" charset="0"/>
                <a:cs typeface="Arial" panose="020B0604020202020204" pitchFamily="34" charset="0"/>
              </a:rPr>
              <a:t> </a:t>
            </a:r>
            <a:r>
              <a:rPr lang="ar-EG" altLang="en-US" sz="3600" b="1" dirty="0" smtClean="0">
                <a:solidFill>
                  <a:schemeClr val="accent6">
                    <a:lumMod val="75000"/>
                  </a:schemeClr>
                </a:solidFill>
                <a:latin typeface="Arial" panose="020B0604020202020204" pitchFamily="34" charset="0"/>
                <a:cs typeface="Arial" panose="020B0604020202020204" pitchFamily="34" charset="0"/>
              </a:rPr>
              <a:t>ر</a:t>
            </a:r>
            <a:r>
              <a:rPr lang="ar-SA" altLang="en-US" sz="3600" b="1" dirty="0" smtClean="0">
                <a:solidFill>
                  <a:schemeClr val="accent6">
                    <a:lumMod val="75000"/>
                  </a:schemeClr>
                </a:solidFill>
                <a:latin typeface="Arial" panose="020B0604020202020204" pitchFamily="34" charset="0"/>
                <a:cs typeface="Arial" panose="020B0604020202020204" pitchFamily="34" charset="0"/>
              </a:rPr>
              <a:t>َّ</a:t>
            </a:r>
            <a:r>
              <a:rPr lang="ar-EG" altLang="en-US" sz="3600" b="1" dirty="0" smtClean="0">
                <a:solidFill>
                  <a:schemeClr val="accent1">
                    <a:lumMod val="75000"/>
                  </a:schemeClr>
                </a:solidFill>
                <a:latin typeface="Arial" panose="020B0604020202020204" pitchFamily="34" charset="0"/>
                <a:cs typeface="Arial" panose="020B0604020202020204" pitchFamily="34" charset="0"/>
              </a:rPr>
              <a:t>ب</a:t>
            </a:r>
            <a:r>
              <a:rPr lang="ar-SA" altLang="en-US" sz="3600" b="1" dirty="0" smtClean="0">
                <a:solidFill>
                  <a:schemeClr val="accent1">
                    <a:lumMod val="75000"/>
                  </a:schemeClr>
                </a:solidFill>
                <a:latin typeface="Arial" panose="020B0604020202020204" pitchFamily="34" charset="0"/>
                <a:cs typeface="Arial" panose="020B0604020202020204" pitchFamily="34" charset="0"/>
              </a:rPr>
              <a:t>   </a:t>
            </a:r>
            <a:endParaRPr lang="ar-SA" alt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18" name="TextBox 9"/>
          <p:cNvSpPr txBox="1">
            <a:spLocks noChangeArrowheads="1"/>
          </p:cNvSpPr>
          <p:nvPr/>
        </p:nvSpPr>
        <p:spPr bwMode="auto">
          <a:xfrm>
            <a:off x="5404077" y="3294980"/>
            <a:ext cx="37417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a:r>
              <a:rPr lang="en-GB" altLang="en-US" sz="2800" b="1" dirty="0" err="1" smtClean="0">
                <a:solidFill>
                  <a:srgbClr val="C00000"/>
                </a:solidFill>
              </a:rPr>
              <a:t>Izhar</a:t>
            </a:r>
            <a:r>
              <a:rPr lang="ar-SA" altLang="en-US" sz="3200" b="1" dirty="0" smtClean="0">
                <a:solidFill>
                  <a:srgbClr val="C00000"/>
                </a:solidFill>
              </a:rPr>
              <a:t>الإظهار    </a:t>
            </a:r>
            <a:endParaRPr lang="ar-SA" altLang="en-US" sz="2000" dirty="0">
              <a:solidFill>
                <a:srgbClr val="C00000"/>
              </a:solidFill>
            </a:endParaRPr>
          </a:p>
          <a:p>
            <a:endParaRPr lang="ar-SA" altLang="en-US" sz="2000" dirty="0"/>
          </a:p>
          <a:p>
            <a:pPr algn="ctr"/>
            <a:r>
              <a:rPr lang="en-US" altLang="en-US" sz="2000" b="1" dirty="0" smtClean="0">
                <a:solidFill>
                  <a:schemeClr val="accent1">
                    <a:lumMod val="50000"/>
                  </a:schemeClr>
                </a:solidFill>
                <a:latin typeface="Arial" panose="020B0604020202020204" pitchFamily="34" charset="0"/>
              </a:rPr>
              <a:t>All other letters </a:t>
            </a:r>
            <a:r>
              <a:rPr lang="ar-SA" altLang="en-US" sz="2000" b="1" dirty="0" smtClean="0">
                <a:solidFill>
                  <a:schemeClr val="accent1">
                    <a:lumMod val="50000"/>
                  </a:schemeClr>
                </a:solidFill>
                <a:latin typeface="Arial" panose="020B0604020202020204" pitchFamily="34" charset="0"/>
              </a:rPr>
              <a:t>باقي الحروف</a:t>
            </a:r>
            <a:endParaRPr lang="en-GB" altLang="en-US" sz="2000" b="1" dirty="0">
              <a:solidFill>
                <a:schemeClr val="accent1">
                  <a:lumMod val="50000"/>
                </a:schemeClr>
              </a:solidFill>
              <a:latin typeface="Arial" panose="020B0604020202020204" pitchFamily="34" charset="0"/>
              <a:cs typeface="Arial" panose="020B0604020202020204" pitchFamily="34" charset="0"/>
            </a:endParaRPr>
          </a:p>
          <a:p>
            <a:endParaRPr lang="en-GB" altLang="en-US" sz="3200" dirty="0"/>
          </a:p>
          <a:p>
            <a:pPr algn="ctr" rtl="1"/>
            <a:r>
              <a:rPr lang="ar-SA" altLang="en-US" sz="3200" b="1" dirty="0" smtClean="0">
                <a:solidFill>
                  <a:schemeClr val="accent1">
                    <a:lumMod val="75000"/>
                  </a:schemeClr>
                </a:solidFill>
                <a:latin typeface="Arial" panose="020B0604020202020204" pitchFamily="34" charset="0"/>
              </a:rPr>
              <a:t>أرس</a:t>
            </a:r>
            <a:r>
              <a:rPr lang="ar-EG" altLang="en-US" sz="3200" b="1" dirty="0" smtClean="0">
                <a:solidFill>
                  <a:srgbClr val="FF0000"/>
                </a:solidFill>
                <a:latin typeface="Arial" panose="020B0604020202020204" pitchFamily="34" charset="0"/>
              </a:rPr>
              <a:t>ل</a:t>
            </a:r>
            <a:r>
              <a:rPr lang="ar-SA" altLang="en-US" sz="3200" b="1" dirty="0" smtClean="0">
                <a:solidFill>
                  <a:srgbClr val="FF0000"/>
                </a:solidFill>
                <a:latin typeface="Arial" panose="020B0604020202020204" pitchFamily="34" charset="0"/>
              </a:rPr>
              <a:t>ْ</a:t>
            </a:r>
            <a:r>
              <a:rPr lang="ar-SA" altLang="en-US" sz="3200" b="1" dirty="0" smtClean="0">
                <a:solidFill>
                  <a:schemeClr val="accent6">
                    <a:lumMod val="75000"/>
                  </a:schemeClr>
                </a:solidFill>
                <a:latin typeface="Arial" panose="020B0604020202020204" pitchFamily="34" charset="0"/>
              </a:rPr>
              <a:t>نـَـ</a:t>
            </a:r>
            <a:r>
              <a:rPr lang="ar-SA" altLang="en-US" sz="3200" b="1" dirty="0" smtClean="0">
                <a:solidFill>
                  <a:schemeClr val="accent1">
                    <a:lumMod val="75000"/>
                  </a:schemeClr>
                </a:solidFill>
                <a:latin typeface="Arial" panose="020B0604020202020204" pitchFamily="34" charset="0"/>
              </a:rPr>
              <a:t>اك       ي</a:t>
            </a:r>
            <a:r>
              <a:rPr lang="ar-EG" altLang="en-US" sz="3200" b="1" dirty="0" smtClean="0">
                <a:solidFill>
                  <a:srgbClr val="FF0000"/>
                </a:solidFill>
                <a:latin typeface="Arial" panose="020B0604020202020204" pitchFamily="34" charset="0"/>
              </a:rPr>
              <a:t>ل</a:t>
            </a:r>
            <a:r>
              <a:rPr lang="ar-SA" altLang="en-US" sz="3200" b="1" dirty="0" smtClean="0">
                <a:solidFill>
                  <a:srgbClr val="FF0000"/>
                </a:solidFill>
                <a:latin typeface="Arial" panose="020B0604020202020204" pitchFamily="34" charset="0"/>
              </a:rPr>
              <a:t>ْ</a:t>
            </a:r>
            <a:r>
              <a:rPr lang="ar-SA" altLang="en-US" sz="3200" b="1" dirty="0" smtClean="0">
                <a:solidFill>
                  <a:schemeClr val="accent6">
                    <a:lumMod val="75000"/>
                  </a:schemeClr>
                </a:solidFill>
                <a:latin typeface="Arial" panose="020B0604020202020204" pitchFamily="34" charset="0"/>
              </a:rPr>
              <a:t>عـُـ</a:t>
            </a:r>
            <a:r>
              <a:rPr lang="ar-SA" altLang="en-US" sz="3200" b="1" dirty="0" smtClean="0">
                <a:solidFill>
                  <a:schemeClr val="accent1">
                    <a:lumMod val="75000"/>
                  </a:schemeClr>
                </a:solidFill>
                <a:latin typeface="Arial" panose="020B0604020202020204" pitchFamily="34" charset="0"/>
              </a:rPr>
              <a:t>بون</a:t>
            </a:r>
            <a:endParaRPr lang="en-CA" altLang="en-US" sz="3200" b="1" dirty="0">
              <a:solidFill>
                <a:schemeClr val="accent1">
                  <a:lumMod val="75000"/>
                </a:schemeClr>
              </a:solidFill>
              <a:latin typeface="Arial" panose="020B0604020202020204" pitchFamily="34" charset="0"/>
              <a:cs typeface="Arial" panose="020B0604020202020204" pitchFamily="34" charset="0"/>
            </a:endParaRPr>
          </a:p>
          <a:p>
            <a:pPr algn="ctr" rtl="1"/>
            <a:r>
              <a:rPr lang="ar-SA" altLang="en-US" sz="3200" b="1" dirty="0" smtClean="0">
                <a:solidFill>
                  <a:schemeClr val="accent1">
                    <a:lumMod val="75000"/>
                  </a:schemeClr>
                </a:solidFill>
                <a:latin typeface="Arial" panose="020B0604020202020204" pitchFamily="34" charset="0"/>
              </a:rPr>
              <a:t>فتوك</a:t>
            </a:r>
            <a:r>
              <a:rPr lang="ar-EG" altLang="en-US" sz="3200" b="1" dirty="0" smtClean="0">
                <a:solidFill>
                  <a:srgbClr val="FF0000"/>
                </a:solidFill>
                <a:latin typeface="Arial" panose="020B0604020202020204" pitchFamily="34" charset="0"/>
              </a:rPr>
              <a:t>ل</a:t>
            </a:r>
            <a:r>
              <a:rPr lang="ar-SA" altLang="en-US" sz="3200" b="1" dirty="0">
                <a:solidFill>
                  <a:srgbClr val="FF0000"/>
                </a:solidFill>
                <a:latin typeface="Arial" panose="020B0604020202020204" pitchFamily="34" charset="0"/>
              </a:rPr>
              <a:t>ْ</a:t>
            </a:r>
            <a:r>
              <a:rPr lang="ar-EG" altLang="en-US" sz="3200" b="1" dirty="0">
                <a:solidFill>
                  <a:schemeClr val="accent1">
                    <a:lumMod val="75000"/>
                  </a:schemeClr>
                </a:solidFill>
                <a:latin typeface="Arial" panose="020B0604020202020204" pitchFamily="34" charset="0"/>
              </a:rPr>
              <a:t> </a:t>
            </a:r>
            <a:r>
              <a:rPr lang="ar-SA" altLang="en-US" sz="3200" b="1" dirty="0" smtClean="0">
                <a:solidFill>
                  <a:schemeClr val="accent6">
                    <a:lumMod val="75000"/>
                  </a:schemeClr>
                </a:solidFill>
                <a:latin typeface="Arial" panose="020B0604020202020204" pitchFamily="34" charset="0"/>
              </a:rPr>
              <a:t>عـَـ</a:t>
            </a:r>
            <a:r>
              <a:rPr lang="ar-SA" altLang="en-US" sz="3200" b="1" dirty="0" smtClean="0">
                <a:solidFill>
                  <a:schemeClr val="accent1">
                    <a:lumMod val="75000"/>
                  </a:schemeClr>
                </a:solidFill>
                <a:latin typeface="Arial" panose="020B0604020202020204" pitchFamily="34" charset="0"/>
              </a:rPr>
              <a:t>لى     </a:t>
            </a:r>
            <a:r>
              <a:rPr lang="ar-EG" sz="3200" b="1" dirty="0" smtClean="0">
                <a:solidFill>
                  <a:schemeClr val="accent1">
                    <a:lumMod val="75000"/>
                  </a:schemeClr>
                </a:solidFill>
                <a:latin typeface="Arial" panose="020B0604020202020204" pitchFamily="34" charset="0"/>
              </a:rPr>
              <a:t>ي</a:t>
            </a:r>
            <a:r>
              <a:rPr lang="ar-EG" sz="3200" b="1" dirty="0" smtClean="0">
                <a:solidFill>
                  <a:srgbClr val="FF0000"/>
                </a:solidFill>
                <a:latin typeface="Arial" panose="020B0604020202020204" pitchFamily="34" charset="0"/>
              </a:rPr>
              <a:t>ل</a:t>
            </a:r>
            <a:r>
              <a:rPr lang="ar-SA" sz="3200" b="1" dirty="0" smtClean="0">
                <a:solidFill>
                  <a:srgbClr val="FF0000"/>
                </a:solidFill>
                <a:latin typeface="Arial" panose="020B0604020202020204" pitchFamily="34" charset="0"/>
              </a:rPr>
              <a:t>ْـ</a:t>
            </a:r>
            <a:r>
              <a:rPr lang="ar-EG" sz="3200" b="1" dirty="0" smtClean="0">
                <a:solidFill>
                  <a:schemeClr val="accent6">
                    <a:lumMod val="75000"/>
                  </a:schemeClr>
                </a:solidFill>
                <a:latin typeface="Arial" panose="020B0604020202020204" pitchFamily="34" charset="0"/>
              </a:rPr>
              <a:t>ت</a:t>
            </a:r>
            <a:r>
              <a:rPr lang="ar-SA" sz="3200" b="1" dirty="0" smtClean="0">
                <a:solidFill>
                  <a:schemeClr val="accent6">
                    <a:lumMod val="75000"/>
                  </a:schemeClr>
                </a:solidFill>
                <a:latin typeface="Arial" panose="020B0604020202020204" pitchFamily="34" charset="0"/>
              </a:rPr>
              <a:t>ـَـ</a:t>
            </a:r>
            <a:r>
              <a:rPr lang="ar-EG" sz="3200" b="1" dirty="0" smtClean="0">
                <a:solidFill>
                  <a:schemeClr val="accent1">
                    <a:lumMod val="75000"/>
                  </a:schemeClr>
                </a:solidFill>
                <a:latin typeface="Arial" panose="020B0604020202020204" pitchFamily="34" charset="0"/>
              </a:rPr>
              <a:t>قطها</a:t>
            </a:r>
            <a:endParaRPr lang="ar-SA" altLang="en-US" sz="3200" b="1" dirty="0">
              <a:solidFill>
                <a:schemeClr val="accent1">
                  <a:lumMod val="75000"/>
                </a:schemeClr>
              </a:solidFill>
              <a:latin typeface="Arial" panose="020B0604020202020204" pitchFamily="34" charset="0"/>
            </a:endParaRPr>
          </a:p>
        </p:txBody>
      </p:sp>
      <p:sp>
        <p:nvSpPr>
          <p:cNvPr id="19" name="TextBox 18"/>
          <p:cNvSpPr txBox="1"/>
          <p:nvPr/>
        </p:nvSpPr>
        <p:spPr>
          <a:xfrm>
            <a:off x="4450975" y="653697"/>
            <a:ext cx="3482789" cy="1077218"/>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endParaRPr lang="en-CA" sz="2000" b="1" dirty="0">
              <a:ln w="10160">
                <a:solidFill>
                  <a:schemeClr val="accent4">
                    <a:lumMod val="40000"/>
                    <a:lumOff val="60000"/>
                  </a:schemeClr>
                </a:solidFill>
                <a:prstDash val="solid"/>
              </a:ln>
              <a:solidFill>
                <a:srgbClr val="FFFF00"/>
              </a:solidFill>
            </a:endParaRPr>
          </a:p>
        </p:txBody>
      </p:sp>
      <p:pic>
        <p:nvPicPr>
          <p:cNvPr id="20" name="Picture 3" descr="C:\Users\HP\Desktop\القرآن حياتي\Pict\HEART.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12904" y="2505994"/>
            <a:ext cx="1591804" cy="24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43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723466" y="1777251"/>
            <a:ext cx="9132401" cy="4581592"/>
          </a:xfrm>
        </p:spPr>
        <p:txBody>
          <a:bodyPr>
            <a:noAutofit/>
          </a:bodyPr>
          <a:lstStyle/>
          <a:p>
            <a:pPr algn="ctr"/>
            <a:r>
              <a:rPr lang="ar-SA" sz="2800" dirty="0" smtClean="0">
                <a:solidFill>
                  <a:schemeClr val="accent1">
                    <a:lumMod val="75000"/>
                  </a:schemeClr>
                </a:solidFill>
              </a:rPr>
              <a:t>قُلْ </a:t>
            </a:r>
            <a:r>
              <a:rPr lang="ar-SA" sz="2800" dirty="0">
                <a:solidFill>
                  <a:schemeClr val="accent1">
                    <a:lumMod val="75000"/>
                  </a:schemeClr>
                </a:solidFill>
              </a:rPr>
              <a:t>تَعَالَوْا أَتْلُ مَا حَرَّمَ رَبُّكُمْ عَلَيْكُمْ أَلاَّ تُشْرِكُواْ بِهِ شَيْئًا وَبِالْوَالِدَيْنِ إِحْسَانًا وَلاَ تَقْتُلُواْ أَوْلادَكُم مِّنْ إِمْلاقٍ نَّحْنُ نَرْزُقُكُمْ وَإِيَّاهُمْ وَلاَ تَقْرَبُواْ الْفَوَاحِشَ مَا ظَهَرَ مِنْهَا وَمَا بَطَنَ وَلاَ تَقْتُلُواْ النَّفْسَ الَّتِي حَرَّمَ اللَّهُ إِلاَّ بِالْحَقِّ ذَلِكُمْ وَصَّاكُمْ بِهِ لَعَلَّكُمْ تَعْقِلُونَ</a:t>
            </a:r>
            <a:br>
              <a:rPr lang="ar-SA" sz="2800" dirty="0">
                <a:solidFill>
                  <a:schemeClr val="accent1">
                    <a:lumMod val="75000"/>
                  </a:schemeClr>
                </a:solidFill>
              </a:rPr>
            </a:br>
            <a:r>
              <a:rPr lang="ar-SA" sz="2800" dirty="0">
                <a:solidFill>
                  <a:schemeClr val="accent1">
                    <a:lumMod val="75000"/>
                  </a:schemeClr>
                </a:solidFill>
              </a:rPr>
              <a:t>وَلاَ تَقْرَبُواْ مَالَ الْيَتِيمِ إِلاَّ بِالَّتِي هِيَ أَحْسَنُ حَتَّى يَبْلُغَ أَشُدَّهُ وَأَوْفُواْ الْكَيْلَ وَالْمِيزَانَ بِالْقِسْطِ لاَ نُكَلِّفُ نَفْسًا إِلاَّ وُسْعَهَا وَإِذَا قُلْتُمْ فَاعْدِلُواْ وَلَوْ كَانَ ذَا قُرْبَى وَبِعَهْدِ اللَّهِ أَوْفُواْ ذَلِكُمْ وَصَّاكُم بِهِ لَعَلَّكُمْ تَذَكَّرُونَ</a:t>
            </a:r>
            <a:br>
              <a:rPr lang="ar-SA" sz="2800" dirty="0">
                <a:solidFill>
                  <a:schemeClr val="accent1">
                    <a:lumMod val="75000"/>
                  </a:schemeClr>
                </a:solidFill>
              </a:rPr>
            </a:br>
            <a:r>
              <a:rPr lang="ar-SA" sz="2800" dirty="0">
                <a:solidFill>
                  <a:schemeClr val="accent1">
                    <a:lumMod val="75000"/>
                  </a:schemeClr>
                </a:solidFill>
              </a:rPr>
              <a:t>وَأَنَّ هَذَا صِرَاطِي مُسْتَقِيمًا فَاتَّبِعُوهُ وَلاَ تَتَّبِعُواْ السُّبُلَ فَتَفَرَّقَ بِكُمْ عَن سَبِيلِهِ ذَلِكُمْ وَصَّاكُم بِهِ لَعَلَّكُمْ تَتَّقُونَ</a:t>
            </a:r>
            <a:br>
              <a:rPr lang="ar-SA" sz="2800" dirty="0">
                <a:solidFill>
                  <a:schemeClr val="accent1">
                    <a:lumMod val="75000"/>
                  </a:schemeClr>
                </a:solidFill>
              </a:rPr>
            </a:br>
            <a:r>
              <a:rPr lang="ar-SA" sz="2800" dirty="0">
                <a:solidFill>
                  <a:schemeClr val="accent1">
                    <a:lumMod val="75000"/>
                  </a:schemeClr>
                </a:solidFill>
              </a:rPr>
              <a:t>ثُمَّ آتَيْنَا مُوسَى الْكِتَابَ تَمَامًا عَلَى الَّذِيَ أَحْسَنَ وَتَفْصِيلاً لِّكُلِّ شَيْءٍ وَهُدًى وَرَحْمَةً لَّعَلَّهُم بِلِقَاء رَبِّهِمْ يُؤْمِنُونَ</a:t>
            </a:r>
            <a:br>
              <a:rPr lang="ar-SA" sz="2800" dirty="0">
                <a:solidFill>
                  <a:schemeClr val="accent1">
                    <a:lumMod val="75000"/>
                  </a:schemeClr>
                </a:solidFill>
              </a:rPr>
            </a:br>
            <a:r>
              <a:rPr lang="ar-SA" sz="2800" dirty="0">
                <a:solidFill>
                  <a:schemeClr val="accent1">
                    <a:lumMod val="75000"/>
                  </a:schemeClr>
                </a:solidFill>
              </a:rPr>
              <a:t>وَهَذَا كِتَابٌ أَنزَلْنَاهُ مُبَارَكٌ فَاتَّبِعُوهُ وَاتَّقُواْ لَعَلَّكُمْ تُرْحَمُونَ</a:t>
            </a:r>
          </a:p>
        </p:txBody>
      </p:sp>
      <p:sp>
        <p:nvSpPr>
          <p:cNvPr id="13" name="TextBox 12"/>
          <p:cNvSpPr txBox="1"/>
          <p:nvPr/>
        </p:nvSpPr>
        <p:spPr>
          <a:xfrm>
            <a:off x="4450975" y="653697"/>
            <a:ext cx="3482789" cy="1077218"/>
          </a:xfrm>
          <a:prstGeom prst="rect">
            <a:avLst/>
          </a:prstGeom>
          <a:solidFill>
            <a:schemeClr val="tx1">
              <a:lumMod val="85000"/>
              <a:lumOff val="1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verb</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الفعل</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2922593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chemeClr val="accent4">
              <a:lumMod val="50000"/>
            </a:schemeClr>
          </a:solidFill>
        </p:spPr>
        <p:txBody>
          <a:bodyPr>
            <a:noAutofit/>
          </a:bodyPr>
          <a:lstStyle/>
          <a:p>
            <a:pPr algn="ct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preposition</a:t>
            </a:r>
            <a:b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a:t>
            </a:r>
            <a:r>
              <a:rPr lang="ar-SA"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الحرف</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23</a:t>
            </a:fld>
            <a:endParaRPr lang="en-US"/>
          </a:p>
        </p:txBody>
      </p:sp>
    </p:spTree>
    <p:extLst>
      <p:ext uri="{BB962C8B-B14F-4D97-AF65-F5344CB8AC3E}">
        <p14:creationId xmlns:p14="http://schemas.microsoft.com/office/powerpoint/2010/main" val="2688067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p>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endParaRPr lang="en-CA" sz="32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10170291" y="2280222"/>
            <a:ext cx="1449455" cy="2811662"/>
          </a:xfrm>
          <a:prstGeom prst="rect">
            <a:avLst/>
          </a:prstGeom>
        </p:spPr>
      </p:pic>
      <p:sp>
        <p:nvSpPr>
          <p:cNvPr id="11" name="Content Placeholder 2">
            <a:extLst>
              <a:ext uri="{FF2B5EF4-FFF2-40B4-BE49-F238E27FC236}">
                <a16:creationId xmlns="" xmlns:a16="http://schemas.microsoft.com/office/drawing/2014/main" id="{D5BE5FE1-A70D-4F13-AD4A-826063CEBEE8}"/>
              </a:ext>
            </a:extLst>
          </p:cNvPr>
          <p:cNvSpPr txBox="1">
            <a:spLocks/>
          </p:cNvSpPr>
          <p:nvPr/>
        </p:nvSpPr>
        <p:spPr>
          <a:xfrm>
            <a:off x="6312533" y="1819704"/>
            <a:ext cx="3525823" cy="1784942"/>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ar-AE" sz="36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3600" b="1" dirty="0" smtClean="0">
                <a:solidFill>
                  <a:schemeClr val="accent2">
                    <a:lumMod val="75000"/>
                  </a:schemeClr>
                </a:solidFill>
                <a:latin typeface="Calibri" pitchFamily="34" charset="0"/>
              </a:rPr>
              <a:t>: </a:t>
            </a:r>
            <a:endParaRPr lang="en-US" sz="3600" b="1" dirty="0" smtClean="0">
              <a:solidFill>
                <a:schemeClr val="accent2">
                  <a:lumMod val="75000"/>
                </a:schemeClr>
              </a:solidFill>
              <a:latin typeface="Calibri" pitchFamily="34" charset="0"/>
            </a:endParaRPr>
          </a:p>
          <a:p>
            <a:pPr marL="457200" indent="-457200">
              <a:lnSpc>
                <a:spcPct val="100000"/>
              </a:lnSpc>
              <a:buFont typeface="Arial" panose="020B0604020202020204" pitchFamily="34" charset="0"/>
              <a:buChar char="•"/>
            </a:pPr>
            <a:r>
              <a:rPr lang="ar-AE" sz="3200" dirty="0" smtClean="0">
                <a:solidFill>
                  <a:schemeClr val="tx1"/>
                </a:solidFill>
              </a:rPr>
              <a:t>اللام الساكنة </a:t>
            </a:r>
            <a:r>
              <a:rPr lang="ar-SA" sz="3200" dirty="0" smtClean="0">
                <a:solidFill>
                  <a:srgbClr val="FF0000"/>
                </a:solidFill>
              </a:rPr>
              <a:t>الأصلية</a:t>
            </a:r>
            <a:r>
              <a:rPr lang="ar-SA" sz="3200" dirty="0" smtClean="0">
                <a:solidFill>
                  <a:schemeClr val="tx1"/>
                </a:solidFill>
              </a:rPr>
              <a:t> </a:t>
            </a:r>
            <a:r>
              <a:rPr lang="ar-AE" sz="3200" dirty="0" smtClean="0">
                <a:solidFill>
                  <a:schemeClr val="tx1"/>
                </a:solidFill>
              </a:rPr>
              <a:t>الواقعة في </a:t>
            </a:r>
            <a:r>
              <a:rPr lang="ar-SA" sz="3200" dirty="0" smtClean="0">
                <a:solidFill>
                  <a:srgbClr val="FF0000"/>
                </a:solidFill>
              </a:rPr>
              <a:t>الحرف</a:t>
            </a:r>
          </a:p>
          <a:p>
            <a:pPr marL="457200" indent="-457200">
              <a:lnSpc>
                <a:spcPct val="100000"/>
              </a:lnSpc>
              <a:buFont typeface="Arial" panose="020B0604020202020204" pitchFamily="34" charset="0"/>
              <a:buChar char="•"/>
            </a:pPr>
            <a:r>
              <a:rPr lang="ar-SA" sz="3200" dirty="0">
                <a:solidFill>
                  <a:schemeClr val="tx1"/>
                </a:solidFill>
              </a:rPr>
              <a:t>لا توجد في القرآن إلا </a:t>
            </a:r>
            <a:r>
              <a:rPr lang="ar-SA" sz="3200" dirty="0" smtClean="0">
                <a:solidFill>
                  <a:srgbClr val="FF0000"/>
                </a:solidFill>
              </a:rPr>
              <a:t>في حرفي:</a:t>
            </a:r>
            <a:endParaRPr lang="en-US" sz="3200" dirty="0" smtClean="0">
              <a:solidFill>
                <a:schemeClr val="tx1"/>
              </a:solidFill>
            </a:endParaRPr>
          </a:p>
        </p:txBody>
      </p:sp>
      <p:sp>
        <p:nvSpPr>
          <p:cNvPr id="12" name="Content Placeholder 2">
            <a:extLst>
              <a:ext uri="{FF2B5EF4-FFF2-40B4-BE49-F238E27FC236}">
                <a16:creationId xmlns="" xmlns:a16="http://schemas.microsoft.com/office/drawing/2014/main" id="{D5BE5FE1-A70D-4F13-AD4A-826063CEBEE8}"/>
              </a:ext>
            </a:extLst>
          </p:cNvPr>
          <p:cNvSpPr txBox="1">
            <a:spLocks/>
          </p:cNvSpPr>
          <p:nvPr/>
        </p:nvSpPr>
        <p:spPr>
          <a:xfrm>
            <a:off x="268942" y="2017313"/>
            <a:ext cx="5298141" cy="2259107"/>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effectLst>
                  <a:outerShdw blurRad="38100" dist="38100" dir="2700000" algn="tl">
                    <a:srgbClr val="000000">
                      <a:alpha val="43137"/>
                    </a:srgbClr>
                  </a:outerShdw>
                </a:effectLst>
                <a:latin typeface="Calibri" pitchFamily="34" charset="0"/>
                <a:cs typeface="Calibri" pitchFamily="34" charset="0"/>
              </a:rPr>
              <a:t>:</a:t>
            </a:r>
            <a:r>
              <a:rPr lang="en-US" sz="3600" b="1" dirty="0" smtClean="0">
                <a:latin typeface="Calibri" pitchFamily="34" charset="0"/>
                <a:cs typeface="Calibri" pitchFamily="34" charset="0"/>
              </a:rPr>
              <a:t> </a:t>
            </a:r>
          </a:p>
          <a:p>
            <a:pPr marL="342900" indent="-342900" algn="l" rtl="0">
              <a:buFont typeface="Arial" panose="020B0604020202020204" pitchFamily="34" charset="0"/>
              <a:buChar char="•"/>
            </a:pPr>
            <a:r>
              <a:rPr lang="en-US" dirty="0" smtClean="0">
                <a:solidFill>
                  <a:schemeClr val="tx1"/>
                </a:solidFill>
              </a:rPr>
              <a:t>The lam </a:t>
            </a:r>
            <a:r>
              <a:rPr lang="en-US" dirty="0" err="1" smtClean="0">
                <a:solidFill>
                  <a:schemeClr val="tx1"/>
                </a:solidFill>
              </a:rPr>
              <a:t>sakinah</a:t>
            </a:r>
            <a:r>
              <a:rPr lang="en-US" dirty="0" smtClean="0">
                <a:solidFill>
                  <a:schemeClr val="tx1"/>
                </a:solidFill>
              </a:rPr>
              <a:t> which </a:t>
            </a:r>
            <a:r>
              <a:rPr lang="en-US" dirty="0">
                <a:ln>
                  <a:solidFill>
                    <a:schemeClr val="accent1">
                      <a:lumMod val="50000"/>
                    </a:schemeClr>
                  </a:solidFill>
                </a:ln>
                <a:solidFill>
                  <a:srgbClr val="FF0000"/>
                </a:solidFill>
              </a:rPr>
              <a:t>an integral part of a </a:t>
            </a:r>
            <a:r>
              <a:rPr lang="en-US" dirty="0" err="1" smtClean="0">
                <a:ln>
                  <a:solidFill>
                    <a:schemeClr val="accent1">
                      <a:lumMod val="50000"/>
                    </a:schemeClr>
                  </a:solidFill>
                </a:ln>
                <a:solidFill>
                  <a:srgbClr val="FF0000"/>
                </a:solidFill>
              </a:rPr>
              <a:t>Harf</a:t>
            </a:r>
            <a:r>
              <a:rPr lang="en-US" dirty="0" smtClean="0">
                <a:ln>
                  <a:solidFill>
                    <a:schemeClr val="accent1">
                      <a:lumMod val="50000"/>
                    </a:schemeClr>
                  </a:solidFill>
                </a:ln>
                <a:solidFill>
                  <a:srgbClr val="FF0000"/>
                </a:solidFill>
              </a:rPr>
              <a:t> (preposition)</a:t>
            </a:r>
            <a:r>
              <a:rPr lang="en-US" dirty="0" smtClean="0">
                <a:solidFill>
                  <a:schemeClr val="tx1"/>
                </a:solidFill>
              </a:rPr>
              <a:t>, </a:t>
            </a:r>
          </a:p>
          <a:p>
            <a:pPr marL="342900" indent="-342900" algn="l" rtl="0">
              <a:buFont typeface="Arial" panose="020B0604020202020204" pitchFamily="34" charset="0"/>
              <a:buChar char="•"/>
            </a:pPr>
            <a:r>
              <a:rPr lang="en-US" dirty="0" smtClean="0">
                <a:solidFill>
                  <a:schemeClr val="tx1"/>
                </a:solidFill>
              </a:rPr>
              <a:t>Can only be found in Quran in </a:t>
            </a:r>
            <a:r>
              <a:rPr lang="en-US" dirty="0" smtClean="0">
                <a:ln>
                  <a:solidFill>
                    <a:schemeClr val="accent1">
                      <a:lumMod val="50000"/>
                    </a:schemeClr>
                  </a:solidFill>
                </a:ln>
                <a:solidFill>
                  <a:srgbClr val="FF0000"/>
                </a:solidFill>
              </a:rPr>
              <a:t>the</a:t>
            </a:r>
            <a:r>
              <a:rPr lang="en-US" dirty="0" smtClean="0">
                <a:ln>
                  <a:solidFill>
                    <a:schemeClr val="accent1">
                      <a:lumMod val="50000"/>
                    </a:schemeClr>
                  </a:solidFill>
                </a:ln>
                <a:solidFill>
                  <a:schemeClr val="accent1">
                    <a:lumMod val="50000"/>
                  </a:schemeClr>
                </a:solidFill>
              </a:rPr>
              <a:t> </a:t>
            </a:r>
            <a:r>
              <a:rPr lang="en-US" dirty="0">
                <a:ln>
                  <a:solidFill>
                    <a:schemeClr val="accent1">
                      <a:lumMod val="50000"/>
                    </a:schemeClr>
                  </a:solidFill>
                </a:ln>
                <a:solidFill>
                  <a:srgbClr val="FF0000"/>
                </a:solidFill>
              </a:rPr>
              <a:t>2 </a:t>
            </a:r>
            <a:r>
              <a:rPr lang="en-US" dirty="0" err="1">
                <a:ln>
                  <a:solidFill>
                    <a:schemeClr val="accent1">
                      <a:lumMod val="50000"/>
                    </a:schemeClr>
                  </a:solidFill>
                </a:ln>
                <a:solidFill>
                  <a:srgbClr val="FF0000"/>
                </a:solidFill>
              </a:rPr>
              <a:t>prepostions</a:t>
            </a:r>
            <a:r>
              <a:rPr lang="en-US" dirty="0" smtClean="0">
                <a:ln>
                  <a:solidFill>
                    <a:schemeClr val="accent1">
                      <a:lumMod val="50000"/>
                    </a:schemeClr>
                  </a:solidFill>
                </a:ln>
                <a:solidFill>
                  <a:schemeClr val="accent1">
                    <a:lumMod val="50000"/>
                  </a:schemeClr>
                </a:solidFill>
              </a:rPr>
              <a:t>:</a:t>
            </a:r>
            <a:endParaRPr lang="en-US" dirty="0" smtClean="0">
              <a:solidFill>
                <a:schemeClr val="tx1"/>
              </a:solidFill>
              <a:latin typeface="Calibri" pitchFamily="34" charset="0"/>
              <a:cs typeface="Calibri" pitchFamily="34" charset="0"/>
            </a:endParaRPr>
          </a:p>
        </p:txBody>
      </p:sp>
      <p:sp>
        <p:nvSpPr>
          <p:cNvPr id="14" name="TextBox 8"/>
          <p:cNvSpPr txBox="1">
            <a:spLocks noChangeArrowheads="1"/>
          </p:cNvSpPr>
          <p:nvPr/>
        </p:nvSpPr>
        <p:spPr bwMode="auto">
          <a:xfrm>
            <a:off x="2808521" y="4798494"/>
            <a:ext cx="41989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ar-SA" altLang="en-US" sz="8000" b="1" dirty="0" smtClean="0">
                <a:solidFill>
                  <a:schemeClr val="accent1">
                    <a:lumMod val="75000"/>
                  </a:schemeClr>
                </a:solidFill>
                <a:latin typeface="Arial" panose="020B0604020202020204" pitchFamily="34" charset="0"/>
              </a:rPr>
              <a:t>هـ</a:t>
            </a:r>
            <a:r>
              <a:rPr lang="ar-EG" altLang="en-US" sz="8000" b="1" dirty="0" smtClean="0">
                <a:solidFill>
                  <a:srgbClr val="FF0000"/>
                </a:solidFill>
                <a:latin typeface="Arial" panose="020B0604020202020204" pitchFamily="34" charset="0"/>
              </a:rPr>
              <a:t>ل</a:t>
            </a:r>
            <a:r>
              <a:rPr lang="ar-SA" altLang="en-US" sz="8000" b="1" dirty="0" smtClean="0">
                <a:solidFill>
                  <a:srgbClr val="FF0000"/>
                </a:solidFill>
                <a:latin typeface="Arial" panose="020B0604020202020204" pitchFamily="34" charset="0"/>
              </a:rPr>
              <a:t>ْ</a:t>
            </a:r>
            <a:r>
              <a:rPr lang="ar-EG" altLang="en-US" sz="8000" b="1" dirty="0" smtClean="0">
                <a:solidFill>
                  <a:schemeClr val="accent1">
                    <a:lumMod val="75000"/>
                  </a:schemeClr>
                </a:solidFill>
                <a:latin typeface="Arial" panose="020B0604020202020204" pitchFamily="34" charset="0"/>
              </a:rPr>
              <a:t> </a:t>
            </a:r>
            <a:r>
              <a:rPr lang="ar-SA" altLang="en-US" sz="8000" b="1" dirty="0">
                <a:solidFill>
                  <a:schemeClr val="accent6">
                    <a:lumMod val="75000"/>
                  </a:schemeClr>
                </a:solidFill>
                <a:latin typeface="Arial" panose="020B0604020202020204" pitchFamily="34" charset="0"/>
              </a:rPr>
              <a:t> </a:t>
            </a:r>
            <a:r>
              <a:rPr lang="ar-SA" altLang="en-US" sz="8000" b="1" dirty="0" smtClean="0">
                <a:solidFill>
                  <a:schemeClr val="accent6">
                    <a:lumMod val="75000"/>
                  </a:schemeClr>
                </a:solidFill>
                <a:latin typeface="Arial" panose="020B0604020202020204" pitchFamily="34" charset="0"/>
              </a:rPr>
              <a:t>   </a:t>
            </a:r>
            <a:r>
              <a:rPr lang="ar-SA" altLang="en-US" sz="8000" b="1" dirty="0" smtClean="0">
                <a:solidFill>
                  <a:schemeClr val="accent1">
                    <a:lumMod val="75000"/>
                  </a:schemeClr>
                </a:solidFill>
                <a:latin typeface="Arial" panose="020B0604020202020204" pitchFamily="34" charset="0"/>
              </a:rPr>
              <a:t>بـ</a:t>
            </a:r>
            <a:r>
              <a:rPr lang="ar-EG" altLang="en-US" sz="8000" b="1" dirty="0" smtClean="0">
                <a:solidFill>
                  <a:srgbClr val="FF0000"/>
                </a:solidFill>
                <a:latin typeface="Arial" panose="020B0604020202020204" pitchFamily="34" charset="0"/>
              </a:rPr>
              <a:t>ل</a:t>
            </a:r>
            <a:r>
              <a:rPr lang="ar-SA" altLang="en-US" sz="8000" b="1" dirty="0" smtClean="0">
                <a:solidFill>
                  <a:srgbClr val="FF0000"/>
                </a:solidFill>
                <a:latin typeface="Arial" panose="020B0604020202020204" pitchFamily="34" charset="0"/>
              </a:rPr>
              <a:t>ْ</a:t>
            </a:r>
            <a:endParaRPr lang="ar-SA" altLang="en-US" sz="8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92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5" name="Title 1"/>
          <p:cNvSpPr>
            <a:spLocks noGrp="1"/>
          </p:cNvSpPr>
          <p:nvPr>
            <p:ph type="title"/>
          </p:nvPr>
        </p:nvSpPr>
        <p:spPr>
          <a:xfrm>
            <a:off x="2258315" y="1989741"/>
            <a:ext cx="5165763" cy="657268"/>
          </a:xfrm>
          <a:solidFill>
            <a:srgbClr val="FFFF00"/>
          </a:solidFill>
          <a:ln>
            <a:solidFill>
              <a:schemeClr val="tx1"/>
            </a:solidFill>
          </a:ln>
        </p:spPr>
        <p:txBody>
          <a:bodyPr>
            <a:normAutofit/>
          </a:bodyPr>
          <a:lstStyle/>
          <a:p>
            <a:pPr algn="ctr" rtl="0" fontAlgn="auto">
              <a:lnSpc>
                <a:spcPct val="100000"/>
              </a:lnSpc>
              <a:spcAft>
                <a:spcPts val="0"/>
              </a:spcAft>
              <a:defRPr/>
            </a:pPr>
            <a:r>
              <a:rPr lang="en-GB" sz="3200" dirty="0" smtClean="0"/>
              <a:t>Its Rulings</a:t>
            </a:r>
            <a:r>
              <a:rPr lang="ar-SA" sz="3200" dirty="0" smtClean="0"/>
              <a:t> </a:t>
            </a:r>
            <a:r>
              <a:rPr lang="ar-SA" sz="3600" dirty="0" smtClean="0"/>
              <a:t>أحكامها   </a:t>
            </a:r>
            <a:r>
              <a:rPr lang="en-GB" sz="3600" dirty="0" smtClean="0"/>
              <a:t> </a:t>
            </a:r>
            <a:endParaRPr lang="en-CA" sz="3600" dirty="0"/>
          </a:p>
        </p:txBody>
      </p:sp>
      <p:sp>
        <p:nvSpPr>
          <p:cNvPr id="16" name="TextBox 8"/>
          <p:cNvSpPr txBox="1">
            <a:spLocks noChangeArrowheads="1"/>
          </p:cNvSpPr>
          <p:nvPr/>
        </p:nvSpPr>
        <p:spPr bwMode="auto">
          <a:xfrm>
            <a:off x="1279425" y="2897294"/>
            <a:ext cx="419893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GB" altLang="en-US" sz="2400" b="1" dirty="0" err="1" smtClean="0">
                <a:solidFill>
                  <a:srgbClr val="C00000"/>
                </a:solidFill>
              </a:rPr>
              <a:t>Idgham</a:t>
            </a:r>
            <a:r>
              <a:rPr lang="ar-SA" altLang="en-US" sz="2400" b="1" dirty="0" smtClean="0">
                <a:solidFill>
                  <a:srgbClr val="C00000"/>
                </a:solidFill>
              </a:rPr>
              <a:t> </a:t>
            </a:r>
            <a:r>
              <a:rPr lang="ar-SA" altLang="en-US" sz="2800" b="1" dirty="0" smtClean="0">
                <a:solidFill>
                  <a:srgbClr val="C00000"/>
                </a:solidFill>
              </a:rPr>
              <a:t>الإدغام    </a:t>
            </a:r>
            <a:endParaRPr lang="ar-SA" altLang="en-US" sz="2400" dirty="0" smtClean="0">
              <a:solidFill>
                <a:srgbClr val="C00000"/>
              </a:solidFill>
            </a:endParaRPr>
          </a:p>
          <a:p>
            <a:pPr eaLnBrk="1" hangingPunct="1"/>
            <a:endParaRPr lang="ar-SA" altLang="en-US" sz="2400" dirty="0"/>
          </a:p>
          <a:p>
            <a:pPr algn="ctr" eaLnBrk="1" hangingPunct="1"/>
            <a:r>
              <a:rPr lang="ar-SA" altLang="en-US" sz="3600" b="1" dirty="0">
                <a:solidFill>
                  <a:srgbClr val="FF0000"/>
                </a:solidFill>
                <a:latin typeface="Arial" panose="020B0604020202020204" pitchFamily="34" charset="0"/>
                <a:cs typeface="Arial" panose="020B0604020202020204" pitchFamily="34" charset="0"/>
              </a:rPr>
              <a:t>ل</a:t>
            </a:r>
            <a:r>
              <a:rPr lang="ar-SA" altLang="en-US" dirty="0" smtClean="0"/>
              <a:t>   -    </a:t>
            </a:r>
            <a:r>
              <a:rPr lang="ar-SA" altLang="en-US" sz="3600" b="1" dirty="0">
                <a:solidFill>
                  <a:srgbClr val="FF0000"/>
                </a:solidFill>
                <a:latin typeface="Arial" panose="020B0604020202020204" pitchFamily="34" charset="0"/>
                <a:cs typeface="Arial" panose="020B0604020202020204" pitchFamily="34" charset="0"/>
              </a:rPr>
              <a:t>ر</a:t>
            </a:r>
            <a:endParaRPr lang="en-GB" altLang="en-US" sz="3600" b="1" dirty="0">
              <a:solidFill>
                <a:srgbClr val="FF0000"/>
              </a:solidFill>
              <a:latin typeface="Arial" panose="020B0604020202020204" pitchFamily="34" charset="0"/>
              <a:cs typeface="Arial" panose="020B0604020202020204" pitchFamily="34" charset="0"/>
            </a:endParaRPr>
          </a:p>
          <a:p>
            <a:pPr eaLnBrk="1" hangingPunct="1"/>
            <a:endParaRPr lang="en-GB" altLang="en-US" dirty="0"/>
          </a:p>
          <a:p>
            <a:pPr algn="ctr" rtl="1"/>
            <a:r>
              <a:rPr lang="ar-SA" sz="3600" b="1" dirty="0" smtClean="0">
                <a:solidFill>
                  <a:schemeClr val="accent1">
                    <a:lumMod val="75000"/>
                  </a:schemeClr>
                </a:solidFill>
                <a:latin typeface="Arial" panose="020B0604020202020204" pitchFamily="34" charset="0"/>
              </a:rPr>
              <a:t>ه</a:t>
            </a:r>
            <a:r>
              <a:rPr lang="ar-AE" sz="3600" b="1" dirty="0" smtClean="0">
                <a:solidFill>
                  <a:schemeClr val="accent1">
                    <a:lumMod val="75000"/>
                  </a:schemeClr>
                </a:solidFill>
                <a:latin typeface="Arial" panose="020B0604020202020204" pitchFamily="34" charset="0"/>
              </a:rPr>
              <a:t>َ</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لَّـ</a:t>
            </a:r>
            <a:r>
              <a:rPr lang="ar-SA" sz="3600" b="1" dirty="0" smtClean="0">
                <a:solidFill>
                  <a:schemeClr val="accent1">
                    <a:lumMod val="75000"/>
                  </a:schemeClr>
                </a:solidFill>
                <a:latin typeface="Arial" panose="020B0604020202020204" pitchFamily="34" charset="0"/>
              </a:rPr>
              <a:t>كم</a:t>
            </a:r>
            <a:r>
              <a:rPr lang="ar-AE" sz="3600" b="1" dirty="0" smtClean="0">
                <a:solidFill>
                  <a:schemeClr val="accent1">
                    <a:lumMod val="75000"/>
                  </a:schemeClr>
                </a:solidFill>
                <a:latin typeface="Arial" panose="020B0604020202020204" pitchFamily="34" charset="0"/>
              </a:rPr>
              <a:t> </a:t>
            </a:r>
            <a:r>
              <a:rPr lang="ar-SA" sz="2400" b="1" dirty="0" smtClean="0">
                <a:solidFill>
                  <a:schemeClr val="accent1">
                    <a:lumMod val="75000"/>
                  </a:schemeClr>
                </a:solidFill>
                <a:latin typeface="Arial" panose="020B0604020202020204" pitchFamily="34" charset="0"/>
              </a:rPr>
              <a:t>مما ملكت أيمانكم</a:t>
            </a:r>
            <a:endParaRPr lang="ar-SA" altLang="en-US" sz="3600" b="1" dirty="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لَ</a:t>
            </a:r>
            <a:r>
              <a:rPr lang="ar-SA" sz="3600" b="1" dirty="0" smtClean="0">
                <a:solidFill>
                  <a:srgbClr val="00B050"/>
                </a:solidFill>
                <a:latin typeface="Arial" panose="020B0604020202020204" pitchFamily="34" charset="0"/>
              </a:rPr>
              <a:t>ّـ</a:t>
            </a:r>
            <a:r>
              <a:rPr lang="ar-AE" sz="3600" b="1" dirty="0" smtClean="0">
                <a:solidFill>
                  <a:schemeClr val="accent1">
                    <a:lumMod val="75000"/>
                  </a:schemeClr>
                </a:solidFill>
                <a:latin typeface="Arial" panose="020B0604020202020204" pitchFamily="34" charset="0"/>
              </a:rPr>
              <a:t>مَّا </a:t>
            </a:r>
            <a:r>
              <a:rPr lang="ar-AE" sz="2400" b="1" dirty="0">
                <a:solidFill>
                  <a:schemeClr val="accent1">
                    <a:lumMod val="75000"/>
                  </a:schemeClr>
                </a:solidFill>
                <a:latin typeface="Arial" panose="020B0604020202020204" pitchFamily="34" charset="0"/>
              </a:rPr>
              <a:t>يَذُوقُوا </a:t>
            </a:r>
            <a:r>
              <a:rPr lang="ar-AE" sz="2400" b="1" dirty="0" smtClean="0">
                <a:solidFill>
                  <a:schemeClr val="accent1">
                    <a:lumMod val="75000"/>
                  </a:schemeClr>
                </a:solidFill>
                <a:latin typeface="Arial" panose="020B0604020202020204" pitchFamily="34" charset="0"/>
              </a:rPr>
              <a:t>عَذَابِ</a:t>
            </a:r>
            <a:endParaRPr lang="ar-SA" sz="2400" b="1" dirty="0" smtClean="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رَ</a:t>
            </a:r>
            <a:r>
              <a:rPr lang="ar-SA" sz="3600" b="1" dirty="0" smtClean="0">
                <a:solidFill>
                  <a:srgbClr val="00B050"/>
                </a:solidFill>
                <a:latin typeface="Arial" panose="020B0604020202020204" pitchFamily="34" charset="0"/>
              </a:rPr>
              <a:t>ّ</a:t>
            </a:r>
            <a:r>
              <a:rPr lang="ar-AE" sz="3600" b="1" dirty="0" smtClean="0">
                <a:solidFill>
                  <a:schemeClr val="accent1">
                    <a:lumMod val="75000"/>
                  </a:schemeClr>
                </a:solidFill>
                <a:latin typeface="Arial" panose="020B0604020202020204" pitchFamily="34" charset="0"/>
              </a:rPr>
              <a:t>فَعَهُ </a:t>
            </a:r>
            <a:r>
              <a:rPr lang="ar-AE" sz="2400" b="1" dirty="0">
                <a:solidFill>
                  <a:schemeClr val="accent1">
                    <a:lumMod val="75000"/>
                  </a:schemeClr>
                </a:solidFill>
                <a:latin typeface="Arial" panose="020B0604020202020204" pitchFamily="34" charset="0"/>
              </a:rPr>
              <a:t>اللَّه إِلَيْهِ</a:t>
            </a:r>
            <a:endParaRPr lang="ar-SA" altLang="en-US" sz="3600" b="1" dirty="0">
              <a:solidFill>
                <a:schemeClr val="accent1">
                  <a:lumMod val="75000"/>
                </a:schemeClr>
              </a:solidFill>
              <a:latin typeface="Arial" panose="020B0604020202020204" pitchFamily="34" charset="0"/>
            </a:endParaRPr>
          </a:p>
        </p:txBody>
      </p:sp>
      <p:sp>
        <p:nvSpPr>
          <p:cNvPr id="18" name="TextBox 9"/>
          <p:cNvSpPr txBox="1">
            <a:spLocks noChangeArrowheads="1"/>
          </p:cNvSpPr>
          <p:nvPr/>
        </p:nvSpPr>
        <p:spPr bwMode="auto">
          <a:xfrm>
            <a:off x="5808207" y="2890194"/>
            <a:ext cx="374173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a:r>
              <a:rPr lang="en-GB" altLang="en-US" sz="2800" b="1" dirty="0" err="1" smtClean="0">
                <a:solidFill>
                  <a:srgbClr val="C00000"/>
                </a:solidFill>
              </a:rPr>
              <a:t>Izhar</a:t>
            </a:r>
            <a:r>
              <a:rPr lang="ar-SA" altLang="en-US" sz="3200" b="1" dirty="0" smtClean="0">
                <a:solidFill>
                  <a:srgbClr val="C00000"/>
                </a:solidFill>
              </a:rPr>
              <a:t>الإظهار    </a:t>
            </a:r>
            <a:endParaRPr lang="ar-SA" altLang="en-US" sz="2000" dirty="0">
              <a:solidFill>
                <a:srgbClr val="C00000"/>
              </a:solidFill>
            </a:endParaRPr>
          </a:p>
          <a:p>
            <a:endParaRPr lang="ar-SA" altLang="en-US" sz="2000" dirty="0"/>
          </a:p>
          <a:p>
            <a:pPr algn="ctr"/>
            <a:r>
              <a:rPr lang="en-US" altLang="en-US" sz="2000" b="1" dirty="0" smtClean="0">
                <a:solidFill>
                  <a:schemeClr val="accent1">
                    <a:lumMod val="50000"/>
                  </a:schemeClr>
                </a:solidFill>
                <a:latin typeface="Arial" panose="020B0604020202020204" pitchFamily="34" charset="0"/>
              </a:rPr>
              <a:t>All other letters </a:t>
            </a:r>
            <a:r>
              <a:rPr lang="ar-SA" altLang="en-US" sz="2000" b="1" dirty="0" smtClean="0">
                <a:solidFill>
                  <a:schemeClr val="accent1">
                    <a:lumMod val="50000"/>
                  </a:schemeClr>
                </a:solidFill>
                <a:latin typeface="Arial" panose="020B0604020202020204" pitchFamily="34" charset="0"/>
              </a:rPr>
              <a:t>باقي الحروف</a:t>
            </a:r>
            <a:endParaRPr lang="en-GB" altLang="en-US" sz="2000" b="1" dirty="0">
              <a:solidFill>
                <a:schemeClr val="accent1">
                  <a:lumMod val="50000"/>
                </a:schemeClr>
              </a:solidFill>
              <a:latin typeface="Arial" panose="020B0604020202020204" pitchFamily="34" charset="0"/>
              <a:cs typeface="Arial" panose="020B0604020202020204" pitchFamily="34" charset="0"/>
            </a:endParaRPr>
          </a:p>
          <a:p>
            <a:pPr algn="ctr"/>
            <a:r>
              <a:rPr lang="ar-SA" sz="3600" b="1" dirty="0" smtClean="0">
                <a:solidFill>
                  <a:schemeClr val="accent1">
                    <a:lumMod val="75000"/>
                  </a:schemeClr>
                </a:solidFill>
                <a:latin typeface="Arial" panose="020B0604020202020204" pitchFamily="34" charset="0"/>
              </a:rPr>
              <a:t>ه</a:t>
            </a:r>
            <a:r>
              <a:rPr lang="ar-AE" sz="3600" b="1" dirty="0" smtClean="0">
                <a:solidFill>
                  <a:schemeClr val="accent1">
                    <a:lumMod val="75000"/>
                  </a:schemeClr>
                </a:solidFill>
                <a:latin typeface="Arial" panose="020B0604020202020204" pitchFamily="34" charset="0"/>
              </a:rPr>
              <a:t>َ</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تّـ</a:t>
            </a:r>
            <a:r>
              <a:rPr lang="ar-SA" sz="3600" b="1" dirty="0" smtClean="0">
                <a:solidFill>
                  <a:schemeClr val="accent1">
                    <a:lumMod val="75000"/>
                  </a:schemeClr>
                </a:solidFill>
                <a:latin typeface="Arial" panose="020B0604020202020204" pitchFamily="34" charset="0"/>
              </a:rPr>
              <a:t>ربصون</a:t>
            </a:r>
            <a:r>
              <a:rPr lang="ar-AE" sz="3600" b="1" dirty="0" smtClean="0">
                <a:solidFill>
                  <a:schemeClr val="accent1">
                    <a:lumMod val="75000"/>
                  </a:schemeClr>
                </a:solidFill>
                <a:latin typeface="Arial" panose="020B0604020202020204" pitchFamily="34" charset="0"/>
              </a:rPr>
              <a:t>َ</a:t>
            </a:r>
            <a:endParaRPr lang="ar-SA" sz="3600" b="1" dirty="0">
              <a:solidFill>
                <a:schemeClr val="accent1">
                  <a:lumMod val="75000"/>
                </a:schemeClr>
              </a:solidFill>
              <a:latin typeface="Arial" panose="020B0604020202020204" pitchFamily="34" charset="0"/>
            </a:endParaRPr>
          </a:p>
          <a:p>
            <a:pPr algn="ctr"/>
            <a:r>
              <a:rPr lang="ar-SA" sz="3600" b="1" dirty="0" smtClean="0">
                <a:solidFill>
                  <a:schemeClr val="accent1">
                    <a:lumMod val="75000"/>
                  </a:schemeClr>
                </a:solidFill>
                <a:latin typeface="Arial" panose="020B0604020202020204" pitchFamily="34" charset="0"/>
              </a:rPr>
              <a:t>هَ</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ثُ</a:t>
            </a:r>
            <a:r>
              <a:rPr lang="ar-SA" sz="3600" b="1" dirty="0" smtClean="0">
                <a:solidFill>
                  <a:schemeClr val="accent1">
                    <a:lumMod val="75000"/>
                  </a:schemeClr>
                </a:solidFill>
                <a:latin typeface="Arial" panose="020B0604020202020204" pitchFamily="34" charset="0"/>
              </a:rPr>
              <a:t>وِّبً الكفار</a:t>
            </a:r>
            <a:endParaRPr lang="ar-SA" sz="3600" b="1" dirty="0">
              <a:solidFill>
                <a:schemeClr val="accent1">
                  <a:lumMod val="75000"/>
                </a:schemeClr>
              </a:solidFill>
              <a:latin typeface="Arial" panose="020B0604020202020204" pitchFamily="34" charset="0"/>
            </a:endParaRPr>
          </a:p>
          <a:p>
            <a:pPr algn="ctr" rtl="1"/>
            <a:r>
              <a:rPr lang="ar-AE" sz="3600" b="1" dirty="0" smtClean="0">
                <a:solidFill>
                  <a:schemeClr val="accent1">
                    <a:lumMod val="75000"/>
                  </a:schemeClr>
                </a:solidFill>
                <a:latin typeface="Arial" panose="020B0604020202020204" pitchFamily="34" charset="0"/>
              </a:rPr>
              <a:t>بَ</a:t>
            </a:r>
            <a:r>
              <a:rPr lang="ar-AE" sz="3600" b="1" dirty="0" smtClean="0">
                <a:solidFill>
                  <a:srgbClr val="FF0000"/>
                </a:solidFill>
                <a:latin typeface="Arial" panose="020B0604020202020204" pitchFamily="34" charset="0"/>
              </a:rPr>
              <a:t>لْ</a:t>
            </a:r>
            <a:r>
              <a:rPr lang="ar-AE" sz="3600" b="1" dirty="0" smtClean="0">
                <a:solidFill>
                  <a:schemeClr val="accent1">
                    <a:lumMod val="75000"/>
                  </a:schemeClr>
                </a:solidFill>
                <a:latin typeface="Arial" panose="020B0604020202020204" pitchFamily="34" charset="0"/>
              </a:rPr>
              <a:t> </a:t>
            </a:r>
            <a:r>
              <a:rPr lang="ar-AE" sz="3600" b="1" dirty="0" smtClean="0">
                <a:solidFill>
                  <a:srgbClr val="00B050"/>
                </a:solidFill>
                <a:latin typeface="Arial" panose="020B0604020202020204" pitchFamily="34" charset="0"/>
              </a:rPr>
              <a:t>هُ</a:t>
            </a:r>
            <a:r>
              <a:rPr lang="ar-SA" sz="3600" b="1" dirty="0" smtClean="0">
                <a:solidFill>
                  <a:srgbClr val="00B050"/>
                </a:solidFill>
                <a:latin typeface="Arial" panose="020B0604020202020204" pitchFamily="34" charset="0"/>
              </a:rPr>
              <a:t>ـ</a:t>
            </a:r>
            <a:r>
              <a:rPr lang="ar-AE" sz="3600" b="1" dirty="0" smtClean="0">
                <a:solidFill>
                  <a:schemeClr val="accent1">
                    <a:lumMod val="75000"/>
                  </a:schemeClr>
                </a:solidFill>
                <a:latin typeface="Arial" panose="020B0604020202020204" pitchFamily="34" charset="0"/>
              </a:rPr>
              <a:t>مْ </a:t>
            </a:r>
            <a:r>
              <a:rPr lang="ar-AE" sz="2000" b="1" dirty="0">
                <a:solidFill>
                  <a:schemeClr val="accent1">
                    <a:lumMod val="75000"/>
                  </a:schemeClr>
                </a:solidFill>
                <a:latin typeface="Arial" panose="020B0604020202020204" pitchFamily="34" charset="0"/>
              </a:rPr>
              <a:t>فِي شَك </a:t>
            </a:r>
            <a:r>
              <a:rPr lang="ar-AE" sz="2000" b="1" dirty="0" smtClean="0">
                <a:solidFill>
                  <a:schemeClr val="accent1">
                    <a:lumMod val="75000"/>
                  </a:schemeClr>
                </a:solidFill>
                <a:latin typeface="Arial" panose="020B0604020202020204" pitchFamily="34" charset="0"/>
              </a:rPr>
              <a:t>يَلْعَبُونَ</a:t>
            </a:r>
            <a:endParaRPr lang="ar-SA" sz="2000" b="1" dirty="0" smtClean="0">
              <a:solidFill>
                <a:schemeClr val="accent1">
                  <a:lumMod val="75000"/>
                </a:schemeClr>
              </a:solidFill>
              <a:latin typeface="Arial" panose="020B0604020202020204" pitchFamily="34" charset="0"/>
            </a:endParaRPr>
          </a:p>
          <a:p>
            <a:pPr algn="ctr" rtl="1"/>
            <a:r>
              <a:rPr lang="ar-AE" sz="3600" b="1" dirty="0">
                <a:solidFill>
                  <a:schemeClr val="accent1">
                    <a:lumMod val="75000"/>
                  </a:schemeClr>
                </a:solidFill>
                <a:latin typeface="Arial" panose="020B0604020202020204" pitchFamily="34" charset="0"/>
              </a:rPr>
              <a:t>بَ</a:t>
            </a:r>
            <a:r>
              <a:rPr lang="ar-AE" sz="3600" b="1" dirty="0">
                <a:solidFill>
                  <a:srgbClr val="FF0000"/>
                </a:solidFill>
                <a:latin typeface="Arial" panose="020B0604020202020204" pitchFamily="34" charset="0"/>
              </a:rPr>
              <a:t>لْ</a:t>
            </a:r>
            <a:r>
              <a:rPr lang="ar-AE" sz="3600" b="1" dirty="0">
                <a:solidFill>
                  <a:schemeClr val="accent1">
                    <a:lumMod val="75000"/>
                  </a:schemeClr>
                </a:solidFill>
                <a:latin typeface="Arial" panose="020B0604020202020204" pitchFamily="34" charset="0"/>
              </a:rPr>
              <a:t> </a:t>
            </a:r>
            <a:r>
              <a:rPr lang="ar-SA" sz="3600" b="1" dirty="0" smtClean="0">
                <a:solidFill>
                  <a:srgbClr val="00B050"/>
                </a:solidFill>
                <a:latin typeface="Arial" panose="020B0604020202020204" pitchFamily="34" charset="0"/>
              </a:rPr>
              <a:t>نّ</a:t>
            </a:r>
            <a:r>
              <a:rPr lang="ar-SA" sz="3600" b="1" dirty="0" smtClean="0">
                <a:solidFill>
                  <a:schemeClr val="accent1">
                    <a:lumMod val="75000"/>
                  </a:schemeClr>
                </a:solidFill>
                <a:latin typeface="Arial" panose="020B0604020202020204" pitchFamily="34" charset="0"/>
              </a:rPr>
              <a:t>حنُ</a:t>
            </a:r>
            <a:r>
              <a:rPr lang="ar-AE" sz="3600" b="1" dirty="0" smtClean="0">
                <a:solidFill>
                  <a:schemeClr val="accent1">
                    <a:lumMod val="75000"/>
                  </a:schemeClr>
                </a:solidFill>
                <a:latin typeface="Arial" panose="020B0604020202020204" pitchFamily="34" charset="0"/>
              </a:rPr>
              <a:t> </a:t>
            </a:r>
            <a:r>
              <a:rPr lang="ar-SA" sz="2400" b="1" dirty="0" smtClean="0">
                <a:solidFill>
                  <a:schemeClr val="accent1">
                    <a:lumMod val="75000"/>
                  </a:schemeClr>
                </a:solidFill>
                <a:latin typeface="Arial" panose="020B0604020202020204" pitchFamily="34" charset="0"/>
              </a:rPr>
              <a:t>قوم مسحورون</a:t>
            </a:r>
            <a:r>
              <a:rPr lang="ar-AE" sz="2400" b="1" dirty="0" smtClean="0">
                <a:solidFill>
                  <a:schemeClr val="accent1">
                    <a:lumMod val="75000"/>
                  </a:schemeClr>
                </a:solidFill>
                <a:latin typeface="Arial" panose="020B0604020202020204" pitchFamily="34" charset="0"/>
              </a:rPr>
              <a:t>َ</a:t>
            </a:r>
            <a:endParaRPr lang="ar-SA" altLang="en-US" sz="3600" b="1" dirty="0">
              <a:solidFill>
                <a:schemeClr val="accent1">
                  <a:lumMod val="75000"/>
                </a:schemeClr>
              </a:solidFill>
              <a:latin typeface="Arial" panose="020B0604020202020204" pitchFamily="34" charset="0"/>
            </a:endParaRPr>
          </a:p>
          <a:p>
            <a:pPr algn="ctr" rtl="1"/>
            <a:endParaRPr lang="ar-SA" altLang="en-US" sz="3600" b="1" dirty="0">
              <a:solidFill>
                <a:schemeClr val="accent1">
                  <a:lumMod val="75000"/>
                </a:schemeClr>
              </a:solidFill>
              <a:latin typeface="Arial" panose="020B0604020202020204" pitchFamily="34" charset="0"/>
            </a:endParaRPr>
          </a:p>
        </p:txBody>
      </p:sp>
      <p:cxnSp>
        <p:nvCxnSpPr>
          <p:cNvPr id="19" name="Straight Arrow Connector 18"/>
          <p:cNvCxnSpPr/>
          <p:nvPr/>
        </p:nvCxnSpPr>
        <p:spPr>
          <a:xfrm flipH="1">
            <a:off x="2756653" y="2682857"/>
            <a:ext cx="188260" cy="214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07629" y="2647009"/>
            <a:ext cx="216449" cy="250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p>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endParaRPr lang="en-CA" sz="3200" b="1" dirty="0">
              <a:ln w="10160">
                <a:solidFill>
                  <a:schemeClr val="accent4">
                    <a:lumMod val="40000"/>
                    <a:lumOff val="60000"/>
                  </a:schemeClr>
                </a:solidFill>
                <a:prstDash val="solid"/>
              </a:ln>
              <a:solidFill>
                <a:srgbClr val="FFFF00"/>
              </a:solidFill>
            </a:endParaRPr>
          </a:p>
        </p:txBody>
      </p:sp>
      <p:pic>
        <p:nvPicPr>
          <p:cNvPr id="22" name="Picture 21"/>
          <p:cNvPicPr>
            <a:picLocks noChangeAspect="1"/>
          </p:cNvPicPr>
          <p:nvPr/>
        </p:nvPicPr>
        <p:blipFill>
          <a:blip r:embed="rId17"/>
          <a:stretch>
            <a:fillRect/>
          </a:stretch>
        </p:blipFill>
        <p:spPr>
          <a:xfrm>
            <a:off x="10170291" y="2280222"/>
            <a:ext cx="1449455" cy="2811662"/>
          </a:xfrm>
          <a:prstGeom prst="rect">
            <a:avLst/>
          </a:prstGeom>
        </p:spPr>
      </p:pic>
    </p:spTree>
    <p:extLst>
      <p:ext uri="{BB962C8B-B14F-4D97-AF65-F5344CB8AC3E}">
        <p14:creationId xmlns:p14="http://schemas.microsoft.com/office/powerpoint/2010/main" val="4239091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1" name="Content Placeholder 2"/>
          <p:cNvSpPr txBox="1">
            <a:spLocks/>
          </p:cNvSpPr>
          <p:nvPr/>
        </p:nvSpPr>
        <p:spPr>
          <a:xfrm>
            <a:off x="944297" y="2077184"/>
            <a:ext cx="8763000" cy="3826074"/>
          </a:xfrm>
          <a:prstGeom prst="rect">
            <a:avLst/>
          </a:prstGeom>
        </p:spPr>
        <p:txBody>
          <a:bodyPr vert="horz" lIns="91440" tIns="45720" rIns="91440" bIns="45720" rtlCol="0">
            <a:normAutofit/>
          </a:bodyPr>
          <a:lstStyle/>
          <a:p>
            <a:pPr algn="ctr" rtl="1">
              <a:lnSpc>
                <a:spcPct val="150000"/>
              </a:lnSpc>
            </a:pPr>
            <a:r>
              <a:rPr lang="ar-AE" sz="3200" b="1" dirty="0" smtClean="0">
                <a:solidFill>
                  <a:schemeClr val="accent2">
                    <a:lumMod val="75000"/>
                  </a:schemeClr>
                </a:solidFill>
              </a:rPr>
              <a:t>إستثناءه</a:t>
            </a:r>
            <a:r>
              <a:rPr lang="ar-SA" sz="3200" b="1" dirty="0" smtClean="0">
                <a:solidFill>
                  <a:schemeClr val="accent2">
                    <a:lumMod val="75000"/>
                  </a:schemeClr>
                </a:solidFill>
              </a:rPr>
              <a:t>         </a:t>
            </a:r>
            <a:r>
              <a:rPr lang="en-US" sz="2800" b="1" dirty="0" smtClean="0">
                <a:solidFill>
                  <a:schemeClr val="accent2">
                    <a:lumMod val="75000"/>
                  </a:schemeClr>
                </a:solidFill>
              </a:rPr>
              <a:t>Exception</a:t>
            </a:r>
          </a:p>
          <a:p>
            <a:pPr algn="ctr" rtl="1">
              <a:lnSpc>
                <a:spcPct val="150000"/>
              </a:lnSpc>
            </a:pPr>
            <a:r>
              <a:rPr lang="ar-AE" sz="2800" b="1" dirty="0" smtClean="0">
                <a:solidFill>
                  <a:schemeClr val="accent2">
                    <a:lumMod val="75000"/>
                  </a:schemeClr>
                </a:solidFill>
              </a:rPr>
              <a:t> </a:t>
            </a:r>
            <a:r>
              <a:rPr lang="ar-AE" sz="2800" b="1" dirty="0" smtClean="0"/>
              <a:t>{</a:t>
            </a:r>
            <a:r>
              <a:rPr lang="ar-AE" sz="5100" b="1" dirty="0" smtClean="0"/>
              <a:t>بَ</a:t>
            </a:r>
            <a:r>
              <a:rPr lang="ar-AE" sz="5100" b="1" dirty="0" smtClean="0">
                <a:solidFill>
                  <a:srgbClr val="FF0000"/>
                </a:solidFill>
              </a:rPr>
              <a:t>لْ </a:t>
            </a:r>
            <a:r>
              <a:rPr lang="ar-AE" sz="5100" b="1" dirty="0" smtClean="0">
                <a:solidFill>
                  <a:srgbClr val="00B050"/>
                </a:solidFill>
              </a:rPr>
              <a:t>رَ</a:t>
            </a:r>
            <a:r>
              <a:rPr lang="ar-AE" sz="5100" b="1" dirty="0" smtClean="0"/>
              <a:t>انَ</a:t>
            </a:r>
            <a:r>
              <a:rPr lang="ar-AE" sz="2400" b="1" dirty="0" smtClean="0"/>
              <a:t>} </a:t>
            </a:r>
            <a:endParaRPr lang="ar-SA" sz="2400" b="1" dirty="0" smtClean="0"/>
          </a:p>
          <a:p>
            <a:pPr algn="ctr" rtl="1">
              <a:lnSpc>
                <a:spcPct val="150000"/>
              </a:lnSpc>
            </a:pPr>
            <a:r>
              <a:rPr lang="ar-AE" sz="2400" b="1" dirty="0" smtClean="0"/>
              <a:t>وذلك لوجوب السكت عليها، والسكت يمنع الإدغام</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Calibri" pitchFamily="34" charset="0"/>
            </a:endParaRPr>
          </a:p>
          <a:p>
            <a:pPr algn="ctr">
              <a:lnSpc>
                <a:spcPct val="150000"/>
              </a:lnSpc>
            </a:pPr>
            <a:r>
              <a:rPr lang="en-US" sz="2000" b="1" dirty="0" smtClean="0"/>
              <a:t> </a:t>
            </a:r>
            <a:r>
              <a:rPr lang="en-US" sz="2000" dirty="0" smtClean="0"/>
              <a:t>as the rules of recitation dictate that a breathless pause should be made on the lam, which prevents </a:t>
            </a:r>
            <a:r>
              <a:rPr lang="en-US" sz="2000" dirty="0" err="1" smtClean="0"/>
              <a:t>Idgham</a:t>
            </a:r>
            <a:r>
              <a:rPr lang="en-US" sz="2000" dirty="0" smtClean="0"/>
              <a:t> (merging)</a:t>
            </a:r>
            <a:endPar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2" name="TextBox 11"/>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p>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endParaRPr lang="en-CA" sz="3200" b="1" dirty="0">
              <a:ln w="10160">
                <a:solidFill>
                  <a:schemeClr val="accent4">
                    <a:lumMod val="40000"/>
                    <a:lumOff val="60000"/>
                  </a:schemeClr>
                </a:solidFill>
                <a:prstDash val="solid"/>
              </a:ln>
              <a:solidFill>
                <a:srgbClr val="FFFF00"/>
              </a:solidFill>
            </a:endParaRPr>
          </a:p>
        </p:txBody>
      </p:sp>
      <p:pic>
        <p:nvPicPr>
          <p:cNvPr id="14" name="Picture 13"/>
          <p:cNvPicPr>
            <a:picLocks noChangeAspect="1"/>
          </p:cNvPicPr>
          <p:nvPr/>
        </p:nvPicPr>
        <p:blipFill>
          <a:blip r:embed="rId17"/>
          <a:stretch>
            <a:fillRect/>
          </a:stretch>
        </p:blipFill>
        <p:spPr>
          <a:xfrm>
            <a:off x="10170291" y="2280222"/>
            <a:ext cx="1449455" cy="2811662"/>
          </a:xfrm>
          <a:prstGeom prst="rect">
            <a:avLst/>
          </a:prstGeom>
        </p:spPr>
      </p:pic>
    </p:spTree>
    <p:extLst>
      <p:ext uri="{BB962C8B-B14F-4D97-AF65-F5344CB8AC3E}">
        <p14:creationId xmlns:p14="http://schemas.microsoft.com/office/powerpoint/2010/main" val="1869068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50511" y="1947991"/>
            <a:ext cx="9132401" cy="4161553"/>
          </a:xfrm>
        </p:spPr>
        <p:txBody>
          <a:bodyPr>
            <a:noAutofit/>
          </a:bodyPr>
          <a:lstStyle/>
          <a:p>
            <a:pPr algn="r" rtl="1"/>
            <a:r>
              <a:rPr lang="ar-SA" sz="2800" dirty="0" smtClean="0">
                <a:solidFill>
                  <a:schemeClr val="accent1">
                    <a:lumMod val="75000"/>
                  </a:schemeClr>
                </a:solidFill>
              </a:rPr>
              <a:t>- هَلْ </a:t>
            </a:r>
            <a:r>
              <a:rPr lang="ar-SA" sz="2800" dirty="0">
                <a:solidFill>
                  <a:schemeClr val="accent1">
                    <a:lumMod val="75000"/>
                  </a:schemeClr>
                </a:solidFill>
              </a:rPr>
              <a:t>أَتَى عَلَى الإِنسَانِ حِينٌ مِّنَ الدَّهْرِ لَمْ يَكُن شَيْئًا </a:t>
            </a:r>
            <a:r>
              <a:rPr lang="ar-SA" sz="2800" dirty="0" smtClean="0">
                <a:solidFill>
                  <a:schemeClr val="accent1">
                    <a:lumMod val="75000"/>
                  </a:schemeClr>
                </a:solidFill>
              </a:rPr>
              <a:t>مَّذْكُورًا</a:t>
            </a:r>
            <a:br>
              <a:rPr lang="ar-SA" sz="2800" dirty="0" smtClean="0">
                <a:solidFill>
                  <a:schemeClr val="accent1">
                    <a:lumMod val="75000"/>
                  </a:schemeClr>
                </a:solidFill>
              </a:rPr>
            </a:br>
            <a:r>
              <a:rPr lang="ar-SA" sz="2800" dirty="0" smtClean="0">
                <a:solidFill>
                  <a:schemeClr val="accent1">
                    <a:lumMod val="75000"/>
                  </a:schemeClr>
                </a:solidFill>
              </a:rPr>
              <a:t>- قُلْ </a:t>
            </a:r>
            <a:r>
              <a:rPr lang="ar-SA" sz="2800" dirty="0">
                <a:solidFill>
                  <a:schemeClr val="accent1">
                    <a:lumMod val="75000"/>
                  </a:schemeClr>
                </a:solidFill>
              </a:rPr>
              <a:t>هَلْ مِن شُرَكَائِكُم مَّن يَبْدَأُ الْخَلْقَ ثُمَّ يُعِيدُهُ قُلِ اللَّهُ يَبْدَأُ الْخَلْقَ ثُمَّ يُعِيدُهُ فَأَنَّى تُؤْفَكُونَ</a:t>
            </a:r>
            <a:br>
              <a:rPr lang="ar-SA" sz="2800" dirty="0">
                <a:solidFill>
                  <a:schemeClr val="accent1">
                    <a:lumMod val="75000"/>
                  </a:schemeClr>
                </a:solidFill>
              </a:rPr>
            </a:br>
            <a:r>
              <a:rPr lang="ar-SA" sz="2800" dirty="0" smtClean="0">
                <a:solidFill>
                  <a:schemeClr val="accent1">
                    <a:lumMod val="75000"/>
                  </a:schemeClr>
                </a:solidFill>
              </a:rPr>
              <a:t>- قُلْ </a:t>
            </a:r>
            <a:r>
              <a:rPr lang="ar-SA" sz="2800" dirty="0">
                <a:solidFill>
                  <a:schemeClr val="accent1">
                    <a:lumMod val="75000"/>
                  </a:schemeClr>
                </a:solidFill>
              </a:rPr>
              <a:t>هَلْ مِن شُرَكَائِكُم مَّن يَهْدِي إِلَى الْحَقِّ قُلِ اللَّهُ يَهْدِي لِلْحَقِّ أَفَمَن يَهْدِي إِلَى الْحَقِّ أَحَقُّ أَن يُتَّبَعَ أَمَّن لاَّ يَهِدِّيَ إِلاَّ أَن يُهْدَى فَمَا لَكُمْ كَيْفَ تَحْكُمُونَ</a:t>
            </a:r>
            <a:br>
              <a:rPr lang="ar-SA" sz="2800" dirty="0">
                <a:solidFill>
                  <a:schemeClr val="accent1">
                    <a:lumMod val="75000"/>
                  </a:schemeClr>
                </a:solidFill>
              </a:rPr>
            </a:br>
            <a:r>
              <a:rPr lang="ar-SA" sz="2800" dirty="0" smtClean="0">
                <a:solidFill>
                  <a:schemeClr val="accent1">
                    <a:lumMod val="75000"/>
                  </a:schemeClr>
                </a:solidFill>
              </a:rPr>
              <a:t>- ضَرَبَ </a:t>
            </a:r>
            <a:r>
              <a:rPr lang="ar-SA" sz="2800" dirty="0">
                <a:solidFill>
                  <a:schemeClr val="accent1">
                    <a:lumMod val="75000"/>
                  </a:schemeClr>
                </a:solidFill>
              </a:rPr>
              <a:t>لَكُم مَّثَلًا مِّنْ أَنفُسِكُمْ ۖ هَل لَّكُم مِّن مَّا مَلَكَتْ أَيْمَانُكُم مِّن شُرَكَاءَ فِي مَا رَزَقْنَاكُمْ فَأَنتُمْ فِيهِ سَوَاءٌ تَخَافُونَهُمْ كَخِيفَتِكُمْ أَنفُسَكُمْ ۚ كَذَٰلِكَ نُفَصِّلُ الْآيَاتِ لِقَوْمٍ يَعْقِلُونَ </a:t>
            </a:r>
            <a:br>
              <a:rPr lang="ar-SA" sz="2800" dirty="0">
                <a:solidFill>
                  <a:schemeClr val="accent1">
                    <a:lumMod val="75000"/>
                  </a:schemeClr>
                </a:solidFill>
              </a:rPr>
            </a:br>
            <a:r>
              <a:rPr lang="ar-SA" sz="2800" dirty="0" smtClean="0">
                <a:solidFill>
                  <a:schemeClr val="accent1">
                    <a:lumMod val="75000"/>
                  </a:schemeClr>
                </a:solidFill>
              </a:rPr>
              <a:t>- بَل </a:t>
            </a:r>
            <a:r>
              <a:rPr lang="ar-SA" sz="2800" dirty="0">
                <a:solidFill>
                  <a:schemeClr val="accent1">
                    <a:lumMod val="75000"/>
                  </a:schemeClr>
                </a:solidFill>
              </a:rPr>
              <a:t>رَّفَعَهُ اللَّهُ إِلَيْهِ ۚ وَكَانَ اللَّهُ عَزِيزًا حَكِيمًا</a:t>
            </a:r>
            <a:br>
              <a:rPr lang="ar-SA" sz="2800" dirty="0">
                <a:solidFill>
                  <a:schemeClr val="accent1">
                    <a:lumMod val="75000"/>
                  </a:schemeClr>
                </a:solidFill>
              </a:rPr>
            </a:br>
            <a:r>
              <a:rPr lang="ar-SA" sz="2800" dirty="0" smtClean="0">
                <a:solidFill>
                  <a:schemeClr val="accent1">
                    <a:lumMod val="75000"/>
                  </a:schemeClr>
                </a:solidFill>
              </a:rPr>
              <a:t>- أَءُنزِلَ </a:t>
            </a:r>
            <a:r>
              <a:rPr lang="ar-SA" sz="2800" dirty="0">
                <a:solidFill>
                  <a:schemeClr val="accent1">
                    <a:lumMod val="75000"/>
                  </a:schemeClr>
                </a:solidFill>
              </a:rPr>
              <a:t>عَلَيْهِ ٱلذِّكْرُ مِنۢ بَيْنِنَا ۚ بَلْ هُمْ فِى شَكٍّۢ مِّن ذِكْرِى ۖ بَل لَّمَّا يَذُوقُواْ </a:t>
            </a:r>
            <a:r>
              <a:rPr lang="ar-SA" sz="2800" dirty="0" smtClean="0">
                <a:solidFill>
                  <a:schemeClr val="accent1">
                    <a:lumMod val="75000"/>
                  </a:schemeClr>
                </a:solidFill>
              </a:rPr>
              <a:t>عَذَابِ</a:t>
            </a:r>
            <a:endParaRPr lang="ar-SA" sz="2800" dirty="0">
              <a:solidFill>
                <a:schemeClr val="accent1">
                  <a:lumMod val="75000"/>
                </a:schemeClr>
              </a:solidFill>
            </a:endParaRPr>
          </a:p>
        </p:txBody>
      </p:sp>
      <p:sp>
        <p:nvSpPr>
          <p:cNvPr id="12" name="TextBox 11"/>
          <p:cNvSpPr txBox="1"/>
          <p:nvPr/>
        </p:nvSpPr>
        <p:spPr>
          <a:xfrm>
            <a:off x="4080319" y="479576"/>
            <a:ext cx="4235825" cy="1015663"/>
          </a:xfrm>
          <a:prstGeom prst="rect">
            <a:avLst/>
          </a:prstGeom>
          <a:solidFill>
            <a:schemeClr val="accent4">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preposition</a:t>
            </a:r>
          </a:p>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الحرف</a:t>
            </a:r>
            <a:endParaRPr lang="en-CA" sz="32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2017047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rgbClr val="C00000"/>
          </a:solidFill>
        </p:spPr>
        <p:txBody>
          <a:bodyPr>
            <a:noAutofit/>
          </a:bodyPr>
          <a:lstStyle/>
          <a:p>
            <a:pPr algn="ctr"/>
            <a: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noun</a:t>
            </a:r>
            <a:b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الاسم</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28</a:t>
            </a:fld>
            <a:endParaRPr lang="en-US"/>
          </a:p>
        </p:txBody>
      </p:sp>
    </p:spTree>
    <p:extLst>
      <p:ext uri="{BB962C8B-B14F-4D97-AF65-F5344CB8AC3E}">
        <p14:creationId xmlns:p14="http://schemas.microsoft.com/office/powerpoint/2010/main" val="1856117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235825" cy="1077218"/>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noun</a:t>
            </a:r>
            <a:endParaRPr lang="en-CA" sz="24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الاسم</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10238184" y="2398690"/>
            <a:ext cx="1449455" cy="2811662"/>
          </a:xfrm>
          <a:prstGeom prst="rect">
            <a:avLst/>
          </a:prstGeom>
        </p:spPr>
      </p:pic>
      <p:sp>
        <p:nvSpPr>
          <p:cNvPr id="11" name="Content Placeholder 2"/>
          <p:cNvSpPr txBox="1">
            <a:spLocks/>
          </p:cNvSpPr>
          <p:nvPr/>
        </p:nvSpPr>
        <p:spPr>
          <a:xfrm>
            <a:off x="1292164" y="1825625"/>
            <a:ext cx="8422341" cy="4351338"/>
          </a:xfrm>
          <a:prstGeom prst="rect">
            <a:avLst/>
          </a:prstGeom>
        </p:spPr>
        <p:txBody>
          <a:bodyPr vert="horz" lIns="91440" tIns="45720" rIns="91440" bIns="45720" rtlCol="0">
            <a:normAutofit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ar-SA" b="1" dirty="0" smtClean="0">
                <a:solidFill>
                  <a:srgbClr val="F9821F"/>
                </a:solidFill>
              </a:rPr>
              <a:t>تعريفها      </a:t>
            </a:r>
            <a:r>
              <a:rPr lang="ar-SA" dirty="0" smtClean="0">
                <a:solidFill>
                  <a:srgbClr val="F9821F"/>
                </a:solidFill>
              </a:rPr>
              <a:t> </a:t>
            </a:r>
            <a:r>
              <a:rPr lang="en-US" dirty="0" smtClean="0">
                <a:solidFill>
                  <a:srgbClr val="F9821F"/>
                </a:solidFill>
              </a:rPr>
              <a:t>Definition</a:t>
            </a:r>
            <a:r>
              <a:rPr lang="ar-SA" dirty="0" smtClean="0">
                <a:solidFill>
                  <a:srgbClr val="F9821F"/>
                </a:solidFill>
              </a:rPr>
              <a:t> </a:t>
            </a:r>
          </a:p>
          <a:p>
            <a:pPr algn="ctr"/>
            <a:r>
              <a:rPr lang="ar-SA" dirty="0" smtClean="0">
                <a:solidFill>
                  <a:schemeClr val="tx1"/>
                </a:solidFill>
              </a:rPr>
              <a:t>هي اللام الواقعة في الأسماء وتكون دائماً </a:t>
            </a:r>
            <a:r>
              <a:rPr lang="ar-SA" dirty="0" smtClean="0">
                <a:solidFill>
                  <a:srgbClr val="FF0000"/>
                </a:solidFill>
              </a:rPr>
              <a:t>متوسطة</a:t>
            </a:r>
            <a:r>
              <a:rPr lang="ar-SA" dirty="0" smtClean="0">
                <a:solidFill>
                  <a:schemeClr val="tx1"/>
                </a:solidFill>
              </a:rPr>
              <a:t> </a:t>
            </a:r>
            <a:r>
              <a:rPr lang="ar-SA" dirty="0" smtClean="0">
                <a:solidFill>
                  <a:srgbClr val="FF0000"/>
                </a:solidFill>
              </a:rPr>
              <a:t>وأصلية</a:t>
            </a:r>
            <a:r>
              <a:rPr lang="ar-SA" dirty="0" smtClean="0">
                <a:solidFill>
                  <a:schemeClr val="tx1"/>
                </a:solidFill>
              </a:rPr>
              <a:t> في بنية الكلمة</a:t>
            </a:r>
          </a:p>
          <a:p>
            <a:pPr algn="ctr"/>
            <a:r>
              <a:rPr lang="en-US" dirty="0">
                <a:solidFill>
                  <a:schemeClr val="tx1"/>
                </a:solidFill>
              </a:rPr>
              <a:t>This is the lam is one of the </a:t>
            </a:r>
            <a:r>
              <a:rPr lang="en-US" dirty="0">
                <a:solidFill>
                  <a:srgbClr val="FF0000"/>
                </a:solidFill>
              </a:rPr>
              <a:t>root</a:t>
            </a:r>
            <a:r>
              <a:rPr lang="en-US" dirty="0">
                <a:solidFill>
                  <a:schemeClr val="tx1"/>
                </a:solidFill>
              </a:rPr>
              <a:t> letters of the </a:t>
            </a:r>
            <a:r>
              <a:rPr lang="en-US" dirty="0" smtClean="0">
                <a:solidFill>
                  <a:schemeClr val="tx1"/>
                </a:solidFill>
              </a:rPr>
              <a:t>noun. It is always in the </a:t>
            </a:r>
            <a:r>
              <a:rPr lang="en-US" dirty="0" smtClean="0">
                <a:solidFill>
                  <a:srgbClr val="FF0000"/>
                </a:solidFill>
              </a:rPr>
              <a:t>middle</a:t>
            </a:r>
            <a:r>
              <a:rPr lang="en-US" dirty="0" smtClean="0">
                <a:solidFill>
                  <a:schemeClr val="tx1"/>
                </a:solidFill>
              </a:rPr>
              <a:t> of the noun</a:t>
            </a:r>
            <a:endParaRPr lang="ar-SA" b="1" dirty="0" smtClean="0">
              <a:solidFill>
                <a:schemeClr val="tx1"/>
              </a:solidFill>
            </a:endParaRPr>
          </a:p>
          <a:p>
            <a:pPr algn="ctr"/>
            <a:endParaRPr lang="en-US" b="1" dirty="0" smtClean="0">
              <a:solidFill>
                <a:srgbClr val="F9821F"/>
              </a:solidFill>
            </a:endParaRPr>
          </a:p>
          <a:p>
            <a:pPr algn="ctr"/>
            <a:r>
              <a:rPr lang="ar-SA" b="1" dirty="0" smtClean="0">
                <a:solidFill>
                  <a:srgbClr val="F9821F"/>
                </a:solidFill>
              </a:rPr>
              <a:t>حكمها      </a:t>
            </a:r>
            <a:r>
              <a:rPr lang="en-US" b="1" dirty="0" smtClean="0">
                <a:solidFill>
                  <a:srgbClr val="F9821F"/>
                </a:solidFill>
              </a:rPr>
              <a:t>Ruling</a:t>
            </a:r>
          </a:p>
          <a:p>
            <a:pPr algn="ctr"/>
            <a:r>
              <a:rPr lang="ar-SA" b="1" dirty="0" smtClean="0">
                <a:solidFill>
                  <a:srgbClr val="F9821F"/>
                </a:solidFill>
              </a:rPr>
              <a:t> </a:t>
            </a:r>
            <a:r>
              <a:rPr lang="ar-SA" dirty="0" smtClean="0">
                <a:solidFill>
                  <a:schemeClr val="tx1"/>
                </a:solidFill>
              </a:rPr>
              <a:t>وجوب الإظهار مطلقاً</a:t>
            </a:r>
          </a:p>
          <a:p>
            <a:pPr algn="ctr"/>
            <a:r>
              <a:rPr lang="en-US" dirty="0" smtClean="0">
                <a:solidFill>
                  <a:schemeClr val="tx1"/>
                </a:solidFill>
              </a:rPr>
              <a:t>It should be clearly pronounced as </a:t>
            </a:r>
            <a:r>
              <a:rPr lang="en-US" dirty="0" err="1" smtClean="0">
                <a:solidFill>
                  <a:schemeClr val="tx1"/>
                </a:solidFill>
              </a:rPr>
              <a:t>Izh-har</a:t>
            </a:r>
            <a:r>
              <a:rPr lang="en-US" dirty="0" smtClean="0">
                <a:solidFill>
                  <a:schemeClr val="tx1"/>
                </a:solidFill>
              </a:rPr>
              <a:t>.</a:t>
            </a:r>
            <a:endParaRPr lang="ar-SA" dirty="0" smtClean="0">
              <a:solidFill>
                <a:schemeClr val="tx1"/>
              </a:solidFill>
            </a:endParaRPr>
          </a:p>
          <a:p>
            <a:pPr algn="ctr"/>
            <a:endParaRPr lang="ar-SA" dirty="0">
              <a:solidFill>
                <a:schemeClr val="tx1"/>
              </a:solidFill>
            </a:endParaRPr>
          </a:p>
          <a:p>
            <a:pPr algn="ctr"/>
            <a:r>
              <a:rPr lang="ar-SA" dirty="0">
                <a:solidFill>
                  <a:schemeClr val="tx1"/>
                </a:solidFill>
              </a:rPr>
              <a:t>(</a:t>
            </a:r>
            <a:r>
              <a:rPr lang="ar-SA" sz="3600" dirty="0" smtClean="0">
                <a:solidFill>
                  <a:schemeClr val="tx1"/>
                </a:solidFill>
              </a:rPr>
              <a:t>أَ</a:t>
            </a:r>
            <a:r>
              <a:rPr lang="ar-SA" sz="3600" dirty="0" smtClean="0">
                <a:solidFill>
                  <a:srgbClr val="FF0000"/>
                </a:solidFill>
              </a:rPr>
              <a:t>لْـ</a:t>
            </a:r>
            <a:r>
              <a:rPr lang="ar-SA" sz="3600" dirty="0" smtClean="0">
                <a:solidFill>
                  <a:schemeClr val="tx1"/>
                </a:solidFill>
              </a:rPr>
              <a:t>سِنَتِكُم</a:t>
            </a:r>
            <a:r>
              <a:rPr lang="ar-SA" dirty="0">
                <a:solidFill>
                  <a:schemeClr val="tx1"/>
                </a:solidFill>
              </a:rPr>
              <a:t>) ، (</a:t>
            </a:r>
            <a:r>
              <a:rPr lang="ar-SA" sz="3600" dirty="0" smtClean="0">
                <a:solidFill>
                  <a:schemeClr val="tx1"/>
                </a:solidFill>
              </a:rPr>
              <a:t>وَأ</a:t>
            </a:r>
            <a:r>
              <a:rPr lang="ar-SA" sz="3600" dirty="0" smtClean="0">
                <a:solidFill>
                  <a:srgbClr val="FF0000"/>
                </a:solidFill>
              </a:rPr>
              <a:t>لْـ</a:t>
            </a:r>
            <a:r>
              <a:rPr lang="ar-SA" sz="3600" dirty="0" smtClean="0">
                <a:solidFill>
                  <a:schemeClr val="tx1"/>
                </a:solidFill>
              </a:rPr>
              <a:t>وَانِكُمْ</a:t>
            </a:r>
            <a:r>
              <a:rPr lang="ar-SA" dirty="0">
                <a:solidFill>
                  <a:schemeClr val="tx1"/>
                </a:solidFill>
              </a:rPr>
              <a:t>) ، (</a:t>
            </a:r>
            <a:r>
              <a:rPr lang="ar-SA" sz="3600" dirty="0" smtClean="0">
                <a:solidFill>
                  <a:schemeClr val="tx1"/>
                </a:solidFill>
              </a:rPr>
              <a:t>سَ</a:t>
            </a:r>
            <a:r>
              <a:rPr lang="ar-SA" sz="3600" dirty="0" smtClean="0">
                <a:solidFill>
                  <a:srgbClr val="FF0000"/>
                </a:solidFill>
              </a:rPr>
              <a:t>لْـ</a:t>
            </a:r>
            <a:r>
              <a:rPr lang="ar-SA" sz="3600" dirty="0" smtClean="0">
                <a:solidFill>
                  <a:schemeClr val="tx1"/>
                </a:solidFill>
              </a:rPr>
              <a:t>سَبِيلاً</a:t>
            </a:r>
            <a:r>
              <a:rPr lang="ar-SA" dirty="0">
                <a:solidFill>
                  <a:schemeClr val="tx1"/>
                </a:solidFill>
              </a:rPr>
              <a:t>) ، (</a:t>
            </a:r>
            <a:r>
              <a:rPr lang="ar-SA" sz="3600" dirty="0" smtClean="0">
                <a:solidFill>
                  <a:schemeClr val="tx1"/>
                </a:solidFill>
              </a:rPr>
              <a:t>سُ</a:t>
            </a:r>
            <a:r>
              <a:rPr lang="ar-SA" sz="3600" dirty="0" smtClean="0">
                <a:solidFill>
                  <a:srgbClr val="FF0000"/>
                </a:solidFill>
              </a:rPr>
              <a:t>لْـ</a:t>
            </a:r>
            <a:r>
              <a:rPr lang="ar-SA" sz="3600" dirty="0" smtClean="0">
                <a:solidFill>
                  <a:schemeClr val="tx1"/>
                </a:solidFill>
              </a:rPr>
              <a:t>طَانٌ</a:t>
            </a:r>
            <a:r>
              <a:rPr lang="ar-SA" dirty="0" smtClean="0">
                <a:solidFill>
                  <a:schemeClr val="tx1"/>
                </a:solidFill>
              </a:rPr>
              <a:t>)</a:t>
            </a:r>
            <a:endParaRPr lang="en-US" dirty="0" smtClean="0">
              <a:solidFill>
                <a:schemeClr val="tx1"/>
              </a:solidFill>
            </a:endParaRPr>
          </a:p>
          <a:p>
            <a:pPr algn="ctr"/>
            <a:endParaRPr lang="en-US" dirty="0"/>
          </a:p>
        </p:txBody>
      </p:sp>
    </p:spTree>
    <p:extLst>
      <p:ext uri="{BB962C8B-B14F-4D97-AF65-F5344CB8AC3E}">
        <p14:creationId xmlns:p14="http://schemas.microsoft.com/office/powerpoint/2010/main" val="270554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chemeClr val="accent1">
              <a:lumMod val="50000"/>
            </a:schemeClr>
          </a:solidFill>
        </p:spPr>
        <p:txBody>
          <a:bodyPr>
            <a:noAutofit/>
          </a:bodyPr>
          <a:lstStyle/>
          <a:p>
            <a:pPr algn="ctr" rtl="1"/>
            <a:r>
              <a:rPr lang="en-US"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Introduction</a:t>
            </a:r>
            <a: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Lam </a:t>
            </a:r>
            <a:r>
              <a:rPr lang="en-US" sz="4800" dirty="0" err="1"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Sakinah</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مقدمة اللَّام الساكنة</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3</a:t>
            </a:fld>
            <a:endParaRPr lang="en-US"/>
          </a:p>
        </p:txBody>
      </p:sp>
    </p:spTree>
    <p:extLst>
      <p:ext uri="{BB962C8B-B14F-4D97-AF65-F5344CB8AC3E}">
        <p14:creationId xmlns:p14="http://schemas.microsoft.com/office/powerpoint/2010/main" val="274431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99458" y="2130527"/>
            <a:ext cx="9132401" cy="3061475"/>
          </a:xfrm>
        </p:spPr>
        <p:txBody>
          <a:bodyPr>
            <a:noAutofit/>
          </a:bodyPr>
          <a:lstStyle/>
          <a:p>
            <a:pPr algn="r" rtl="1"/>
            <a:r>
              <a:rPr lang="ar-SA" sz="2800" dirty="0">
                <a:solidFill>
                  <a:schemeClr val="accent1">
                    <a:lumMod val="75000"/>
                  </a:schemeClr>
                </a:solidFill>
              </a:rPr>
              <a:t>وَمِنْ آيَاتِهِ خَلْقُ السَّمَاوَاتِ وَالْأَرْضِ وَاخْتِلَافُ أَلْسِنَتِكُمْ وَأَلْوَانِكُمْ ۚ إِنَّ فِي ذَٰلِكَ لَآيَاتٍ لِّلْعَالِمِينَ</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أَمْ أَنزَلْنَا عَلَيْهِمْ سُلْطَانًا فَهُوَ يَتَكَلَّمُ بِمَا كَانُوا بِهِ يُشْرِكُونَ </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عَيْنًا فِيهَا تُسَمَّىٰ سَلْسَبِيلًا  *وَيَطُوفُ عَلَيْهِمْ وِلْدَانٌ مُّخَلَّدُونَ إِذَا رَأَيْتَهُمْ حَسِبْتَهُمْ لُؤْلُؤًا مَّنثُورًا * وَإِذَا رَأَيْتَ ثَمَّ رَأَيْتَ نَعِيمًا وَمُلْكًا كَبِيرًا </a:t>
            </a:r>
            <a:endParaRPr lang="ar-SA" sz="2800" dirty="0">
              <a:solidFill>
                <a:schemeClr val="accent1">
                  <a:lumMod val="75000"/>
                </a:schemeClr>
              </a:solidFill>
            </a:endParaRPr>
          </a:p>
        </p:txBody>
      </p:sp>
      <p:sp>
        <p:nvSpPr>
          <p:cNvPr id="13" name="TextBox 12"/>
          <p:cNvSpPr txBox="1"/>
          <p:nvPr/>
        </p:nvSpPr>
        <p:spPr>
          <a:xfrm>
            <a:off x="4080319" y="479576"/>
            <a:ext cx="4235825" cy="1077218"/>
          </a:xfrm>
          <a:prstGeom prst="rect">
            <a:avLst/>
          </a:prstGeom>
          <a:solidFill>
            <a:srgbClr val="C0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of the noun</a:t>
            </a:r>
            <a:endParaRPr lang="en-CA" sz="24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لام الاسم</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1329262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0BAED-E3B8-1049-B15B-55DBF8987E50}"/>
              </a:ext>
            </a:extLst>
          </p:cNvPr>
          <p:cNvSpPr>
            <a:spLocks noGrp="1"/>
          </p:cNvSpPr>
          <p:nvPr>
            <p:ph type="title"/>
          </p:nvPr>
        </p:nvSpPr>
        <p:spPr>
          <a:xfrm>
            <a:off x="3116687" y="1846196"/>
            <a:ext cx="6188677" cy="3382627"/>
          </a:xfrm>
          <a:solidFill>
            <a:srgbClr val="7030A0"/>
          </a:solidFill>
        </p:spPr>
        <p:txBody>
          <a:bodyPr>
            <a:noAutofit/>
          </a:bodyPr>
          <a:lstStyle/>
          <a:p>
            <a:pPr algn="ctr"/>
            <a:r>
              <a:rPr lang="en-US" sz="5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Lam of the command </a:t>
            </a:r>
            <a: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(order)</a:t>
            </a:r>
            <a:br>
              <a:rPr lang="en-US" sz="3200" dirty="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5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a16="http://schemas.microsoft.com/office/drawing/2014/main" xmlns=""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a16="http://schemas.microsoft.com/office/drawing/2014/main" xmlns="" id="{B095017A-5177-654B-92DC-F8E777F3E3EA}"/>
              </a:ext>
            </a:extLst>
          </p:cNvPr>
          <p:cNvSpPr>
            <a:spLocks noGrp="1"/>
          </p:cNvSpPr>
          <p:nvPr>
            <p:ph type="sldNum" sz="quarter" idx="12"/>
          </p:nvPr>
        </p:nvSpPr>
        <p:spPr/>
        <p:txBody>
          <a:bodyPr/>
          <a:lstStyle/>
          <a:p>
            <a:fld id="{81817943-45D5-5949-BC48-405C5101A313}" type="slidenum">
              <a:rPr lang="en-US" smtClean="0"/>
              <a:t>31</a:t>
            </a:fld>
            <a:endParaRPr lang="en-US"/>
          </a:p>
        </p:txBody>
      </p:sp>
    </p:spTree>
    <p:extLst>
      <p:ext uri="{BB962C8B-B14F-4D97-AF65-F5344CB8AC3E}">
        <p14:creationId xmlns:p14="http://schemas.microsoft.com/office/powerpoint/2010/main" val="264258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080319" y="479576"/>
            <a:ext cx="4754400" cy="892552"/>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the command (order</a:t>
            </a:r>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p>
          <a:p>
            <a:pPr algn="ctr" rtl="1"/>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endParaRPr lang="en-CA" sz="28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10532593" y="2255434"/>
            <a:ext cx="1449455" cy="2811662"/>
          </a:xfrm>
          <a:prstGeom prst="rect">
            <a:avLst/>
          </a:prstGeom>
        </p:spPr>
      </p:pic>
      <p:sp>
        <p:nvSpPr>
          <p:cNvPr id="11" name="Content Placeholder 2">
            <a:extLst>
              <a:ext uri="{FF2B5EF4-FFF2-40B4-BE49-F238E27FC236}">
                <a16:creationId xmlns="" xmlns:a16="http://schemas.microsoft.com/office/drawing/2014/main" id="{D5BE5FE1-A70D-4F13-AD4A-826063CEBEE8}"/>
              </a:ext>
            </a:extLst>
          </p:cNvPr>
          <p:cNvSpPr txBox="1">
            <a:spLocks/>
          </p:cNvSpPr>
          <p:nvPr/>
        </p:nvSpPr>
        <p:spPr>
          <a:xfrm>
            <a:off x="999657" y="4216683"/>
            <a:ext cx="9185971" cy="2153566"/>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spcAft>
                <a:spcPts val="600"/>
              </a:spcAft>
            </a:pPr>
            <a:r>
              <a:rPr lang="ar-AE" sz="2800" b="1" dirty="0" smtClean="0">
                <a:solidFill>
                  <a:schemeClr val="accent2">
                    <a:lumMod val="75000"/>
                  </a:schemeClr>
                </a:solidFill>
                <a:effectLst>
                  <a:outerShdw blurRad="38100" dist="38100" dir="2700000" algn="tl">
                    <a:srgbClr val="000000">
                      <a:alpha val="43137"/>
                    </a:srgbClr>
                  </a:outerShdw>
                </a:effectLst>
                <a:latin typeface="Calibri" pitchFamily="34" charset="0"/>
              </a:rPr>
              <a:t>تعريفها</a:t>
            </a:r>
            <a:r>
              <a:rPr lang="ar-AE" sz="2800" dirty="0" smtClean="0">
                <a:solidFill>
                  <a:schemeClr val="accent2">
                    <a:lumMod val="75000"/>
                  </a:schemeClr>
                </a:solidFill>
                <a:latin typeface="Calibri" pitchFamily="34" charset="0"/>
              </a:rPr>
              <a:t>: </a:t>
            </a:r>
            <a:endParaRPr lang="en-US" sz="2800" dirty="0" smtClean="0">
              <a:solidFill>
                <a:schemeClr val="accent2">
                  <a:lumMod val="75000"/>
                </a:schemeClr>
              </a:solidFill>
              <a:latin typeface="Calibri" pitchFamily="34" charset="0"/>
            </a:endParaRPr>
          </a:p>
          <a:p>
            <a:pPr>
              <a:spcBef>
                <a:spcPts val="0"/>
              </a:spcBef>
              <a:spcAft>
                <a:spcPts val="600"/>
              </a:spcAft>
            </a:pPr>
            <a:r>
              <a:rPr lang="ar-AE" dirty="0" smtClean="0">
                <a:solidFill>
                  <a:schemeClr val="tx1"/>
                </a:solidFill>
              </a:rPr>
              <a:t>اللام الساكنة </a:t>
            </a:r>
            <a:r>
              <a:rPr lang="ar-AE" dirty="0" smtClean="0">
                <a:solidFill>
                  <a:srgbClr val="FF0000"/>
                </a:solidFill>
              </a:rPr>
              <a:t>الزائدة</a:t>
            </a:r>
            <a:r>
              <a:rPr lang="ar-AE" dirty="0" smtClean="0">
                <a:solidFill>
                  <a:schemeClr val="tx1"/>
                </a:solidFill>
              </a:rPr>
              <a:t> عن بنية الكلمة والتي تدخل على </a:t>
            </a:r>
            <a:r>
              <a:rPr lang="ar-AE" dirty="0" smtClean="0">
                <a:solidFill>
                  <a:srgbClr val="FF0000"/>
                </a:solidFill>
              </a:rPr>
              <a:t>الفعل المضارع </a:t>
            </a:r>
            <a:r>
              <a:rPr lang="ar-AE" dirty="0" smtClean="0">
                <a:solidFill>
                  <a:schemeClr val="tx1"/>
                </a:solidFill>
              </a:rPr>
              <a:t>فتحوله إلى صيغة </a:t>
            </a:r>
            <a:r>
              <a:rPr lang="ar-AE" dirty="0" smtClean="0">
                <a:solidFill>
                  <a:srgbClr val="FF0000"/>
                </a:solidFill>
              </a:rPr>
              <a:t>الأمر</a:t>
            </a:r>
            <a:r>
              <a:rPr lang="ar-AE" dirty="0" smtClean="0">
                <a:solidFill>
                  <a:schemeClr val="tx1"/>
                </a:solidFill>
              </a:rPr>
              <a:t>.</a:t>
            </a:r>
          </a:p>
          <a:p>
            <a:pPr>
              <a:spcBef>
                <a:spcPts val="0"/>
              </a:spcBef>
              <a:spcAft>
                <a:spcPts val="600"/>
              </a:spcAft>
            </a:pPr>
            <a:endParaRPr lang="en-US" sz="1050" b="1" dirty="0" smtClean="0">
              <a:solidFill>
                <a:schemeClr val="accent2">
                  <a:lumMod val="75000"/>
                </a:schemeClr>
              </a:solidFill>
              <a:effectLst>
                <a:outerShdw blurRad="38100" dist="38100" dir="2700000" algn="tl">
                  <a:srgbClr val="000000">
                    <a:alpha val="43137"/>
                  </a:srgbClr>
                </a:outerShdw>
              </a:effectLst>
            </a:endParaRPr>
          </a:p>
          <a:p>
            <a:pPr>
              <a:spcBef>
                <a:spcPts val="0"/>
              </a:spcBef>
              <a:spcAft>
                <a:spcPts val="600"/>
              </a:spcAft>
            </a:pPr>
            <a:r>
              <a:rPr lang="ar-AE" b="1" dirty="0" smtClean="0">
                <a:solidFill>
                  <a:schemeClr val="accent2">
                    <a:lumMod val="75000"/>
                  </a:schemeClr>
                </a:solidFill>
                <a:effectLst>
                  <a:outerShdw blurRad="38100" dist="38100" dir="2700000" algn="tl">
                    <a:srgbClr val="000000">
                      <a:alpha val="43137"/>
                    </a:srgbClr>
                  </a:outerShdw>
                </a:effectLst>
              </a:rPr>
              <a:t>شرطها: </a:t>
            </a:r>
            <a:r>
              <a:rPr lang="ar-AE" dirty="0" smtClean="0">
                <a:solidFill>
                  <a:schemeClr val="tx1"/>
                </a:solidFill>
              </a:rPr>
              <a:t>أن تكون مسبوقة ب</a:t>
            </a:r>
            <a:r>
              <a:rPr lang="ar-SA" dirty="0" smtClean="0">
                <a:solidFill>
                  <a:schemeClr val="tx1"/>
                </a:solidFill>
              </a:rPr>
              <a:t>ـ</a:t>
            </a:r>
            <a:r>
              <a:rPr lang="en-US" dirty="0" smtClean="0">
                <a:solidFill>
                  <a:schemeClr val="tx1"/>
                </a:solidFill>
              </a:rPr>
              <a:t> </a:t>
            </a:r>
            <a:r>
              <a:rPr lang="ar-SA" dirty="0" smtClean="0">
                <a:solidFill>
                  <a:schemeClr val="tx1"/>
                </a:solidFill>
              </a:rPr>
              <a:t>( </a:t>
            </a:r>
            <a:r>
              <a:rPr lang="ar-AE" dirty="0" smtClean="0">
                <a:solidFill>
                  <a:srgbClr val="FF0000"/>
                </a:solidFill>
              </a:rPr>
              <a:t>ثم</a:t>
            </a:r>
            <a:r>
              <a:rPr lang="ar-AE" dirty="0" smtClean="0">
                <a:solidFill>
                  <a:schemeClr val="tx1"/>
                </a:solidFill>
              </a:rPr>
              <a:t> </a:t>
            </a:r>
            <a:r>
              <a:rPr lang="ar-SA" dirty="0" smtClean="0">
                <a:solidFill>
                  <a:schemeClr val="tx1"/>
                </a:solidFill>
              </a:rPr>
              <a:t>) </a:t>
            </a:r>
            <a:r>
              <a:rPr lang="ar-AE" dirty="0" smtClean="0">
                <a:solidFill>
                  <a:schemeClr val="tx1"/>
                </a:solidFill>
              </a:rPr>
              <a:t>أو </a:t>
            </a:r>
            <a:r>
              <a:rPr lang="ar-SA" dirty="0" smtClean="0">
                <a:solidFill>
                  <a:schemeClr val="tx1"/>
                </a:solidFill>
              </a:rPr>
              <a:t>(</a:t>
            </a:r>
            <a:r>
              <a:rPr lang="ar-AE" dirty="0" smtClean="0">
                <a:solidFill>
                  <a:srgbClr val="FF0000"/>
                </a:solidFill>
              </a:rPr>
              <a:t>الواو</a:t>
            </a:r>
            <a:r>
              <a:rPr lang="ar-SA" dirty="0" smtClean="0">
                <a:solidFill>
                  <a:schemeClr val="tx1"/>
                </a:solidFill>
              </a:rPr>
              <a:t>)</a:t>
            </a:r>
            <a:r>
              <a:rPr lang="ar-AE" dirty="0" smtClean="0">
                <a:solidFill>
                  <a:schemeClr val="tx1"/>
                </a:solidFill>
              </a:rPr>
              <a:t> أو </a:t>
            </a:r>
            <a:r>
              <a:rPr lang="ar-SA" dirty="0" smtClean="0">
                <a:solidFill>
                  <a:schemeClr val="tx1"/>
                </a:solidFill>
              </a:rPr>
              <a:t>(</a:t>
            </a:r>
            <a:r>
              <a:rPr lang="ar-AE" dirty="0" smtClean="0">
                <a:solidFill>
                  <a:srgbClr val="FF0000"/>
                </a:solidFill>
              </a:rPr>
              <a:t>الفاء</a:t>
            </a:r>
            <a:r>
              <a:rPr lang="ar-SA" dirty="0" smtClean="0">
                <a:solidFill>
                  <a:schemeClr val="tx1"/>
                </a:solidFill>
              </a:rPr>
              <a:t>)</a:t>
            </a:r>
            <a:r>
              <a:rPr lang="ar-AE" dirty="0" smtClean="0">
                <a:solidFill>
                  <a:schemeClr val="tx1"/>
                </a:solidFill>
              </a:rPr>
              <a:t>.</a:t>
            </a:r>
          </a:p>
          <a:p>
            <a:pPr>
              <a:spcBef>
                <a:spcPts val="0"/>
              </a:spcBef>
              <a:spcAft>
                <a:spcPts val="600"/>
              </a:spcAft>
            </a:pPr>
            <a:r>
              <a:rPr lang="ar-AE" b="1" dirty="0" smtClean="0">
                <a:solidFill>
                  <a:schemeClr val="accent2">
                    <a:lumMod val="75000"/>
                  </a:schemeClr>
                </a:solidFill>
                <a:effectLst>
                  <a:outerShdw blurRad="38100" dist="38100" dir="2700000" algn="tl">
                    <a:srgbClr val="000000">
                      <a:alpha val="43137"/>
                    </a:srgbClr>
                  </a:outerShdw>
                </a:effectLst>
              </a:rPr>
              <a:t>حكمها: </a:t>
            </a:r>
            <a:r>
              <a:rPr lang="ar-AE" dirty="0" smtClean="0">
                <a:solidFill>
                  <a:schemeClr val="tx1"/>
                </a:solidFill>
              </a:rPr>
              <a:t>وجوب </a:t>
            </a:r>
            <a:r>
              <a:rPr lang="ar-AE" dirty="0" smtClean="0">
                <a:solidFill>
                  <a:srgbClr val="FF0000"/>
                </a:solidFill>
              </a:rPr>
              <a:t>الإظهار</a:t>
            </a:r>
            <a:r>
              <a:rPr lang="ar-AE" dirty="0" smtClean="0">
                <a:solidFill>
                  <a:schemeClr val="tx1"/>
                </a:solidFill>
              </a:rPr>
              <a:t> مطلقًا.</a:t>
            </a:r>
            <a:endParaRPr lang="en-US" dirty="0" smtClean="0">
              <a:solidFill>
                <a:schemeClr val="tx1"/>
              </a:solidFill>
            </a:endParaRPr>
          </a:p>
        </p:txBody>
      </p:sp>
      <p:sp>
        <p:nvSpPr>
          <p:cNvPr id="12" name="Content Placeholder 2">
            <a:extLst>
              <a:ext uri="{FF2B5EF4-FFF2-40B4-BE49-F238E27FC236}">
                <a16:creationId xmlns="" xmlns:a16="http://schemas.microsoft.com/office/drawing/2014/main" id="{D5BE5FE1-A70D-4F13-AD4A-826063CEBEE8}"/>
              </a:ext>
            </a:extLst>
          </p:cNvPr>
          <p:cNvSpPr txBox="1">
            <a:spLocks/>
          </p:cNvSpPr>
          <p:nvPr/>
        </p:nvSpPr>
        <p:spPr>
          <a:xfrm>
            <a:off x="753042" y="3772019"/>
            <a:ext cx="8594300" cy="463554"/>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spcBef>
                <a:spcPts val="0"/>
              </a:spcBef>
              <a:spcAft>
                <a:spcPts val="600"/>
              </a:spcAft>
            </a:pPr>
            <a:r>
              <a:rPr lang="ar-AE" sz="3200" dirty="0" smtClean="0">
                <a:solidFill>
                  <a:schemeClr val="accent1"/>
                </a:solidFill>
              </a:rPr>
              <a:t>ثُمَّ</a:t>
            </a:r>
            <a:r>
              <a:rPr lang="ar-AE" sz="3200" dirty="0" smtClean="0">
                <a:solidFill>
                  <a:schemeClr val="tx1"/>
                </a:solidFill>
              </a:rPr>
              <a:t> </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يَقْضُوا </a:t>
            </a:r>
            <a:r>
              <a:rPr lang="ar-AE" dirty="0" smtClean="0">
                <a:solidFill>
                  <a:schemeClr val="tx1"/>
                </a:solidFill>
              </a:rPr>
              <a:t>تَفَثَهُمْ، </a:t>
            </a:r>
            <a:r>
              <a:rPr lang="ar-AE" sz="3200" dirty="0" smtClean="0">
                <a:solidFill>
                  <a:schemeClr val="accent1"/>
                </a:solidFill>
              </a:rPr>
              <a:t>وَ</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يُوفُوا</a:t>
            </a:r>
            <a:r>
              <a:rPr lang="ar-AE" dirty="0" smtClean="0">
                <a:solidFill>
                  <a:schemeClr val="tx1"/>
                </a:solidFill>
              </a:rPr>
              <a:t> نُذُورَهُمْ</a:t>
            </a:r>
            <a:r>
              <a:rPr lang="ar-SA" dirty="0" smtClean="0">
                <a:solidFill>
                  <a:schemeClr val="tx1"/>
                </a:solidFill>
              </a:rPr>
              <a:t>   - </a:t>
            </a:r>
            <a:r>
              <a:rPr lang="ar-AE" dirty="0" smtClean="0">
                <a:solidFill>
                  <a:schemeClr val="tx1"/>
                </a:solidFill>
              </a:rPr>
              <a:t> </a:t>
            </a:r>
            <a:r>
              <a:rPr lang="ar-AE" sz="3200" dirty="0" smtClean="0">
                <a:solidFill>
                  <a:schemeClr val="accent1"/>
                </a:solidFill>
              </a:rPr>
              <a:t>فَ</a:t>
            </a:r>
            <a:r>
              <a:rPr lang="ar-SA" sz="3200" dirty="0" smtClean="0">
                <a:solidFill>
                  <a:schemeClr val="accent1"/>
                </a:solidFill>
              </a:rPr>
              <a:t>ـ</a:t>
            </a:r>
            <a:r>
              <a:rPr lang="ar-AE" sz="3200" dirty="0" smtClean="0">
                <a:solidFill>
                  <a:srgbClr val="FF0000"/>
                </a:solidFill>
              </a:rPr>
              <a:t>لْ</a:t>
            </a:r>
            <a:r>
              <a:rPr lang="ar-SA" sz="3200" dirty="0" smtClean="0">
                <a:solidFill>
                  <a:srgbClr val="FF0000"/>
                </a:solidFill>
              </a:rPr>
              <a:t>ـ</a:t>
            </a:r>
            <a:r>
              <a:rPr lang="ar-AE" sz="3200" dirty="0" smtClean="0">
                <a:solidFill>
                  <a:schemeClr val="tx1"/>
                </a:solidFill>
              </a:rPr>
              <a:t>يَمْدُدْ</a:t>
            </a:r>
            <a:r>
              <a:rPr lang="ar-AE" dirty="0" smtClean="0">
                <a:solidFill>
                  <a:schemeClr val="tx1"/>
                </a:solidFill>
              </a:rPr>
              <a:t> بِسَبَبٍّ إِلَى السَّمَاءِ.</a:t>
            </a:r>
            <a:endParaRPr lang="en-US" sz="2200" dirty="0" smtClean="0">
              <a:solidFill>
                <a:schemeClr val="tx1"/>
              </a:solidFill>
            </a:endParaRPr>
          </a:p>
        </p:txBody>
      </p:sp>
      <p:sp>
        <p:nvSpPr>
          <p:cNvPr id="14" name="Content Placeholder 2">
            <a:extLst>
              <a:ext uri="{FF2B5EF4-FFF2-40B4-BE49-F238E27FC236}">
                <a16:creationId xmlns="" xmlns:a16="http://schemas.microsoft.com/office/drawing/2014/main" id="{D5BE5FE1-A70D-4F13-AD4A-826063CEBEE8}"/>
              </a:ext>
            </a:extLst>
          </p:cNvPr>
          <p:cNvSpPr txBox="1">
            <a:spLocks/>
          </p:cNvSpPr>
          <p:nvPr/>
        </p:nvSpPr>
        <p:spPr>
          <a:xfrm>
            <a:off x="261720" y="1637343"/>
            <a:ext cx="9576944" cy="2162049"/>
          </a:xfrm>
          <a:prstGeom prst="rect">
            <a:avLst/>
          </a:prstGeom>
        </p:spPr>
        <p:txBody>
          <a:bodyPr vert="horz" lIns="91440" tIns="45720" rIns="91440" bIns="45720" rtlCol="0">
            <a:no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spcBef>
                <a:spcPts val="0"/>
              </a:spcBef>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Definition</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a:t>
            </a:r>
            <a:r>
              <a:rPr lang="en-US" sz="3600" b="1" dirty="0" smtClean="0">
                <a:solidFill>
                  <a:schemeClr val="accent2">
                    <a:lumMod val="75000"/>
                  </a:schemeClr>
                </a:solidFill>
                <a:latin typeface="Calibri" pitchFamily="34" charset="0"/>
                <a:cs typeface="Calibri" pitchFamily="34" charset="0"/>
              </a:rPr>
              <a:t> </a:t>
            </a:r>
            <a:r>
              <a:rPr lang="en-US" sz="2000" dirty="0" smtClean="0">
                <a:solidFill>
                  <a:schemeClr val="tx1"/>
                </a:solidFill>
              </a:rPr>
              <a:t>The </a:t>
            </a:r>
            <a:r>
              <a:rPr lang="en-US" sz="2000" dirty="0" smtClean="0">
                <a:solidFill>
                  <a:srgbClr val="FF0000"/>
                </a:solidFill>
              </a:rPr>
              <a:t>extra</a:t>
            </a:r>
            <a:r>
              <a:rPr lang="en-US" sz="2000" dirty="0" smtClean="0">
                <a:solidFill>
                  <a:schemeClr val="tx1"/>
                </a:solidFill>
              </a:rPr>
              <a:t> lam </a:t>
            </a:r>
            <a:r>
              <a:rPr lang="en-US" sz="2000" dirty="0" err="1" smtClean="0">
                <a:solidFill>
                  <a:schemeClr val="tx1"/>
                </a:solidFill>
              </a:rPr>
              <a:t>sakinah</a:t>
            </a:r>
            <a:r>
              <a:rPr lang="en-US" sz="2000" dirty="0" smtClean="0">
                <a:solidFill>
                  <a:schemeClr val="tx1"/>
                </a:solidFill>
              </a:rPr>
              <a:t> </a:t>
            </a:r>
            <a:r>
              <a:rPr lang="en-US" sz="1800" dirty="0" smtClean="0">
                <a:solidFill>
                  <a:schemeClr val="tx1"/>
                </a:solidFill>
              </a:rPr>
              <a:t>that is not one of the letters of the root of the word</a:t>
            </a:r>
            <a:r>
              <a:rPr lang="en-US" sz="2000" dirty="0" smtClean="0">
                <a:solidFill>
                  <a:schemeClr val="tx1"/>
                </a:solidFill>
              </a:rPr>
              <a:t>. Attached to the </a:t>
            </a:r>
            <a:r>
              <a:rPr lang="en-US" sz="2000" dirty="0" smtClean="0">
                <a:solidFill>
                  <a:srgbClr val="FF0000"/>
                </a:solidFill>
              </a:rPr>
              <a:t>present tense </a:t>
            </a:r>
            <a:r>
              <a:rPr lang="en-US" sz="2000" dirty="0" smtClean="0">
                <a:solidFill>
                  <a:schemeClr val="tx1"/>
                </a:solidFill>
              </a:rPr>
              <a:t>verb form, it makes the verb become an </a:t>
            </a:r>
            <a:r>
              <a:rPr lang="en-US" sz="2000" dirty="0" smtClean="0">
                <a:solidFill>
                  <a:srgbClr val="FF0000"/>
                </a:solidFill>
              </a:rPr>
              <a:t>imperative</a:t>
            </a:r>
            <a:r>
              <a:rPr lang="en-US" sz="2000" dirty="0" smtClean="0">
                <a:solidFill>
                  <a:schemeClr val="tx1"/>
                </a:solidFill>
              </a:rPr>
              <a:t>.</a:t>
            </a:r>
          </a:p>
          <a:p>
            <a:pPr algn="l" rtl="0">
              <a:spcBef>
                <a:spcPts val="0"/>
              </a:spcBef>
              <a:spcAft>
                <a:spcPts val="600"/>
              </a:spcAft>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Condition</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n-US" sz="2200" dirty="0" smtClean="0">
                <a:solidFill>
                  <a:schemeClr val="tx1"/>
                </a:solidFill>
              </a:rPr>
              <a:t>must be </a:t>
            </a:r>
            <a:r>
              <a:rPr lang="en-US" sz="2200" dirty="0" smtClean="0">
                <a:solidFill>
                  <a:srgbClr val="FF0000"/>
                </a:solidFill>
              </a:rPr>
              <a:t>preceded</a:t>
            </a:r>
            <a:r>
              <a:rPr lang="en-US" sz="2200" dirty="0" smtClean="0">
                <a:solidFill>
                  <a:schemeClr val="tx1"/>
                </a:solidFill>
              </a:rPr>
              <a:t> by</a:t>
            </a:r>
            <a:r>
              <a:rPr lang="ar-SA" sz="2000" dirty="0" smtClean="0">
                <a:solidFill>
                  <a:schemeClr val="tx1"/>
                </a:solidFill>
              </a:rPr>
              <a:t>( </a:t>
            </a:r>
            <a:r>
              <a:rPr lang="ar-AE" sz="2000" dirty="0">
                <a:solidFill>
                  <a:srgbClr val="FF0000"/>
                </a:solidFill>
              </a:rPr>
              <a:t>ثم</a:t>
            </a:r>
            <a:r>
              <a:rPr lang="ar-AE" sz="2000" dirty="0">
                <a:solidFill>
                  <a:schemeClr val="tx1"/>
                </a:solidFill>
              </a:rPr>
              <a:t> </a:t>
            </a:r>
            <a:r>
              <a:rPr lang="ar-SA" sz="2000" dirty="0" smtClean="0">
                <a:solidFill>
                  <a:schemeClr val="tx1"/>
                </a:solidFill>
              </a:rPr>
              <a:t>)</a:t>
            </a:r>
            <a:r>
              <a:rPr lang="en-US" sz="2000" dirty="0" smtClean="0">
                <a:solidFill>
                  <a:schemeClr val="tx1"/>
                </a:solidFill>
              </a:rPr>
              <a:t> </a:t>
            </a:r>
            <a:r>
              <a:rPr lang="ar-SA" sz="2000" dirty="0" smtClean="0">
                <a:solidFill>
                  <a:schemeClr val="tx1"/>
                </a:solidFill>
              </a:rPr>
              <a:t> </a:t>
            </a:r>
            <a:r>
              <a:rPr lang="en-US" sz="2000" dirty="0" smtClean="0">
                <a:solidFill>
                  <a:schemeClr val="tx1"/>
                </a:solidFill>
              </a:rPr>
              <a:t>or </a:t>
            </a:r>
            <a:r>
              <a:rPr lang="ar-SA" sz="2000" dirty="0" smtClean="0">
                <a:solidFill>
                  <a:schemeClr val="tx1"/>
                </a:solidFill>
              </a:rPr>
              <a:t>(</a:t>
            </a:r>
            <a:r>
              <a:rPr lang="ar-SA" sz="2000" dirty="0" smtClean="0">
                <a:solidFill>
                  <a:srgbClr val="FF0000"/>
                </a:solidFill>
              </a:rPr>
              <a:t>و</a:t>
            </a:r>
            <a:r>
              <a:rPr lang="ar-SA" sz="2000" dirty="0" smtClean="0">
                <a:solidFill>
                  <a:schemeClr val="tx1"/>
                </a:solidFill>
              </a:rPr>
              <a:t>)</a:t>
            </a:r>
            <a:r>
              <a:rPr lang="ar-AE" sz="2000" dirty="0" smtClean="0">
                <a:solidFill>
                  <a:schemeClr val="tx1"/>
                </a:solidFill>
              </a:rPr>
              <a:t> </a:t>
            </a:r>
            <a:r>
              <a:rPr lang="ar-SA" sz="2000" dirty="0" smtClean="0">
                <a:solidFill>
                  <a:schemeClr val="tx1"/>
                </a:solidFill>
              </a:rPr>
              <a:t> </a:t>
            </a:r>
            <a:r>
              <a:rPr lang="en-US" sz="2000" dirty="0" smtClean="0">
                <a:solidFill>
                  <a:schemeClr val="tx1"/>
                </a:solidFill>
              </a:rPr>
              <a:t> or </a:t>
            </a:r>
            <a:r>
              <a:rPr lang="ar-SA" sz="2000" dirty="0" smtClean="0">
                <a:solidFill>
                  <a:schemeClr val="tx1"/>
                </a:solidFill>
              </a:rPr>
              <a:t>(</a:t>
            </a:r>
            <a:r>
              <a:rPr lang="ar-SA" sz="2000" dirty="0" smtClean="0">
                <a:solidFill>
                  <a:srgbClr val="FF0000"/>
                </a:solidFill>
              </a:rPr>
              <a:t>ف</a:t>
            </a:r>
            <a:r>
              <a:rPr lang="ar-SA" sz="2000" dirty="0" smtClean="0">
                <a:solidFill>
                  <a:schemeClr val="tx1"/>
                </a:solidFill>
              </a:rPr>
              <a:t>)</a:t>
            </a:r>
            <a:endParaRPr lang="ar-AE" sz="2000" dirty="0">
              <a:solidFill>
                <a:schemeClr val="tx1"/>
              </a:solidFill>
            </a:endParaRPr>
          </a:p>
          <a:p>
            <a:pPr algn="r" rtl="0">
              <a:spcBef>
                <a:spcPts val="0"/>
              </a:spcBef>
            </a:pPr>
            <a:r>
              <a:rPr lang="en-US"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Rule</a:t>
            </a:r>
            <a:r>
              <a:rPr lang="en-US" sz="3600" b="1" dirty="0" smtClean="0">
                <a:solidFill>
                  <a:schemeClr val="accent2">
                    <a:lumMod val="75000"/>
                  </a:schemeClr>
                </a:solidFill>
                <a:effectLst>
                  <a:outerShdw blurRad="38100" dist="38100" dir="2700000" algn="tl">
                    <a:srgbClr val="000000">
                      <a:alpha val="43137"/>
                    </a:srgbClr>
                  </a:outerShdw>
                </a:effectLst>
                <a:latin typeface="Calibri" pitchFamily="34" charset="0"/>
                <a:cs typeface="Calibri" pitchFamily="34" charset="0"/>
              </a:rPr>
              <a:t>: </a:t>
            </a:r>
            <a:r>
              <a:rPr lang="en-US" sz="2200" dirty="0" smtClean="0">
                <a:solidFill>
                  <a:schemeClr val="tx1"/>
                </a:solidFill>
              </a:rPr>
              <a:t>It must be pronounced clearly as </a:t>
            </a:r>
            <a:r>
              <a:rPr lang="en-US" sz="2200" dirty="0" err="1" smtClean="0">
                <a:solidFill>
                  <a:srgbClr val="FF0000"/>
                </a:solidFill>
              </a:rPr>
              <a:t>Izh-har</a:t>
            </a:r>
            <a:r>
              <a:rPr lang="en-US" sz="2200" dirty="0" smtClean="0">
                <a:solidFill>
                  <a:schemeClr val="tx1"/>
                </a:solidFill>
              </a:rPr>
              <a:t>, just like the lam of a noun.</a:t>
            </a:r>
          </a:p>
        </p:txBody>
      </p:sp>
    </p:spTree>
    <p:extLst>
      <p:ext uri="{BB962C8B-B14F-4D97-AF65-F5344CB8AC3E}">
        <p14:creationId xmlns:p14="http://schemas.microsoft.com/office/powerpoint/2010/main" val="2721332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1" name="TextBox 10"/>
          <p:cNvSpPr txBox="1"/>
          <p:nvPr/>
        </p:nvSpPr>
        <p:spPr>
          <a:xfrm>
            <a:off x="1288945" y="4279305"/>
            <a:ext cx="8686799" cy="1754326"/>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 ملحوظة ✶</a:t>
            </a:r>
          </a:p>
          <a:p>
            <a:pPr algn="r" rtl="1">
              <a:lnSpc>
                <a:spcPct val="150000"/>
              </a:lnSpc>
            </a:pP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تتحرك لام الأمر بالكسر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ف</a:t>
            </a:r>
            <a:r>
              <a:rPr lang="ar-SA"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إذا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لم تسبق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ب</a:t>
            </a:r>
            <a:r>
              <a:rPr lang="ar-SA"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ـ</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 ثم، و،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ف)</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a:p>
            <a:pPr algn="ctr" rtl="1">
              <a:lnSpc>
                <a:spcPct val="150000"/>
              </a:lnSpc>
            </a:pP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يُنفِقْ</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ـــــ</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يَسْتئذنكُمْ </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SA"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smtClean="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smtClean="0">
                <a:ln>
                  <a:solidFill>
                    <a:srgbClr val="C00000"/>
                  </a:solidFill>
                </a:ln>
                <a:solidFill>
                  <a:srgbClr val="C00000"/>
                </a:solidFill>
                <a:latin typeface="Calibri" panose="020F0502020204030204" pitchFamily="34" charset="0"/>
                <a:cs typeface="Calibri" panose="020F0502020204030204" pitchFamily="34" charset="0"/>
              </a:rPr>
              <a:t>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يَقض</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709922" y="1627736"/>
            <a:ext cx="9265822" cy="230832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 </a:t>
            </a:r>
            <a:r>
              <a:rPr lang="en-US" sz="2400" dirty="0" smtClean="0">
                <a:ln>
                  <a:solidFill>
                    <a:srgbClr val="C00000"/>
                  </a:solidFill>
                </a:ln>
                <a:solidFill>
                  <a:srgbClr val="C00000"/>
                </a:solidFill>
                <a:latin typeface="Calibri" panose="020F0502020204030204" pitchFamily="34" charset="0"/>
                <a:cs typeface="Calibri" panose="020F0502020204030204" pitchFamily="34" charset="0"/>
              </a:rPr>
              <a:t>Note</a:t>
            </a:r>
            <a:r>
              <a:rPr lang="ar-KW" sz="2400" dirty="0">
                <a:ln>
                  <a:solidFill>
                    <a:srgbClr val="C00000"/>
                  </a:solidFill>
                </a:ln>
                <a:solidFill>
                  <a:srgbClr val="C00000"/>
                </a:solidFill>
                <a:latin typeface="Calibri" panose="020F0502020204030204" pitchFamily="34" charset="0"/>
                <a:cs typeface="Calibri" panose="020F0502020204030204" pitchFamily="34" charset="0"/>
              </a:rPr>
              <a:t> ✶</a:t>
            </a:r>
            <a:endParaRPr lang="en-US" sz="2400" dirty="0" smtClean="0">
              <a:ln>
                <a:solidFill>
                  <a:srgbClr val="C00000"/>
                </a:solidFill>
              </a:ln>
              <a:solidFill>
                <a:srgbClr val="C00000"/>
              </a:solidFill>
              <a:latin typeface="Calibri" panose="020F0502020204030204" pitchFamily="34" charset="0"/>
              <a:cs typeface="Calibri" panose="020F0502020204030204" pitchFamily="34" charset="0"/>
            </a:endParaRPr>
          </a:p>
          <a:p>
            <a:pPr>
              <a:lnSpc>
                <a:spcPct val="150000"/>
              </a:lnSpc>
            </a:pPr>
            <a:r>
              <a:rPr lang="en-US" sz="2400" u="sng"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A </a:t>
            </a:r>
            <a:r>
              <a:rPr lang="en-US" sz="2400" u="sng" dirty="0" err="1">
                <a:ln>
                  <a:solidFill>
                    <a:srgbClr val="002060"/>
                  </a:solidFill>
                </a:ln>
                <a:solidFill>
                  <a:schemeClr val="accent1">
                    <a:lumMod val="50000"/>
                  </a:schemeClr>
                </a:solidFill>
                <a:latin typeface="Calibri" panose="020F0502020204030204" pitchFamily="34" charset="0"/>
                <a:cs typeface="Calibri" panose="020F0502020204030204" pitchFamily="34" charset="0"/>
              </a:rPr>
              <a:t>Kasrah</a:t>
            </a:r>
            <a:r>
              <a:rPr lang="en-US" sz="2400" u="sng" dirty="0">
                <a:ln>
                  <a:solidFill>
                    <a:srgbClr val="002060"/>
                  </a:solidFill>
                </a:ln>
                <a:solidFill>
                  <a:schemeClr val="accent1">
                    <a:lumMod val="50000"/>
                  </a:schemeClr>
                </a:solidFill>
                <a:latin typeface="Calibri" panose="020F0502020204030204" pitchFamily="34" charset="0"/>
                <a:cs typeface="Calibri" panose="020F0502020204030204" pitchFamily="34" charset="0"/>
              </a:rPr>
              <a:t> vowel is placed on the </a:t>
            </a:r>
            <a:r>
              <a:rPr lang="en-US" sz="2400" u="sng"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lam indicating a command</a:t>
            </a:r>
            <a:r>
              <a:rPr lang="en-US"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 </a:t>
            </a:r>
            <a:r>
              <a:rPr lang="ar-SA"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 </a:t>
            </a:r>
            <a:r>
              <a:rPr lang="en-US" sz="2400" dirty="0" smtClean="0">
                <a:ln>
                  <a:solidFill>
                    <a:srgbClr val="002060"/>
                  </a:solidFill>
                </a:ln>
                <a:solidFill>
                  <a:schemeClr val="accent1">
                    <a:lumMod val="50000"/>
                  </a:schemeClr>
                </a:solidFill>
                <a:latin typeface="Calibri" panose="020F0502020204030204" pitchFamily="34" charset="0"/>
                <a:cs typeface="Calibri" panose="020F0502020204030204" pitchFamily="34" charset="0"/>
              </a:rPr>
              <a:t>If the lam indicating the command is not preceded by one of </a:t>
            </a:r>
            <a:r>
              <a:rPr lang="ar-KW" sz="2400" dirty="0" smtClean="0">
                <a:ln>
                  <a:solidFill>
                    <a:srgbClr val="002060"/>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rPr>
              <a:t>ثم، و، ف)</a:t>
            </a:r>
          </a:p>
          <a:p>
            <a:pPr algn="ctr">
              <a:lnSpc>
                <a:spcPct val="150000"/>
              </a:lnSpc>
            </a:pP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يُنفِقْ</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ـــــ</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ـ</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يَسْتئذنكُمْ </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SA" sz="2400" dirty="0">
                <a:ln>
                  <a:solidFill>
                    <a:schemeClr val="accent1"/>
                  </a:solidFill>
                </a:ln>
                <a:solidFill>
                  <a:schemeClr val="accent1">
                    <a:lumMod val="75000"/>
                  </a:schemeClr>
                </a:solidFill>
                <a:latin typeface="Calibri" panose="020F0502020204030204" pitchFamily="34" charset="0"/>
                <a:cs typeface="Calibri" panose="020F0502020204030204" pitchFamily="34" charset="0"/>
              </a:rPr>
              <a:t>   </a:t>
            </a:r>
            <a:r>
              <a:rPr lang="ar-KW" sz="2400" dirty="0">
                <a:ln>
                  <a:solidFill>
                    <a:srgbClr val="C00000"/>
                  </a:solidFill>
                </a:ln>
                <a:solidFill>
                  <a:srgbClr val="C00000"/>
                </a:solidFill>
                <a:latin typeface="Calibri" panose="020F0502020204030204" pitchFamily="34" charset="0"/>
                <a:cs typeface="Calibri" panose="020F0502020204030204" pitchFamily="34" charset="0"/>
              </a:rPr>
              <a:t>لِ</a:t>
            </a:r>
            <a:r>
              <a:rPr lang="ar-SA" sz="2400" dirty="0">
                <a:ln>
                  <a:solidFill>
                    <a:srgbClr val="C00000"/>
                  </a:solidFill>
                </a:ln>
                <a:solidFill>
                  <a:srgbClr val="C00000"/>
                </a:solidFill>
                <a:latin typeface="Calibri" panose="020F0502020204030204" pitchFamily="34" charset="0"/>
                <a:cs typeface="Calibri" panose="020F0502020204030204" pitchFamily="34" charset="0"/>
              </a:rPr>
              <a:t>ــــ</a:t>
            </a:r>
            <a:r>
              <a:rPr lang="ar-KW" sz="2400" dirty="0" smtClean="0">
                <a:ln>
                  <a:solidFill>
                    <a:schemeClr val="accent1"/>
                  </a:solidFill>
                </a:ln>
                <a:solidFill>
                  <a:schemeClr val="accent1">
                    <a:lumMod val="75000"/>
                  </a:schemeClr>
                </a:solidFill>
                <a:latin typeface="Calibri" panose="020F0502020204030204" pitchFamily="34" charset="0"/>
                <a:cs typeface="Calibri" panose="020F0502020204030204" pitchFamily="34" charset="0"/>
              </a:rPr>
              <a:t>يَقض</a:t>
            </a:r>
            <a:endParaRPr lang="ar-KW" sz="2400" dirty="0">
              <a:ln>
                <a:solidFill>
                  <a:srgbClr val="002060"/>
                </a:solidFill>
              </a:ln>
              <a:solidFill>
                <a:schemeClr val="accent1">
                  <a:lumMod val="75000"/>
                </a:schemeClr>
              </a:solidFill>
              <a:latin typeface="Calibri" panose="020F0502020204030204" pitchFamily="34" charset="0"/>
              <a:cs typeface="Calibri" panose="020F0502020204030204" pitchFamily="34" charset="0"/>
            </a:endParaRPr>
          </a:p>
        </p:txBody>
      </p:sp>
      <p:sp>
        <p:nvSpPr>
          <p:cNvPr id="16" name="TextBox 15"/>
          <p:cNvSpPr txBox="1"/>
          <p:nvPr/>
        </p:nvSpPr>
        <p:spPr>
          <a:xfrm>
            <a:off x="4080319" y="479576"/>
            <a:ext cx="4754400" cy="892552"/>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the command (order</a:t>
            </a:r>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p>
          <a:p>
            <a:pPr algn="ctr" rtl="1"/>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endParaRPr lang="en-CA" sz="2800" b="1" dirty="0">
              <a:ln w="10160">
                <a:solidFill>
                  <a:schemeClr val="accent4">
                    <a:lumMod val="40000"/>
                    <a:lumOff val="60000"/>
                  </a:schemeClr>
                </a:solidFill>
                <a:prstDash val="solid"/>
              </a:ln>
              <a:solidFill>
                <a:srgbClr val="FFFF00"/>
              </a:solidFill>
            </a:endParaRPr>
          </a:p>
        </p:txBody>
      </p:sp>
      <p:pic>
        <p:nvPicPr>
          <p:cNvPr id="18" name="Picture 17"/>
          <p:cNvPicPr>
            <a:picLocks noChangeAspect="1"/>
          </p:cNvPicPr>
          <p:nvPr/>
        </p:nvPicPr>
        <p:blipFill>
          <a:blip r:embed="rId17"/>
          <a:stretch>
            <a:fillRect/>
          </a:stretch>
        </p:blipFill>
        <p:spPr>
          <a:xfrm>
            <a:off x="10532593" y="2255434"/>
            <a:ext cx="1449455" cy="2811662"/>
          </a:xfrm>
          <a:prstGeom prst="rect">
            <a:avLst/>
          </a:prstGeom>
        </p:spPr>
      </p:pic>
    </p:spTree>
    <p:extLst>
      <p:ext uri="{BB962C8B-B14F-4D97-AF65-F5344CB8AC3E}">
        <p14:creationId xmlns:p14="http://schemas.microsoft.com/office/powerpoint/2010/main" val="3528232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499458" y="2130527"/>
            <a:ext cx="9132401" cy="3061475"/>
          </a:xfrm>
        </p:spPr>
        <p:txBody>
          <a:bodyPr>
            <a:noAutofit/>
          </a:bodyPr>
          <a:lstStyle/>
          <a:p>
            <a:pPr algn="r" rtl="1"/>
            <a:r>
              <a:rPr lang="ar-SA" sz="2800" dirty="0">
                <a:solidFill>
                  <a:schemeClr val="accent1">
                    <a:lumMod val="75000"/>
                  </a:schemeClr>
                </a:solidFill>
              </a:rPr>
              <a:t>مَن كَانَ يَظُنُّ أَن لَّن يَنصُرَهُ اللَّهُ فِي الدُّنْيَا وَالْآخِرَةِ فَلْيَمْدُدْ بِسَبَبٍ إِلَى السَّمَاءِ ثُمَّ لْيَقْطَعْ فَلْيَنظُرْ هَلْ يُذْهِبَنَّ كَيْدُهُ مَا يَغِيظُ </a:t>
            </a:r>
            <a:br>
              <a:rPr lang="ar-SA" sz="2800" dirty="0">
                <a:solidFill>
                  <a:schemeClr val="accent1">
                    <a:lumMod val="75000"/>
                  </a:schemeClr>
                </a:solidFill>
              </a:rPr>
            </a:br>
            <a:r>
              <a:rPr lang="ar-SA" sz="2800" dirty="0">
                <a:solidFill>
                  <a:schemeClr val="accent1">
                    <a:lumMod val="75000"/>
                  </a:schemeClr>
                </a:solidFill>
              </a:rPr>
              <a:t/>
            </a:r>
            <a:br>
              <a:rPr lang="ar-SA" sz="2800" dirty="0">
                <a:solidFill>
                  <a:schemeClr val="accent1">
                    <a:lumMod val="75000"/>
                  </a:schemeClr>
                </a:solidFill>
              </a:rPr>
            </a:br>
            <a:r>
              <a:rPr lang="ar-SA" sz="2800" dirty="0">
                <a:solidFill>
                  <a:schemeClr val="accent1">
                    <a:lumMod val="75000"/>
                  </a:schemeClr>
                </a:solidFill>
              </a:rPr>
              <a:t> وَأَذِّن فِي النَّاسِ بِالْحَجِّ يَأْتُوكَ رِجَالًا وَعَلَىٰ كُلِّ ضَامِرٍ يَأْتِينَ مِن كُلِّ فَجٍّ عَمِيقٍ * لِّيَشْهَدُوا مَنَافِعَ لَهُمْ وَيَذْكُرُوا اسْمَ اللَّهِ فِي أَيَّامٍ مَّعْلُومَاتٍ عَلَىٰ مَا رَزَقَهُم مِّن بَهِيمَةِ الْأَنْعَامِ ۖ فَكُلُوا مِنْهَا وَأَطْعِمُوا الْبَائِسَ الْفَقِيرَ * ثُمَّ لْيَقْضُوا تَفَثَهُمْ وَلْيُوفُوا نُذُورَهُمْ وَلْيَطَّوَّفُوا بِالْبَيْتِ الْعَتِيقِ</a:t>
            </a:r>
            <a:endParaRPr lang="ar-SA" sz="2800" dirty="0">
              <a:solidFill>
                <a:schemeClr val="accent1">
                  <a:lumMod val="75000"/>
                </a:schemeClr>
              </a:solidFill>
            </a:endParaRPr>
          </a:p>
        </p:txBody>
      </p:sp>
      <p:sp>
        <p:nvSpPr>
          <p:cNvPr id="12" name="TextBox 11"/>
          <p:cNvSpPr txBox="1"/>
          <p:nvPr/>
        </p:nvSpPr>
        <p:spPr>
          <a:xfrm>
            <a:off x="4080319" y="479576"/>
            <a:ext cx="4754400" cy="892552"/>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2400" dirty="0">
                <a:ln w="10160">
                  <a:solidFill>
                    <a:schemeClr val="accent5"/>
                  </a:solidFill>
                  <a:prstDash val="solid"/>
                </a:ln>
                <a:solidFill>
                  <a:srgbClr val="FFFF00"/>
                </a:solidFill>
                <a:effectLst>
                  <a:outerShdw blurRad="38100" dist="22860" dir="5400000" algn="tl" rotWithShape="0">
                    <a:srgbClr val="000000">
                      <a:alpha val="30000"/>
                    </a:srgbClr>
                  </a:outerShdw>
                </a:effectLst>
              </a:rPr>
              <a:t>of the command (order</a:t>
            </a:r>
            <a:r>
              <a:rPr lang="en-US" sz="24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p>
          <a:p>
            <a:pPr algn="ctr" rtl="1"/>
            <a:r>
              <a:rPr lang="ar-SA" sz="2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الأمر</a:t>
            </a:r>
            <a:endParaRPr lang="en-CA" sz="28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1427007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9496087" y="3100025"/>
              <a:ext cx="925200" cy="561240"/>
            </p14:xfrm>
          </p:contentPart>
        </mc:Choice>
        <mc:Fallback>
          <p:pic>
            <p:nvPicPr>
              <p:cNvPr id="5" name="Ink 4">
                <a:extLst>
                  <a:ext uri="{FF2B5EF4-FFF2-40B4-BE49-F238E27FC236}">
                    <a16:creationId xmlns:a16="http://schemas.microsoft.com/office/drawing/2014/main" xmlns="" xmlns:p14="http://schemas.microsoft.com/office/powerpoint/2010/main" id="{8B207E0E-90E9-4C21-8413-1CF81567DBDB}"/>
                  </a:ext>
                </a:extLst>
              </p:cNvPr>
              <p:cNvPicPr/>
              <p:nvPr/>
            </p:nvPicPr>
            <p:blipFill>
              <a:blip r:embed="rId4"/>
              <a:stretch>
                <a:fillRect/>
              </a:stretch>
            </p:blipFill>
            <p:spPr>
              <a:xfrm>
                <a:off x="9442108" y="2992025"/>
                <a:ext cx="1033158"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9563407" y="4255625"/>
              <a:ext cx="360" cy="360"/>
            </p14:xfrm>
          </p:contentPart>
        </mc:Choice>
        <mc:Fallback>
          <p:pic>
            <p:nvPicPr>
              <p:cNvPr id="6" name="Ink 5">
                <a:extLst>
                  <a:ext uri="{FF2B5EF4-FFF2-40B4-BE49-F238E27FC236}">
                    <a16:creationId xmlns:a16="http://schemas.microsoft.com/office/drawing/2014/main" xmlns="" xmlns:p14="http://schemas.microsoft.com/office/powerpoint/2010/main" id="{11195FC7-A0C4-4CAB-BA42-786851B2763C}"/>
                  </a:ext>
                </a:extLst>
              </p:cNvPr>
              <p:cNvPicPr/>
              <p:nvPr/>
            </p:nvPicPr>
            <p:blipFill>
              <a:blip r:embed="rId6"/>
              <a:stretch>
                <a:fillRect/>
              </a:stretch>
            </p:blipFill>
            <p:spPr>
              <a:xfrm>
                <a:off x="9509407" y="4147625"/>
                <a:ext cx="108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9563407" y="4255625"/>
              <a:ext cx="360" cy="360"/>
            </p14:xfrm>
          </p:contentPart>
        </mc:Choice>
        <mc:Fallback>
          <p:pic>
            <p:nvPicPr>
              <p:cNvPr id="7" name="Ink 6">
                <a:extLst>
                  <a:ext uri="{FF2B5EF4-FFF2-40B4-BE49-F238E27FC236}">
                    <a16:creationId xmlns:a16="http://schemas.microsoft.com/office/drawing/2014/main" xmlns="" xmlns:p14="http://schemas.microsoft.com/office/powerpoint/2010/main" id="{C50E0BA4-A547-4219-A832-67DBF6215659}"/>
                  </a:ext>
                </a:extLst>
              </p:cNvPr>
              <p:cNvPicPr/>
              <p:nvPr/>
            </p:nvPicPr>
            <p:blipFill>
              <a:blip r:embed="rId6"/>
              <a:stretch>
                <a:fillRect/>
              </a:stretch>
            </p:blipFill>
            <p:spPr>
              <a:xfrm>
                <a:off x="9509407" y="4147625"/>
                <a:ext cx="108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4848291" y="510354"/>
            <a:ext cx="3239840" cy="1077218"/>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32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اللَّام الساكنة</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10542456" y="2355809"/>
            <a:ext cx="1449455" cy="2811662"/>
          </a:xfrm>
          <a:prstGeom prst="rect">
            <a:avLst/>
          </a:prstGeom>
        </p:spPr>
      </p:pic>
      <p:graphicFrame>
        <p:nvGraphicFramePr>
          <p:cNvPr id="18" name="Content Placeholder 3">
            <a:extLst>
              <a:ext uri="{FF2B5EF4-FFF2-40B4-BE49-F238E27FC236}">
                <a16:creationId xmlns:a16="http://schemas.microsoft.com/office/drawing/2014/main" xmlns="" id="{BA57865F-44D9-41D5-AC7F-DA67590EC9AC}"/>
              </a:ext>
            </a:extLst>
          </p:cNvPr>
          <p:cNvGraphicFramePr>
            <a:graphicFrameLocks/>
          </p:cNvGraphicFramePr>
          <p:nvPr>
            <p:extLst>
              <p:ext uri="{D42A27DB-BD31-4B8C-83A1-F6EECF244321}">
                <p14:modId xmlns:p14="http://schemas.microsoft.com/office/powerpoint/2010/main" val="2818743131"/>
              </p:ext>
            </p:extLst>
          </p:nvPr>
        </p:nvGraphicFramePr>
        <p:xfrm>
          <a:off x="1597189" y="1748812"/>
          <a:ext cx="8824098" cy="5282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4" name="Group 13"/>
          <p:cNvGrpSpPr/>
          <p:nvPr/>
        </p:nvGrpSpPr>
        <p:grpSpPr>
          <a:xfrm>
            <a:off x="2958360" y="2191870"/>
            <a:ext cx="1153736" cy="908155"/>
            <a:chOff x="2054060" y="2646662"/>
            <a:chExt cx="2565889" cy="1629340"/>
          </a:xfrm>
          <a:solidFill>
            <a:schemeClr val="accent4">
              <a:lumMod val="20000"/>
              <a:lumOff val="80000"/>
            </a:schemeClr>
          </a:solidFill>
        </p:grpSpPr>
        <p:sp>
          <p:nvSpPr>
            <p:cNvPr id="15" name="Rounded Rectangle 1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إظهار</a:t>
              </a:r>
              <a:endParaRPr lang="en-US" sz="2400" b="1" kern="1200" dirty="0" smtClean="0"/>
            </a:p>
            <a:p>
              <a:pPr lvl="0" algn="ctr" defTabSz="1644650">
                <a:lnSpc>
                  <a:spcPct val="90000"/>
                </a:lnSpc>
                <a:spcBef>
                  <a:spcPct val="0"/>
                </a:spcBef>
                <a:spcAft>
                  <a:spcPct val="35000"/>
                </a:spcAft>
              </a:pPr>
              <a:r>
                <a:rPr lang="en-US" sz="2400" b="1" kern="1200" dirty="0" err="1" smtClean="0"/>
                <a:t>Izhar</a:t>
              </a:r>
              <a:endParaRPr lang="en-US" sz="2400" b="1" kern="1200" dirty="0"/>
            </a:p>
          </p:txBody>
        </p:sp>
      </p:grpSp>
      <p:grpSp>
        <p:nvGrpSpPr>
          <p:cNvPr id="19" name="Group 18"/>
          <p:cNvGrpSpPr/>
          <p:nvPr/>
        </p:nvGrpSpPr>
        <p:grpSpPr>
          <a:xfrm>
            <a:off x="526549" y="5046445"/>
            <a:ext cx="1359925" cy="1159722"/>
            <a:chOff x="2054060" y="2646662"/>
            <a:chExt cx="2565889" cy="1629340"/>
          </a:xfrm>
          <a:solidFill>
            <a:srgbClr val="FFFF00"/>
          </a:solidFill>
        </p:grpSpPr>
        <p:sp>
          <p:nvSpPr>
            <p:cNvPr id="20" name="Rounded Rectangle 19"/>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إدغام</a:t>
              </a:r>
              <a:endParaRPr lang="en-US" sz="2400" b="1" kern="1200" dirty="0" smtClean="0"/>
            </a:p>
            <a:p>
              <a:pPr lvl="0" algn="ctr" defTabSz="1644650">
                <a:lnSpc>
                  <a:spcPct val="90000"/>
                </a:lnSpc>
                <a:spcBef>
                  <a:spcPct val="0"/>
                </a:spcBef>
                <a:spcAft>
                  <a:spcPct val="35000"/>
                </a:spcAft>
              </a:pPr>
              <a:r>
                <a:rPr lang="en-US" sz="2400" b="1" kern="1200" dirty="0" err="1" smtClean="0"/>
                <a:t>Idgham</a:t>
              </a:r>
              <a:endParaRPr lang="en-US" sz="2400" b="1" kern="1200" dirty="0"/>
            </a:p>
          </p:txBody>
        </p:sp>
      </p:grpSp>
      <p:grpSp>
        <p:nvGrpSpPr>
          <p:cNvPr id="22" name="Group 21"/>
          <p:cNvGrpSpPr/>
          <p:nvPr/>
        </p:nvGrpSpPr>
        <p:grpSpPr>
          <a:xfrm>
            <a:off x="8974834" y="5012477"/>
            <a:ext cx="1359925" cy="1159722"/>
            <a:chOff x="2054060" y="2646662"/>
            <a:chExt cx="2565889" cy="1629340"/>
          </a:xfrm>
          <a:solidFill>
            <a:srgbClr val="FFFF00"/>
          </a:solidFill>
        </p:grpSpPr>
        <p:sp>
          <p:nvSpPr>
            <p:cNvPr id="23" name="Rounded Rectangle 22"/>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600" b="1" kern="1200" dirty="0" smtClean="0"/>
                <a:t>ل  </a:t>
              </a:r>
              <a:r>
                <a:rPr lang="ar-SA" sz="2400" b="1" kern="1200" dirty="0" smtClean="0"/>
                <a:t>-  </a:t>
              </a:r>
              <a:r>
                <a:rPr lang="ar-SA" sz="4000" b="1" kern="1200" dirty="0" smtClean="0"/>
                <a:t>ر</a:t>
              </a:r>
              <a:endParaRPr lang="en-US" sz="2400" b="1" kern="1200" dirty="0"/>
            </a:p>
          </p:txBody>
        </p:sp>
      </p:grpSp>
      <p:grpSp>
        <p:nvGrpSpPr>
          <p:cNvPr id="25" name="Group 24"/>
          <p:cNvGrpSpPr/>
          <p:nvPr/>
        </p:nvGrpSpPr>
        <p:grpSpPr>
          <a:xfrm>
            <a:off x="3508093" y="4982306"/>
            <a:ext cx="1359925" cy="1159722"/>
            <a:chOff x="2054060" y="2646662"/>
            <a:chExt cx="2565889" cy="1629340"/>
          </a:xfrm>
          <a:solidFill>
            <a:srgbClr val="FFFF00"/>
          </a:solidFill>
        </p:grpSpPr>
        <p:sp>
          <p:nvSpPr>
            <p:cNvPr id="26" name="Rounded Rectangle 25"/>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3600" b="1" kern="1200" dirty="0" smtClean="0"/>
                <a:t>ل  </a:t>
              </a:r>
              <a:r>
                <a:rPr lang="ar-SA" sz="2400" b="1" kern="1200" dirty="0" smtClean="0"/>
                <a:t>-  </a:t>
              </a:r>
              <a:r>
                <a:rPr lang="ar-SA" sz="4000" b="1" kern="1200" dirty="0" smtClean="0"/>
                <a:t>ر</a:t>
              </a:r>
              <a:endParaRPr lang="en-US" sz="2400" b="1" kern="1200" dirty="0"/>
            </a:p>
          </p:txBody>
        </p:sp>
      </p:grpSp>
      <p:grpSp>
        <p:nvGrpSpPr>
          <p:cNvPr id="28" name="Group 27"/>
          <p:cNvGrpSpPr/>
          <p:nvPr/>
        </p:nvGrpSpPr>
        <p:grpSpPr>
          <a:xfrm>
            <a:off x="5190286" y="5067485"/>
            <a:ext cx="1950110" cy="1159722"/>
            <a:chOff x="2054060" y="2646662"/>
            <a:chExt cx="2565889" cy="1629340"/>
          </a:xfrm>
          <a:solidFill>
            <a:srgbClr val="FFFF00"/>
          </a:solidFill>
        </p:grpSpPr>
        <p:sp>
          <p:nvSpPr>
            <p:cNvPr id="29" name="Rounded Rectangle 28"/>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5"/>
            <p:cNvSpPr/>
            <p:nvPr/>
          </p:nvSpPr>
          <p:spPr>
            <a:xfrm>
              <a:off x="2101782" y="2694384"/>
              <a:ext cx="2470445" cy="1533896"/>
            </a:xfrm>
            <a:prstGeom prst="rect">
              <a:avLst/>
            </a:prstGeom>
            <a:solidFill>
              <a:srgbClr val="FFFF9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14 </a:t>
              </a:r>
              <a:endParaRPr lang="en-US" sz="2400" b="1" kern="1200" dirty="0" smtClean="0"/>
            </a:p>
            <a:p>
              <a:pPr lvl="0" algn="ctr" defTabSz="1644650">
                <a:lnSpc>
                  <a:spcPct val="90000"/>
                </a:lnSpc>
                <a:spcBef>
                  <a:spcPct val="0"/>
                </a:spcBef>
                <a:spcAft>
                  <a:spcPct val="35000"/>
                </a:spcAft>
              </a:pPr>
              <a:r>
                <a:rPr lang="ar-SA" sz="1400" b="1" kern="1200" dirty="0" smtClean="0"/>
                <a:t>حرفاً</a:t>
              </a:r>
            </a:p>
            <a:p>
              <a:pPr lvl="0" algn="ctr" defTabSz="1644650">
                <a:lnSpc>
                  <a:spcPct val="90000"/>
                </a:lnSpc>
                <a:spcBef>
                  <a:spcPct val="0"/>
                </a:spcBef>
                <a:spcAft>
                  <a:spcPct val="35000"/>
                </a:spcAft>
              </a:pPr>
              <a:r>
                <a:rPr lang="en-US" sz="1400" b="1" dirty="0" smtClean="0"/>
                <a:t>letters</a:t>
              </a:r>
              <a:endParaRPr lang="en-US" sz="1050" b="1" kern="1200" dirty="0"/>
            </a:p>
          </p:txBody>
        </p:sp>
      </p:grpSp>
      <p:grpSp>
        <p:nvGrpSpPr>
          <p:cNvPr id="31" name="Group 30"/>
          <p:cNvGrpSpPr/>
          <p:nvPr/>
        </p:nvGrpSpPr>
        <p:grpSpPr>
          <a:xfrm>
            <a:off x="6009238" y="3455769"/>
            <a:ext cx="658806" cy="560923"/>
            <a:chOff x="2054060" y="2646662"/>
            <a:chExt cx="2565889" cy="1629340"/>
          </a:xfrm>
          <a:solidFill>
            <a:schemeClr val="accent4">
              <a:lumMod val="20000"/>
              <a:lumOff val="80000"/>
            </a:schemeClr>
          </a:solidFill>
        </p:grpSpPr>
        <p:sp>
          <p:nvSpPr>
            <p:cNvPr id="32" name="Rounded Rectangle 31"/>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زائدة</a:t>
              </a:r>
              <a:endParaRPr lang="en-US" sz="1200" b="1" kern="1200" dirty="0" smtClean="0"/>
            </a:p>
            <a:p>
              <a:pPr lvl="0" algn="ctr" defTabSz="1644650">
                <a:lnSpc>
                  <a:spcPct val="90000"/>
                </a:lnSpc>
                <a:spcBef>
                  <a:spcPct val="0"/>
                </a:spcBef>
                <a:spcAft>
                  <a:spcPct val="35000"/>
                </a:spcAft>
              </a:pPr>
              <a:r>
                <a:rPr lang="en-US" sz="1200" b="1" kern="1200" dirty="0" smtClean="0"/>
                <a:t>Extra</a:t>
              </a:r>
              <a:endParaRPr lang="en-US" sz="1200" b="1" kern="1200" dirty="0"/>
            </a:p>
          </p:txBody>
        </p:sp>
      </p:grpSp>
      <p:grpSp>
        <p:nvGrpSpPr>
          <p:cNvPr id="34" name="Group 33"/>
          <p:cNvGrpSpPr/>
          <p:nvPr/>
        </p:nvGrpSpPr>
        <p:grpSpPr>
          <a:xfrm>
            <a:off x="7570861" y="3455769"/>
            <a:ext cx="841410" cy="611743"/>
            <a:chOff x="2054060" y="2646662"/>
            <a:chExt cx="2565889" cy="1629340"/>
          </a:xfrm>
          <a:solidFill>
            <a:srgbClr val="FFFF00"/>
          </a:solidFill>
        </p:grpSpPr>
        <p:sp>
          <p:nvSpPr>
            <p:cNvPr id="35" name="Rounded Rectangle 3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37" name="Group 36"/>
          <p:cNvGrpSpPr/>
          <p:nvPr/>
        </p:nvGrpSpPr>
        <p:grpSpPr>
          <a:xfrm>
            <a:off x="9076375" y="3358383"/>
            <a:ext cx="901878" cy="595293"/>
            <a:chOff x="2054060" y="2646662"/>
            <a:chExt cx="2565889" cy="1629340"/>
          </a:xfrm>
          <a:solidFill>
            <a:srgbClr val="FFFF00"/>
          </a:solidFill>
        </p:grpSpPr>
        <p:sp>
          <p:nvSpPr>
            <p:cNvPr id="38" name="Rounded Rectangle 37"/>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40" name="Group 39"/>
          <p:cNvGrpSpPr/>
          <p:nvPr/>
        </p:nvGrpSpPr>
        <p:grpSpPr>
          <a:xfrm>
            <a:off x="3666905" y="3346741"/>
            <a:ext cx="901879" cy="578457"/>
            <a:chOff x="2054060" y="2646662"/>
            <a:chExt cx="2565889" cy="1629340"/>
          </a:xfrm>
          <a:solidFill>
            <a:srgbClr val="FFFF00"/>
          </a:solidFill>
        </p:grpSpPr>
        <p:sp>
          <p:nvSpPr>
            <p:cNvPr id="41" name="Rounded Rectangle 40"/>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أصلية</a:t>
              </a:r>
              <a:endParaRPr lang="en-US" sz="1200" b="1" kern="1200" dirty="0" smtClean="0"/>
            </a:p>
            <a:p>
              <a:pPr lvl="0" algn="ctr" defTabSz="1644650">
                <a:lnSpc>
                  <a:spcPct val="90000"/>
                </a:lnSpc>
                <a:spcBef>
                  <a:spcPct val="0"/>
                </a:spcBef>
                <a:spcAft>
                  <a:spcPct val="35000"/>
                </a:spcAft>
              </a:pPr>
              <a:r>
                <a:rPr lang="en-US" sz="1200" b="1" kern="1200" dirty="0" smtClean="0"/>
                <a:t>Original</a:t>
              </a:r>
              <a:endParaRPr lang="en-US" sz="1200" b="1" kern="1200" dirty="0"/>
            </a:p>
          </p:txBody>
        </p:sp>
      </p:grpSp>
      <p:grpSp>
        <p:nvGrpSpPr>
          <p:cNvPr id="43" name="Group 42"/>
          <p:cNvGrpSpPr/>
          <p:nvPr/>
        </p:nvGrpSpPr>
        <p:grpSpPr>
          <a:xfrm>
            <a:off x="1862272" y="3472198"/>
            <a:ext cx="658806" cy="560923"/>
            <a:chOff x="2054060" y="2646662"/>
            <a:chExt cx="2565889" cy="1629340"/>
          </a:xfrm>
          <a:solidFill>
            <a:schemeClr val="accent4">
              <a:lumMod val="20000"/>
              <a:lumOff val="80000"/>
            </a:schemeClr>
          </a:solidFill>
        </p:grpSpPr>
        <p:sp>
          <p:nvSpPr>
            <p:cNvPr id="44" name="Rounded Rectangle 43"/>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1200" b="1" kern="1200" dirty="0" smtClean="0"/>
                <a:t>زائدة</a:t>
              </a:r>
              <a:endParaRPr lang="en-US" sz="1200" b="1" kern="1200" dirty="0" smtClean="0"/>
            </a:p>
            <a:p>
              <a:pPr lvl="0" algn="ctr" defTabSz="1644650">
                <a:lnSpc>
                  <a:spcPct val="90000"/>
                </a:lnSpc>
                <a:spcBef>
                  <a:spcPct val="0"/>
                </a:spcBef>
                <a:spcAft>
                  <a:spcPct val="35000"/>
                </a:spcAft>
              </a:pPr>
              <a:r>
                <a:rPr lang="en-US" sz="1200" b="1" kern="1200" dirty="0" smtClean="0"/>
                <a:t>Extra</a:t>
              </a:r>
              <a:endParaRPr lang="en-US" sz="1200" b="1" kern="1200" dirty="0"/>
            </a:p>
          </p:txBody>
        </p:sp>
      </p:grpSp>
    </p:spTree>
    <p:extLst>
      <p:ext uri="{BB962C8B-B14F-4D97-AF65-F5344CB8AC3E}">
        <p14:creationId xmlns:p14="http://schemas.microsoft.com/office/powerpoint/2010/main" val="304430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4" name="TextBox 13"/>
          <p:cNvSpPr txBox="1"/>
          <p:nvPr/>
        </p:nvSpPr>
        <p:spPr>
          <a:xfrm>
            <a:off x="9951403" y="3189163"/>
            <a:ext cx="1800200" cy="1384995"/>
          </a:xfrm>
          <a:prstGeom prst="rect">
            <a:avLst/>
          </a:prstGeom>
          <a:solidFill>
            <a:srgbClr val="FFFF99"/>
          </a:solidFill>
        </p:spPr>
        <p:style>
          <a:lnRef idx="2">
            <a:schemeClr val="accent3"/>
          </a:lnRef>
          <a:fillRef idx="1">
            <a:schemeClr val="lt1"/>
          </a:fillRef>
          <a:effectRef idx="0">
            <a:schemeClr val="accent3"/>
          </a:effectRef>
          <a:fontRef idx="minor">
            <a:schemeClr val="dk1"/>
          </a:fontRef>
        </p:style>
        <p:txBody>
          <a:bodyPr wrap="square" rtlCol="1">
            <a:spAutoFit/>
          </a:bodyPr>
          <a:lstStyle/>
          <a:p>
            <a:pPr lvl="0" algn="ctr" rtl="0"/>
            <a:r>
              <a:rPr lang="ar-KW" sz="2800" b="1" dirty="0" smtClean="0">
                <a:solidFill>
                  <a:srgbClr val="003192"/>
                </a:solidFill>
              </a:rPr>
              <a:t>تدريب</a:t>
            </a:r>
          </a:p>
          <a:p>
            <a:pPr lvl="0" algn="ctr" rtl="0"/>
            <a:endParaRPr lang="ar-KW" sz="2800" b="1" dirty="0">
              <a:solidFill>
                <a:srgbClr val="003192"/>
              </a:solidFill>
            </a:endParaRPr>
          </a:p>
          <a:p>
            <a:pPr lvl="0" algn="ctr" rtl="0"/>
            <a:r>
              <a:rPr lang="en-US" sz="2800" b="1" dirty="0" smtClean="0">
                <a:solidFill>
                  <a:srgbClr val="003192"/>
                </a:solidFill>
              </a:rPr>
              <a:t>Practice</a:t>
            </a:r>
            <a:endParaRPr lang="en-US" sz="2800" b="1" dirty="0">
              <a:solidFill>
                <a:schemeClr val="tx1"/>
              </a:solidFill>
            </a:endParaRPr>
          </a:p>
        </p:txBody>
      </p:sp>
      <p:sp>
        <p:nvSpPr>
          <p:cNvPr id="15" name="Title 1"/>
          <p:cNvSpPr>
            <a:spLocks noGrp="1"/>
          </p:cNvSpPr>
          <p:nvPr>
            <p:ph type="title"/>
          </p:nvPr>
        </p:nvSpPr>
        <p:spPr>
          <a:xfrm>
            <a:off x="618565" y="1886435"/>
            <a:ext cx="8964347" cy="4223109"/>
          </a:xfrm>
        </p:spPr>
        <p:txBody>
          <a:bodyPr>
            <a:noAutofit/>
          </a:bodyPr>
          <a:lstStyle/>
          <a:p>
            <a:pPr algn="just" rtl="1">
              <a:lnSpc>
                <a:spcPct val="150000"/>
              </a:lnSpc>
            </a:pPr>
            <a:r>
              <a:rPr lang="ar-SA" sz="2000" dirty="0">
                <a:solidFill>
                  <a:schemeClr val="accent1">
                    <a:lumMod val="75000"/>
                  </a:schemeClr>
                </a:solidFill>
              </a:rPr>
              <a:t>اقْتَرَبَ لِلنَّاسِ حِسَابُهُمْ وَهُمْ فِي غَفْلَةٍ مُّعْرِضُونَ </a:t>
            </a:r>
            <a:r>
              <a:rPr lang="ar-SA" sz="2000" dirty="0" smtClean="0">
                <a:solidFill>
                  <a:schemeClr val="accent1">
                    <a:lumMod val="75000"/>
                  </a:schemeClr>
                </a:solidFill>
              </a:rPr>
              <a:t>*</a:t>
            </a:r>
            <a:r>
              <a:rPr lang="ar-SA" sz="2000" dirty="0">
                <a:solidFill>
                  <a:schemeClr val="accent1">
                    <a:lumMod val="75000"/>
                  </a:schemeClr>
                </a:solidFill>
              </a:rPr>
              <a:t> مَا يَأْتِيهِم مِّن ذِكْرٍ مِّن رَّبِّهِم مُّحْدَثٍ إِلَّا اسْتَمَعُوهُ وَهُمْ يَلْعَبُونَ </a:t>
            </a:r>
            <a:r>
              <a:rPr lang="ar-SA" sz="2000" dirty="0" smtClean="0">
                <a:solidFill>
                  <a:schemeClr val="accent1">
                    <a:lumMod val="75000"/>
                  </a:schemeClr>
                </a:solidFill>
              </a:rPr>
              <a:t>*</a:t>
            </a:r>
            <a:r>
              <a:rPr lang="ar-SA" sz="2000" dirty="0">
                <a:solidFill>
                  <a:schemeClr val="accent1">
                    <a:lumMod val="75000"/>
                  </a:schemeClr>
                </a:solidFill>
              </a:rPr>
              <a:t> لَاهِيَةً قُلُوبُهُمْ ۗ وَأَسَرُّوا النَّجْوَى الَّذِينَ ظَلَمُوا هَلْ هَٰذَا إِلَّا بَشَرٌ مِّثْلُكُمْ ۖ أَفَتَأْتُونَ السِّحْرَ وَأَنتُمْ تُبْصِرُونَ </a:t>
            </a:r>
            <a:r>
              <a:rPr lang="ar-SA" sz="2000" dirty="0" smtClean="0">
                <a:solidFill>
                  <a:schemeClr val="accent1">
                    <a:lumMod val="75000"/>
                  </a:schemeClr>
                </a:solidFill>
              </a:rPr>
              <a:t>*</a:t>
            </a:r>
            <a:r>
              <a:rPr lang="ar-SA" sz="2000" dirty="0">
                <a:solidFill>
                  <a:schemeClr val="accent1">
                    <a:lumMod val="75000"/>
                  </a:schemeClr>
                </a:solidFill>
              </a:rPr>
              <a:t> قَالَ رَبِّي يَعْلَمُ الْقَوْلَ فِي السَّمَاءِ وَالْأَرْضِ ۖ وَهُوَ السَّمِيعُ الْعَلِيمُ </a:t>
            </a:r>
            <a:r>
              <a:rPr lang="ar-SA" sz="2000" dirty="0" smtClean="0">
                <a:solidFill>
                  <a:schemeClr val="accent1">
                    <a:lumMod val="75000"/>
                  </a:schemeClr>
                </a:solidFill>
              </a:rPr>
              <a:t>*</a:t>
            </a:r>
            <a:r>
              <a:rPr lang="ar-SA" sz="2000" dirty="0">
                <a:solidFill>
                  <a:schemeClr val="accent1">
                    <a:lumMod val="75000"/>
                  </a:schemeClr>
                </a:solidFill>
              </a:rPr>
              <a:t> بَلْ قَالُوا أَضْغَاثُ أَحْلَامٍ بَلِ افْتَرَاهُ بَلْ هُوَ شَاعِرٌ فَلْيَأْتِنَا بِآيَةٍ كَمَا أُرْسِلَ الْأَوَّلُونَ </a:t>
            </a:r>
            <a:r>
              <a:rPr lang="ar-SA" sz="2000" dirty="0" smtClean="0">
                <a:solidFill>
                  <a:schemeClr val="accent1">
                    <a:lumMod val="75000"/>
                  </a:schemeClr>
                </a:solidFill>
              </a:rPr>
              <a:t>*</a:t>
            </a:r>
            <a:r>
              <a:rPr lang="ar-SA" sz="2000" dirty="0">
                <a:solidFill>
                  <a:schemeClr val="accent1">
                    <a:lumMod val="75000"/>
                  </a:schemeClr>
                </a:solidFill>
              </a:rPr>
              <a:t> مَا آمَنَتْ قَبْلَهُم مِّن قَرْيَةٍ أَهْلَكْنَاهَا ۖ أَفَهُمْ يُؤْمِنُونَ </a:t>
            </a:r>
            <a:r>
              <a:rPr lang="ar-SA" sz="2000" dirty="0" smtClean="0">
                <a:solidFill>
                  <a:schemeClr val="accent1">
                    <a:lumMod val="75000"/>
                  </a:schemeClr>
                </a:solidFill>
              </a:rPr>
              <a:t>*</a:t>
            </a:r>
            <a:r>
              <a:rPr lang="ar-SA" sz="2000" dirty="0">
                <a:solidFill>
                  <a:schemeClr val="accent1">
                    <a:lumMod val="75000"/>
                  </a:schemeClr>
                </a:solidFill>
              </a:rPr>
              <a:t> وَمَا أَرْسَلْنَا قَبْلَكَ إِلَّا رِجَالًا نُّوحِي إِلَيْهِمْ ۖ فَاسْأَلُوا أَهْلَ الذِّكْرِ إِن كُنتُمْ لَا تَعْلَمُونَ </a:t>
            </a:r>
            <a:r>
              <a:rPr lang="ar-SA" sz="2000" dirty="0" smtClean="0">
                <a:solidFill>
                  <a:schemeClr val="accent1">
                    <a:lumMod val="75000"/>
                  </a:schemeClr>
                </a:solidFill>
              </a:rPr>
              <a:t>*</a:t>
            </a:r>
            <a:r>
              <a:rPr lang="ar-SA" sz="2000" dirty="0">
                <a:solidFill>
                  <a:schemeClr val="accent1">
                    <a:lumMod val="75000"/>
                  </a:schemeClr>
                </a:solidFill>
              </a:rPr>
              <a:t> وَمَا جَعَلْنَاهُمْ جَسَدًا لَّا يَأْكُلُونَ الطَّعَامَ وَمَا كَانُوا خَالِدِينَ </a:t>
            </a:r>
            <a:r>
              <a:rPr lang="ar-SA" sz="2000" dirty="0" smtClean="0">
                <a:solidFill>
                  <a:schemeClr val="accent1">
                    <a:lumMod val="75000"/>
                  </a:schemeClr>
                </a:solidFill>
              </a:rPr>
              <a:t>*</a:t>
            </a:r>
            <a:r>
              <a:rPr lang="ar-SA" sz="2000" dirty="0">
                <a:solidFill>
                  <a:schemeClr val="accent1">
                    <a:lumMod val="75000"/>
                  </a:schemeClr>
                </a:solidFill>
              </a:rPr>
              <a:t> ثُمَّ صَدَقْنَاهُمُ الْوَعْدَ فَأَنجَيْنَاهُمْ وَمَن نَّشَاءُ وَأَهْلَكْنَا الْمُسْرِفِينَ </a:t>
            </a:r>
            <a:r>
              <a:rPr lang="ar-SA" sz="2000" dirty="0" smtClean="0">
                <a:solidFill>
                  <a:schemeClr val="accent1">
                    <a:lumMod val="75000"/>
                  </a:schemeClr>
                </a:solidFill>
              </a:rPr>
              <a:t>*</a:t>
            </a:r>
            <a:r>
              <a:rPr lang="ar-SA" sz="2000" dirty="0">
                <a:solidFill>
                  <a:schemeClr val="accent1">
                    <a:lumMod val="75000"/>
                  </a:schemeClr>
                </a:solidFill>
              </a:rPr>
              <a:t> لَقَدْ أَنزَلْنَا إِلَيْكُمْ كِتَابًا فِيهِ ذِكْرُكُمْ ۖ أَفَلَا تَعْقِلُونَ </a:t>
            </a:r>
            <a:r>
              <a:rPr lang="ar-SA" sz="2000" dirty="0" smtClean="0">
                <a:solidFill>
                  <a:schemeClr val="accent1">
                    <a:lumMod val="75000"/>
                  </a:schemeClr>
                </a:solidFill>
              </a:rPr>
              <a:t>* وَكَمْ </a:t>
            </a:r>
            <a:r>
              <a:rPr lang="ar-SA" sz="2000" dirty="0">
                <a:solidFill>
                  <a:schemeClr val="accent1">
                    <a:lumMod val="75000"/>
                  </a:schemeClr>
                </a:solidFill>
              </a:rPr>
              <a:t>قَصَمْنَا مِن قَرْيَةٍ كَانَتْ ظَالِمَةً وَأَنشَأْنَا بَعْدَهَا قَوْمًا آخَرِينَ </a:t>
            </a:r>
            <a:r>
              <a:rPr lang="ar-SA" sz="2000" dirty="0" smtClean="0">
                <a:solidFill>
                  <a:schemeClr val="accent1">
                    <a:lumMod val="75000"/>
                  </a:schemeClr>
                </a:solidFill>
              </a:rPr>
              <a:t>*</a:t>
            </a:r>
            <a:r>
              <a:rPr lang="ar-SA" sz="2000" dirty="0">
                <a:solidFill>
                  <a:schemeClr val="accent1">
                    <a:lumMod val="75000"/>
                  </a:schemeClr>
                </a:solidFill>
              </a:rPr>
              <a:t> فَلَمَّا أَحَسُّوا بَأْسَنَا إِذَا هُم مِّنْهَا يَرْكُضُونَ </a:t>
            </a:r>
            <a:r>
              <a:rPr lang="ar-SA" sz="2000" dirty="0" smtClean="0">
                <a:solidFill>
                  <a:schemeClr val="accent1">
                    <a:lumMod val="75000"/>
                  </a:schemeClr>
                </a:solidFill>
              </a:rPr>
              <a:t>*</a:t>
            </a:r>
            <a:r>
              <a:rPr lang="ar-SA" sz="2000" dirty="0">
                <a:solidFill>
                  <a:schemeClr val="accent1">
                    <a:lumMod val="75000"/>
                  </a:schemeClr>
                </a:solidFill>
              </a:rPr>
              <a:t> لَا تَرْكُضُوا وَارْجِعُوا إِلَىٰ مَا أُتْرِفْتُمْ فِيهِ وَمَسَاكِنِكُمْ لَعَلَّكُمْ تُسْأَلُونَ </a:t>
            </a:r>
            <a:r>
              <a:rPr lang="ar-SA" sz="2000" dirty="0" smtClean="0">
                <a:solidFill>
                  <a:schemeClr val="accent1">
                    <a:lumMod val="75000"/>
                  </a:schemeClr>
                </a:solidFill>
              </a:rPr>
              <a:t>*</a:t>
            </a:r>
            <a:r>
              <a:rPr lang="ar-SA" sz="2000" dirty="0">
                <a:solidFill>
                  <a:schemeClr val="accent1">
                    <a:lumMod val="75000"/>
                  </a:schemeClr>
                </a:solidFill>
              </a:rPr>
              <a:t> قَالُوا يَا وَيْلَنَا إِنَّا كُنَّا ظَالِمِينَ </a:t>
            </a:r>
            <a:r>
              <a:rPr lang="ar-SA" sz="2000" dirty="0" smtClean="0">
                <a:solidFill>
                  <a:schemeClr val="accent1">
                    <a:lumMod val="75000"/>
                  </a:schemeClr>
                </a:solidFill>
              </a:rPr>
              <a:t>*</a:t>
            </a:r>
            <a:r>
              <a:rPr lang="ar-SA" sz="2000" dirty="0">
                <a:solidFill>
                  <a:schemeClr val="accent1">
                    <a:lumMod val="75000"/>
                  </a:schemeClr>
                </a:solidFill>
              </a:rPr>
              <a:t> فَمَا زَالَت تِّلْكَ دَعْوَاهُمْ حَتَّىٰ جَعَلْنَاهُمْ حَصِيدًا </a:t>
            </a:r>
            <a:r>
              <a:rPr lang="ar-SA" sz="2000" dirty="0" smtClean="0">
                <a:solidFill>
                  <a:schemeClr val="accent1">
                    <a:lumMod val="75000"/>
                  </a:schemeClr>
                </a:solidFill>
              </a:rPr>
              <a:t>خَامِدِينَ *</a:t>
            </a:r>
            <a:r>
              <a:rPr lang="ar-SA" sz="2000" dirty="0"/>
              <a:t> </a:t>
            </a:r>
            <a:endParaRPr lang="ar-SA" sz="2000" dirty="0">
              <a:solidFill>
                <a:schemeClr val="accent1">
                  <a:lumMod val="75000"/>
                </a:schemeClr>
              </a:solidFill>
            </a:endParaRPr>
          </a:p>
        </p:txBody>
      </p:sp>
      <p:sp>
        <p:nvSpPr>
          <p:cNvPr id="12" name="TextBox 11"/>
          <p:cNvSpPr txBox="1"/>
          <p:nvPr/>
        </p:nvSpPr>
        <p:spPr>
          <a:xfrm>
            <a:off x="4848291" y="510354"/>
            <a:ext cx="3239840" cy="1077218"/>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32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800" b="1" dirty="0">
              <a:ln w="10160">
                <a:solidFill>
                  <a:schemeClr val="accent4">
                    <a:lumMod val="40000"/>
                    <a:lumOff val="60000"/>
                  </a:schemeClr>
                </a:solidFill>
                <a:prstDash val="solid"/>
              </a:ln>
              <a:solidFill>
                <a:srgbClr val="FFFF00"/>
              </a:solidFill>
            </a:endParaRPr>
          </a:p>
          <a:p>
            <a:pPr algn="ctr" rtl="1"/>
            <a:r>
              <a:rPr lang="ar-SA" sz="32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اللَّام الساكنة</a:t>
            </a:r>
            <a:endParaRPr lang="en-CA" sz="2000" b="1" dirty="0">
              <a:ln w="10160">
                <a:solidFill>
                  <a:schemeClr val="accent4">
                    <a:lumMod val="40000"/>
                    <a:lumOff val="60000"/>
                  </a:schemeClr>
                </a:solidFill>
                <a:prstDash val="solid"/>
              </a:ln>
              <a:solidFill>
                <a:srgbClr val="FFFF00"/>
              </a:solidFill>
            </a:endParaRPr>
          </a:p>
        </p:txBody>
      </p:sp>
    </p:spTree>
    <p:extLst>
      <p:ext uri="{BB962C8B-B14F-4D97-AF65-F5344CB8AC3E}">
        <p14:creationId xmlns:p14="http://schemas.microsoft.com/office/powerpoint/2010/main" val="804433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70" decel="100000"/>
                                        <p:tgtEl>
                                          <p:spTgt spid="15"/>
                                        </p:tgtEl>
                                      </p:cBhvr>
                                    </p:animEffect>
                                    <p:animScale>
                                      <p:cBhvr>
                                        <p:cTn id="8" dur="770" decel="100000"/>
                                        <p:tgtEl>
                                          <p:spTgt spid="15"/>
                                        </p:tgtEl>
                                      </p:cBhvr>
                                      <p:from x="10000" y="10000"/>
                                      <p:to x="200000" y="450000"/>
                                    </p:animScale>
                                    <p:animScale>
                                      <p:cBhvr>
                                        <p:cTn id="9" dur="1230" accel="100000" fill="hold">
                                          <p:stCondLst>
                                            <p:cond delay="770"/>
                                          </p:stCondLst>
                                        </p:cTn>
                                        <p:tgtEl>
                                          <p:spTgt spid="15"/>
                                        </p:tgtEl>
                                      </p:cBhvr>
                                      <p:from x="200000" y="450000"/>
                                      <p:to x="100000" y="100000"/>
                                    </p:animScale>
                                    <p:set>
                                      <p:cBhvr>
                                        <p:cTn id="10" dur="770" fill="hold"/>
                                        <p:tgtEl>
                                          <p:spTgt spid="15"/>
                                        </p:tgtEl>
                                        <p:attrNameLst>
                                          <p:attrName>ppt_x</p:attrName>
                                        </p:attrNameLst>
                                      </p:cBhvr>
                                      <p:to>
                                        <p:strVal val="(0.5)"/>
                                      </p:to>
                                    </p:set>
                                    <p:anim from="(0.5)" to="(#ppt_x)" calcmode="lin" valueType="num">
                                      <p:cBhvr>
                                        <p:cTn id="11" dur="1230" accel="100000" fill="hold">
                                          <p:stCondLst>
                                            <p:cond delay="770"/>
                                          </p:stCondLst>
                                        </p:cTn>
                                        <p:tgtEl>
                                          <p:spTgt spid="15"/>
                                        </p:tgtEl>
                                        <p:attrNameLst>
                                          <p:attrName>ppt_x</p:attrName>
                                        </p:attrNameLst>
                                      </p:cBhvr>
                                    </p:anim>
                                    <p:set>
                                      <p:cBhvr>
                                        <p:cTn id="12" dur="770" fill="hold"/>
                                        <p:tgtEl>
                                          <p:spTgt spid="15"/>
                                        </p:tgtEl>
                                        <p:attrNameLst>
                                          <p:attrName>ppt_y</p:attrName>
                                        </p:attrNameLst>
                                      </p:cBhvr>
                                      <p:to>
                                        <p:strVal val="(#ppt_y+0.4)"/>
                                      </p:to>
                                    </p:set>
                                    <p:anim from="(#ppt_y+0.4)" to="(#ppt_y)" calcmode="lin" valueType="num">
                                      <p:cBhvr>
                                        <p:cTn id="13"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0" name="Picture 22" descr="http://daryon.ir/wp-content/uploads/20111109174415_quran.jpg"/>
          <p:cNvPicPr>
            <a:picLocks noChangeAspect="1" noChangeArrowheads="1"/>
          </p:cNvPicPr>
          <p:nvPr/>
        </p:nvPicPr>
        <p:blipFill>
          <a:blip r:embed="rId2" cstate="print"/>
          <a:srcRect/>
          <a:stretch>
            <a:fillRect/>
          </a:stretch>
        </p:blipFill>
        <p:spPr bwMode="auto">
          <a:xfrm>
            <a:off x="3169002" y="2373356"/>
            <a:ext cx="5943622" cy="3974760"/>
          </a:xfrm>
          <a:prstGeom prst="rect">
            <a:avLst/>
          </a:prstGeom>
          <a:noFill/>
        </p:spPr>
      </p:pic>
      <p:sp>
        <p:nvSpPr>
          <p:cNvPr id="2063" name="Rectangle 15"/>
          <p:cNvSpPr>
            <a:spLocks noChangeArrowheads="1"/>
          </p:cNvSpPr>
          <p:nvPr/>
        </p:nvSpPr>
        <p:spPr bwMode="auto">
          <a:xfrm>
            <a:off x="1524001" y="74712"/>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KW"/>
          </a:p>
        </p:txBody>
      </p:sp>
      <p:sp>
        <p:nvSpPr>
          <p:cNvPr id="2064" name="Rectangle 16"/>
          <p:cNvSpPr>
            <a:spLocks noChangeArrowheads="1"/>
          </p:cNvSpPr>
          <p:nvPr/>
        </p:nvSpPr>
        <p:spPr bwMode="auto">
          <a:xfrm>
            <a:off x="10483270" y="3107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buClrTx/>
            </a:pPr>
            <a:endParaRPr lang="ar-KW" sz="1800">
              <a:solidFill>
                <a:schemeClr val="tx1"/>
              </a:solidFill>
              <a:latin typeface="Arial" pitchFamily="34" charset="0"/>
              <a:cs typeface="Arial" pitchFamily="34" charset="0"/>
            </a:endParaRPr>
          </a:p>
        </p:txBody>
      </p:sp>
      <p:sp>
        <p:nvSpPr>
          <p:cNvPr id="27" name="TextBox 26"/>
          <p:cNvSpPr txBox="1"/>
          <p:nvPr/>
        </p:nvSpPr>
        <p:spPr>
          <a:xfrm>
            <a:off x="3169002" y="3462887"/>
            <a:ext cx="5926003" cy="1938992"/>
          </a:xfrm>
          <a:prstGeom prst="rect">
            <a:avLst/>
          </a:prstGeom>
          <a:noFill/>
        </p:spPr>
        <p:txBody>
          <a:bodyPr wrap="square" rtlCol="1">
            <a:spAutoFit/>
          </a:bodyPr>
          <a:lstStyle/>
          <a:p>
            <a:pPr algn="ctr"/>
            <a:r>
              <a:rPr lang="ar-KW" sz="4000" b="1" dirty="0">
                <a:solidFill>
                  <a:schemeClr val="bg1"/>
                </a:solidFill>
              </a:rPr>
              <a:t>والله من وراء القصد</a:t>
            </a:r>
          </a:p>
          <a:p>
            <a:pPr algn="ctr"/>
            <a:r>
              <a:rPr lang="ar-KW" sz="4000" b="1" dirty="0">
                <a:solidFill>
                  <a:schemeClr val="bg1"/>
                </a:solidFill>
              </a:rPr>
              <a:t>وهو يهدي </a:t>
            </a:r>
            <a:r>
              <a:rPr lang="ar-KW" sz="4000" b="1" dirty="0" smtClean="0">
                <a:solidFill>
                  <a:schemeClr val="bg1"/>
                </a:solidFill>
              </a:rPr>
              <a:t>السبيل</a:t>
            </a:r>
            <a:endParaRPr lang="en-US" sz="4000" b="1" dirty="0" smtClean="0">
              <a:solidFill>
                <a:schemeClr val="bg1"/>
              </a:solidFill>
            </a:endParaRPr>
          </a:p>
          <a:p>
            <a:pPr algn="ctr"/>
            <a:r>
              <a:rPr lang="en-US" sz="4000" b="1" dirty="0" err="1" smtClean="0">
                <a:solidFill>
                  <a:schemeClr val="bg1"/>
                </a:solidFill>
              </a:rPr>
              <a:t>Jazakom</a:t>
            </a:r>
            <a:r>
              <a:rPr lang="en-US" sz="4000" b="1" dirty="0" smtClean="0">
                <a:solidFill>
                  <a:schemeClr val="bg1"/>
                </a:solidFill>
              </a:rPr>
              <a:t> Allah </a:t>
            </a:r>
            <a:r>
              <a:rPr lang="en-US" sz="4000" b="1" dirty="0" err="1" smtClean="0">
                <a:solidFill>
                  <a:schemeClr val="bg1"/>
                </a:solidFill>
              </a:rPr>
              <a:t>Khairan</a:t>
            </a:r>
            <a:endParaRPr lang="ar-KW" sz="4000" b="1" dirty="0">
              <a:solidFill>
                <a:schemeClr val="bg1"/>
              </a:solidFill>
            </a:endParaRPr>
          </a:p>
        </p:txBody>
      </p:sp>
    </p:spTree>
    <p:extLst>
      <p:ext uri="{BB962C8B-B14F-4D97-AF65-F5344CB8AC3E}">
        <p14:creationId xmlns:p14="http://schemas.microsoft.com/office/powerpoint/2010/main" val="17177350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871" y="4814047"/>
            <a:ext cx="8740588" cy="1226857"/>
          </a:xfrm>
        </p:spPr>
        <p:txBody>
          <a:bodyPr>
            <a:normAutofit lnSpcReduction="10000"/>
          </a:bodyPr>
          <a:lstStyle/>
          <a:p>
            <a:pPr algn="r">
              <a:buNone/>
            </a:pPr>
            <a:r>
              <a:rPr lang="ar-SA" sz="5200" b="1" dirty="0" smtClean="0"/>
              <a:t>تعريفها</a:t>
            </a:r>
            <a:r>
              <a:rPr lang="ar-SA" sz="5200" dirty="0" smtClean="0"/>
              <a:t>: هي </a:t>
            </a:r>
            <a:r>
              <a:rPr lang="ar-SA" sz="5200" dirty="0"/>
              <a:t>اللام الخالية من </a:t>
            </a:r>
            <a:r>
              <a:rPr lang="ar-SA" sz="5200" dirty="0" smtClean="0"/>
              <a:t>الحركة</a:t>
            </a:r>
            <a:endParaRPr lang="ar-SA" sz="5200" dirty="0"/>
          </a:p>
        </p:txBody>
      </p:sp>
      <p:sp>
        <p:nvSpPr>
          <p:cNvPr id="6" name="Content Placeholder 2"/>
          <p:cNvSpPr txBox="1">
            <a:spLocks/>
          </p:cNvSpPr>
          <p:nvPr/>
        </p:nvSpPr>
        <p:spPr>
          <a:xfrm>
            <a:off x="597807" y="1922928"/>
            <a:ext cx="9191652" cy="2891119"/>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buFont typeface="Arial" panose="020B0604020202020204" pitchFamily="34" charset="0"/>
              <a:buNone/>
            </a:pPr>
            <a:r>
              <a:rPr lang="en-US" sz="5200" b="1" dirty="0" smtClean="0"/>
              <a:t>Definition</a:t>
            </a:r>
            <a:r>
              <a:rPr lang="en-US" sz="6000" dirty="0" smtClean="0"/>
              <a:t>:</a:t>
            </a:r>
          </a:p>
          <a:p>
            <a:pPr algn="l" rtl="0">
              <a:buFont typeface="Arial" panose="020B0604020202020204" pitchFamily="34" charset="0"/>
              <a:buNone/>
            </a:pPr>
            <a:r>
              <a:rPr lang="en-US" sz="6000" dirty="0" smtClean="0"/>
              <a:t>	</a:t>
            </a:r>
            <a:r>
              <a:rPr lang="en-US" sz="4200" dirty="0" smtClean="0"/>
              <a:t>The lam that does not have a </a:t>
            </a:r>
            <a:r>
              <a:rPr lang="en-US" sz="4200" dirty="0" err="1" smtClean="0"/>
              <a:t>haraka</a:t>
            </a:r>
            <a:r>
              <a:rPr lang="en-US" sz="4200" dirty="0" smtClean="0"/>
              <a:t> or vowel.</a:t>
            </a:r>
          </a:p>
          <a:p>
            <a:pPr algn="ctr" rtl="0">
              <a:buFont typeface="Arial" panose="020B0604020202020204" pitchFamily="34" charset="0"/>
              <a:buNone/>
            </a:pPr>
            <a:endParaRPr lang="en-US" dirty="0" smtClean="0"/>
          </a:p>
        </p:txBody>
      </p:sp>
      <p:sp>
        <p:nvSpPr>
          <p:cNvPr id="7" name="TextBox 6"/>
          <p:cNvSpPr txBox="1"/>
          <p:nvPr/>
        </p:nvSpPr>
        <p:spPr>
          <a:xfrm>
            <a:off x="1533866" y="534297"/>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endParaRPr>
          </a:p>
          <a:p>
            <a:pPr algn="ctr" rtl="1"/>
            <a:r>
              <a:rPr lang="ar-SA" sz="28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a:t>
            </a:r>
            <a:r>
              <a:rPr lang="ar-SA"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endParaRPr lang="en-CA" sz="2800" b="1" dirty="0">
              <a:ln w="10160">
                <a:solidFill>
                  <a:schemeClr val="accent4">
                    <a:lumMod val="40000"/>
                    <a:lumOff val="60000"/>
                  </a:schemeClr>
                </a:solidFill>
                <a:prstDash val="solid"/>
              </a:ln>
              <a:solidFill>
                <a:srgbClr val="FFFF00"/>
              </a:solidFill>
            </a:endParaRPr>
          </a:p>
        </p:txBody>
      </p:sp>
      <p:pic>
        <p:nvPicPr>
          <p:cNvPr id="8" name="Picture 7"/>
          <p:cNvPicPr>
            <a:picLocks noChangeAspect="1"/>
          </p:cNvPicPr>
          <p:nvPr/>
        </p:nvPicPr>
        <p:blipFill>
          <a:blip r:embed="rId2"/>
          <a:stretch>
            <a:fillRect/>
          </a:stretch>
        </p:blipFill>
        <p:spPr>
          <a:xfrm>
            <a:off x="10058400" y="2197980"/>
            <a:ext cx="1449455" cy="2811662"/>
          </a:xfrm>
          <a:prstGeom prst="rect">
            <a:avLst/>
          </a:prstGeom>
        </p:spPr>
      </p:pic>
    </p:spTree>
    <p:extLst>
      <p:ext uri="{BB962C8B-B14F-4D97-AF65-F5344CB8AC3E}">
        <p14:creationId xmlns:p14="http://schemas.microsoft.com/office/powerpoint/2010/main" val="3962593338"/>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pic>
        <p:nvPicPr>
          <p:cNvPr id="11" name="Picture 4"/>
          <p:cNvPicPr>
            <a:picLocks noChangeAspect="1"/>
          </p:cNvPicPr>
          <p:nvPr/>
        </p:nvPicPr>
        <p:blipFill>
          <a:blip r:embed="rId17">
            <a:extLst>
              <a:ext uri="{28A0092B-C50C-407E-A947-70E740481C1C}">
                <a14:useLocalDpi xmlns:a14="http://schemas.microsoft.com/office/drawing/2010/main" val="0"/>
              </a:ext>
            </a:extLst>
          </a:blip>
          <a:srcRect l="24269" t="35439" r="23520" b="44035"/>
          <a:stretch>
            <a:fillRect/>
          </a:stretch>
        </p:blipFill>
        <p:spPr bwMode="auto">
          <a:xfrm>
            <a:off x="2232212" y="2380798"/>
            <a:ext cx="5767948" cy="36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533866" y="534297"/>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endParaRPr>
          </a:p>
          <a:p>
            <a:pPr algn="ctr" rtl="1"/>
            <a:r>
              <a:rPr lang="ar-SA" sz="28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a:t>
            </a:r>
            <a:r>
              <a:rPr lang="ar-SA"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endParaRPr lang="en-CA" sz="2800" b="1" dirty="0">
              <a:ln w="10160">
                <a:solidFill>
                  <a:schemeClr val="accent4">
                    <a:lumMod val="40000"/>
                    <a:lumOff val="60000"/>
                  </a:schemeClr>
                </a:solidFill>
                <a:prstDash val="solid"/>
              </a:ln>
              <a:solidFill>
                <a:srgbClr val="FFFF00"/>
              </a:solidFill>
            </a:endParaRPr>
          </a:p>
        </p:txBody>
      </p:sp>
      <p:pic>
        <p:nvPicPr>
          <p:cNvPr id="14" name="Picture 13"/>
          <p:cNvPicPr>
            <a:picLocks noChangeAspect="1"/>
          </p:cNvPicPr>
          <p:nvPr/>
        </p:nvPicPr>
        <p:blipFill>
          <a:blip r:embed="rId18"/>
          <a:stretch>
            <a:fillRect/>
          </a:stretch>
        </p:blipFill>
        <p:spPr>
          <a:xfrm>
            <a:off x="10058400" y="2197980"/>
            <a:ext cx="1449455" cy="2811662"/>
          </a:xfrm>
          <a:prstGeom prst="rect">
            <a:avLst/>
          </a:prstGeom>
        </p:spPr>
      </p:pic>
    </p:spTree>
    <p:extLst>
      <p:ext uri="{BB962C8B-B14F-4D97-AF65-F5344CB8AC3E}">
        <p14:creationId xmlns:p14="http://schemas.microsoft.com/office/powerpoint/2010/main" val="58597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pic>
        <p:nvPicPr>
          <p:cNvPr id="12" name="Content Placeholder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2436" y="1929991"/>
            <a:ext cx="8054788" cy="4379671"/>
          </a:xfrm>
          <a:prstGeom prst="rect">
            <a:avLst/>
          </a:prstGeom>
        </p:spPr>
      </p:pic>
      <p:sp>
        <p:nvSpPr>
          <p:cNvPr id="14" name="TextBox 13"/>
          <p:cNvSpPr txBox="1"/>
          <p:nvPr/>
        </p:nvSpPr>
        <p:spPr>
          <a:xfrm>
            <a:off x="1533866" y="534297"/>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endParaRPr>
          </a:p>
          <a:p>
            <a:pPr algn="ctr" rtl="1"/>
            <a:r>
              <a:rPr lang="ar-SA" sz="28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a:t>
            </a:r>
            <a:r>
              <a:rPr lang="ar-SA"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endParaRPr lang="en-CA" sz="2800" b="1" dirty="0">
              <a:ln w="10160">
                <a:solidFill>
                  <a:schemeClr val="accent4">
                    <a:lumMod val="40000"/>
                    <a:lumOff val="60000"/>
                  </a:schemeClr>
                </a:solidFill>
                <a:prstDash val="solid"/>
              </a:ln>
              <a:solidFill>
                <a:srgbClr val="FFFF00"/>
              </a:solidFill>
            </a:endParaRPr>
          </a:p>
        </p:txBody>
      </p:sp>
      <p:pic>
        <p:nvPicPr>
          <p:cNvPr id="15" name="Picture 14"/>
          <p:cNvPicPr>
            <a:picLocks noChangeAspect="1"/>
          </p:cNvPicPr>
          <p:nvPr/>
        </p:nvPicPr>
        <p:blipFill>
          <a:blip r:embed="rId18"/>
          <a:stretch>
            <a:fillRect/>
          </a:stretch>
        </p:blipFill>
        <p:spPr>
          <a:xfrm>
            <a:off x="10058400" y="2197980"/>
            <a:ext cx="1449455" cy="2811662"/>
          </a:xfrm>
          <a:prstGeom prst="rect">
            <a:avLst/>
          </a:prstGeom>
        </p:spPr>
      </p:pic>
    </p:spTree>
    <p:extLst>
      <p:ext uri="{BB962C8B-B14F-4D97-AF65-F5344CB8AC3E}">
        <p14:creationId xmlns:p14="http://schemas.microsoft.com/office/powerpoint/2010/main" val="1509811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 xmlns:a16="http://schemas.microsoft.com/office/drawing/2014/main"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 xmlns:a16="http://schemas.microsoft.com/office/drawing/2014/main"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 xmlns:a16="http://schemas.microsoft.com/office/drawing/2014/main"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 xmlns:a16="http://schemas.microsoft.com/office/drawing/2014/main"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 xmlns:a16="http://schemas.microsoft.com/office/drawing/2014/main"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 xmlns:a16="http://schemas.microsoft.com/office/drawing/2014/main"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 xmlns:a16="http://schemas.microsoft.com/office/drawing/2014/main"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sp>
        <p:nvSpPr>
          <p:cNvPr id="17" name="TextBox 16"/>
          <p:cNvSpPr txBox="1"/>
          <p:nvPr/>
        </p:nvSpPr>
        <p:spPr>
          <a:xfrm>
            <a:off x="3093725" y="653697"/>
            <a:ext cx="6791140" cy="1015663"/>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الساكنة</a:t>
            </a:r>
            <a:br>
              <a:rPr lang="ar-SA" sz="32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br>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CA" sz="2000" b="1" dirty="0">
              <a:ln w="10160">
                <a:solidFill>
                  <a:schemeClr val="accent4">
                    <a:lumMod val="40000"/>
                    <a:lumOff val="60000"/>
                  </a:schemeClr>
                </a:solidFill>
                <a:prstDash val="solid"/>
              </a:ln>
              <a:solidFill>
                <a:srgbClr val="FFFF00"/>
              </a:solidFill>
            </a:endParaRPr>
          </a:p>
        </p:txBody>
      </p:sp>
      <p:pic>
        <p:nvPicPr>
          <p:cNvPr id="13" name="Picture 12"/>
          <p:cNvPicPr>
            <a:picLocks noChangeAspect="1"/>
          </p:cNvPicPr>
          <p:nvPr/>
        </p:nvPicPr>
        <p:blipFill>
          <a:blip r:embed="rId17"/>
          <a:stretch>
            <a:fillRect/>
          </a:stretch>
        </p:blipFill>
        <p:spPr>
          <a:xfrm>
            <a:off x="995082" y="2627290"/>
            <a:ext cx="1449455" cy="2811662"/>
          </a:xfrm>
          <a:prstGeom prst="rect">
            <a:avLst/>
          </a:prstGeom>
        </p:spPr>
      </p:pic>
      <p:graphicFrame>
        <p:nvGraphicFramePr>
          <p:cNvPr id="18" name="Content Placeholder 3">
            <a:extLst>
              <a:ext uri="{FF2B5EF4-FFF2-40B4-BE49-F238E27FC236}">
                <a16:creationId xmlns="" xmlns:a16="http://schemas.microsoft.com/office/drawing/2014/main" id="{BA57865F-44D9-41D5-AC7F-DA67590EC9AC}"/>
              </a:ext>
            </a:extLst>
          </p:cNvPr>
          <p:cNvGraphicFramePr>
            <a:graphicFrameLocks/>
          </p:cNvGraphicFramePr>
          <p:nvPr>
            <p:extLst/>
          </p:nvPr>
        </p:nvGraphicFramePr>
        <p:xfrm>
          <a:off x="3197382" y="1748812"/>
          <a:ext cx="8824098" cy="52827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2" name="Group 11"/>
          <p:cNvGrpSpPr/>
          <p:nvPr/>
        </p:nvGrpSpPr>
        <p:grpSpPr>
          <a:xfrm>
            <a:off x="7216335" y="5137274"/>
            <a:ext cx="1153736" cy="908155"/>
            <a:chOff x="2054060" y="2646662"/>
            <a:chExt cx="2565889" cy="1629340"/>
          </a:xfrm>
          <a:solidFill>
            <a:schemeClr val="accent4">
              <a:lumMod val="20000"/>
              <a:lumOff val="80000"/>
            </a:schemeClr>
          </a:solidFill>
        </p:grpSpPr>
        <p:sp>
          <p:nvSpPr>
            <p:cNvPr id="14" name="Rounded Rectangle 13"/>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زائدة</a:t>
              </a:r>
              <a:endParaRPr lang="en-US" sz="2400" b="1" kern="1200" dirty="0" smtClean="0"/>
            </a:p>
            <a:p>
              <a:pPr lvl="0" algn="ctr" defTabSz="1644650">
                <a:lnSpc>
                  <a:spcPct val="90000"/>
                </a:lnSpc>
                <a:spcBef>
                  <a:spcPct val="0"/>
                </a:spcBef>
                <a:spcAft>
                  <a:spcPct val="35000"/>
                </a:spcAft>
              </a:pPr>
              <a:r>
                <a:rPr lang="en-US" sz="2400" b="1" kern="1200" dirty="0" smtClean="0"/>
                <a:t>Extra</a:t>
              </a:r>
              <a:endParaRPr lang="en-US" sz="2400" b="1" kern="1200" dirty="0"/>
            </a:p>
          </p:txBody>
        </p:sp>
      </p:grpSp>
      <p:grpSp>
        <p:nvGrpSpPr>
          <p:cNvPr id="16" name="Group 15"/>
          <p:cNvGrpSpPr/>
          <p:nvPr/>
        </p:nvGrpSpPr>
        <p:grpSpPr>
          <a:xfrm>
            <a:off x="8871835" y="5156867"/>
            <a:ext cx="1359925" cy="1159722"/>
            <a:chOff x="2054060" y="2646662"/>
            <a:chExt cx="2565889" cy="1629340"/>
          </a:xfrm>
          <a:solidFill>
            <a:srgbClr val="FFFF00"/>
          </a:solidFill>
        </p:grpSpPr>
        <p:sp>
          <p:nvSpPr>
            <p:cNvPr id="19" name="Rounded Rectangle 18"/>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1" name="Group 20"/>
          <p:cNvGrpSpPr/>
          <p:nvPr/>
        </p:nvGrpSpPr>
        <p:grpSpPr>
          <a:xfrm>
            <a:off x="10706379" y="5137274"/>
            <a:ext cx="1359925" cy="1159722"/>
            <a:chOff x="2054060" y="2646662"/>
            <a:chExt cx="2565889" cy="1629340"/>
          </a:xfrm>
          <a:solidFill>
            <a:srgbClr val="FFFF00"/>
          </a:solidFill>
        </p:grpSpPr>
        <p:sp>
          <p:nvSpPr>
            <p:cNvPr id="22" name="Rounded Rectangle 21"/>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4" name="Group 23"/>
          <p:cNvGrpSpPr/>
          <p:nvPr/>
        </p:nvGrpSpPr>
        <p:grpSpPr>
          <a:xfrm>
            <a:off x="5354646" y="5156867"/>
            <a:ext cx="1359925" cy="1159722"/>
            <a:chOff x="2054060" y="2646662"/>
            <a:chExt cx="2565889" cy="1629340"/>
          </a:xfrm>
          <a:solidFill>
            <a:srgbClr val="FFFF00"/>
          </a:solidFill>
        </p:grpSpPr>
        <p:sp>
          <p:nvSpPr>
            <p:cNvPr id="25" name="Rounded Rectangle 24"/>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أصلية</a:t>
              </a:r>
              <a:endParaRPr lang="en-US" sz="2400" b="1" kern="1200" dirty="0" smtClean="0"/>
            </a:p>
            <a:p>
              <a:pPr lvl="0" algn="ctr" defTabSz="1644650">
                <a:lnSpc>
                  <a:spcPct val="90000"/>
                </a:lnSpc>
                <a:spcBef>
                  <a:spcPct val="0"/>
                </a:spcBef>
                <a:spcAft>
                  <a:spcPct val="35000"/>
                </a:spcAft>
              </a:pPr>
              <a:r>
                <a:rPr lang="en-US" sz="2400" b="1" kern="1200" dirty="0" smtClean="0"/>
                <a:t>Original</a:t>
              </a:r>
              <a:endParaRPr lang="en-US" sz="2400" b="1" kern="1200" dirty="0"/>
            </a:p>
          </p:txBody>
        </p:sp>
      </p:grpSp>
      <p:grpSp>
        <p:nvGrpSpPr>
          <p:cNvPr id="27" name="Group 26"/>
          <p:cNvGrpSpPr/>
          <p:nvPr/>
        </p:nvGrpSpPr>
        <p:grpSpPr>
          <a:xfrm>
            <a:off x="3386733" y="5177656"/>
            <a:ext cx="1153736" cy="908155"/>
            <a:chOff x="2054060" y="2646662"/>
            <a:chExt cx="2565889" cy="1629340"/>
          </a:xfrm>
          <a:solidFill>
            <a:schemeClr val="accent4">
              <a:lumMod val="20000"/>
              <a:lumOff val="80000"/>
            </a:schemeClr>
          </a:solidFill>
        </p:grpSpPr>
        <p:sp>
          <p:nvSpPr>
            <p:cNvPr id="28" name="Rounded Rectangle 27"/>
            <p:cNvSpPr/>
            <p:nvPr/>
          </p:nvSpPr>
          <p:spPr>
            <a:xfrm>
              <a:off x="2054060" y="2646662"/>
              <a:ext cx="2565889" cy="1629340"/>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5"/>
            <p:cNvSpPr/>
            <p:nvPr/>
          </p:nvSpPr>
          <p:spPr>
            <a:xfrm>
              <a:off x="2101782" y="2694384"/>
              <a:ext cx="2470445" cy="153389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SA" sz="2400" b="1" kern="1200" dirty="0" smtClean="0"/>
                <a:t>زائدة</a:t>
              </a:r>
              <a:endParaRPr lang="en-US" sz="2400" b="1" kern="1200" dirty="0" smtClean="0"/>
            </a:p>
            <a:p>
              <a:pPr lvl="0" algn="ctr" defTabSz="1644650">
                <a:lnSpc>
                  <a:spcPct val="90000"/>
                </a:lnSpc>
                <a:spcBef>
                  <a:spcPct val="0"/>
                </a:spcBef>
                <a:spcAft>
                  <a:spcPct val="35000"/>
                </a:spcAft>
              </a:pPr>
              <a:r>
                <a:rPr lang="en-US" sz="2400" b="1" kern="1200" dirty="0" smtClean="0"/>
                <a:t>Extra</a:t>
              </a:r>
              <a:endParaRPr lang="en-US" sz="2400" b="1" kern="1200" dirty="0"/>
            </a:p>
          </p:txBody>
        </p:sp>
      </p:grpSp>
    </p:spTree>
    <p:extLst>
      <p:ext uri="{BB962C8B-B14F-4D97-AF65-F5344CB8AC3E}">
        <p14:creationId xmlns:p14="http://schemas.microsoft.com/office/powerpoint/2010/main" val="2176424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8B207E0E-90E9-4C21-8413-1CF81567DBDB}"/>
                  </a:ext>
                </a:extLst>
              </p14:cNvPr>
              <p14:cNvContentPartPr/>
              <p14:nvPr/>
            </p14:nvContentPartPr>
            <p14:xfrm>
              <a:off x="11096280" y="3100025"/>
              <a:ext cx="925200" cy="561240"/>
            </p14:xfrm>
          </p:contentPart>
        </mc:Choice>
        <mc:Fallback xmlns="">
          <p:pic>
            <p:nvPicPr>
              <p:cNvPr id="5" name="Ink 4">
                <a:extLst>
                  <a:ext uri="{FF2B5EF4-FFF2-40B4-BE49-F238E27FC236}">
                    <a16:creationId xmlns:a16="http://schemas.microsoft.com/office/drawing/2014/main" id="{8B207E0E-90E9-4C21-8413-1CF81567DBDB}"/>
                  </a:ext>
                </a:extLst>
              </p:cNvPr>
              <p:cNvPicPr/>
              <p:nvPr/>
            </p:nvPicPr>
            <p:blipFill>
              <a:blip r:embed="rId6"/>
              <a:stretch>
                <a:fillRect/>
              </a:stretch>
            </p:blipFill>
            <p:spPr>
              <a:xfrm>
                <a:off x="11042280" y="2992025"/>
                <a:ext cx="103284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xmlns="" id="{11195FC7-A0C4-4CAB-BA42-786851B2763C}"/>
                  </a:ext>
                </a:extLst>
              </p14:cNvPr>
              <p14:cNvContentPartPr/>
              <p14:nvPr/>
            </p14:nvContentPartPr>
            <p14:xfrm>
              <a:off x="11163600" y="4255625"/>
              <a:ext cx="360" cy="360"/>
            </p14:xfrm>
          </p:contentPart>
        </mc:Choice>
        <mc:Fallback xmlns="">
          <p:pic>
            <p:nvPicPr>
              <p:cNvPr id="6" name="Ink 5">
                <a:extLst>
                  <a:ext uri="{FF2B5EF4-FFF2-40B4-BE49-F238E27FC236}">
                    <a16:creationId xmlns:a16="http://schemas.microsoft.com/office/drawing/2014/main" id="{11195FC7-A0C4-4CAB-BA42-786851B2763C}"/>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xmlns="" id="{C50E0BA4-A547-4219-A832-67DBF6215659}"/>
                  </a:ext>
                </a:extLst>
              </p14:cNvPr>
              <p14:cNvContentPartPr/>
              <p14:nvPr/>
            </p14:nvContentPartPr>
            <p14:xfrm>
              <a:off x="11163600" y="4255625"/>
              <a:ext cx="360" cy="360"/>
            </p14:xfrm>
          </p:contentPart>
        </mc:Choice>
        <mc:Fallback xmlns="">
          <p:pic>
            <p:nvPicPr>
              <p:cNvPr id="7" name="Ink 6">
                <a:extLst>
                  <a:ext uri="{FF2B5EF4-FFF2-40B4-BE49-F238E27FC236}">
                    <a16:creationId xmlns:a16="http://schemas.microsoft.com/office/drawing/2014/main" id="{C50E0BA4-A547-4219-A832-67DBF6215659}"/>
                  </a:ext>
                </a:extLst>
              </p:cNvPr>
              <p:cNvPicPr/>
              <p:nvPr/>
            </p:nvPicPr>
            <p:blipFill>
              <a:blip r:embed="rId8"/>
              <a:stretch>
                <a:fillRect/>
              </a:stretch>
            </p:blipFill>
            <p:spPr>
              <a:xfrm>
                <a:off x="11109600" y="4147625"/>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4" name="Ink 183">
                <a:extLst>
                  <a:ext uri="{FF2B5EF4-FFF2-40B4-BE49-F238E27FC236}">
                    <a16:creationId xmlns:a16="http://schemas.microsoft.com/office/drawing/2014/main" xmlns="" id="{CC45FBA4-216B-4671-96B8-AF74BFD33D03}"/>
                  </a:ext>
                </a:extLst>
              </p14:cNvPr>
              <p14:cNvContentPartPr/>
              <p14:nvPr/>
            </p14:nvContentPartPr>
            <p14:xfrm>
              <a:off x="9975744" y="932328"/>
              <a:ext cx="119520" cy="55080"/>
            </p14:xfrm>
          </p:contentPart>
        </mc:Choice>
        <mc:Fallback xmlns="">
          <p:pic>
            <p:nvPicPr>
              <p:cNvPr id="184" name="Ink 183">
                <a:extLst>
                  <a:ext uri="{FF2B5EF4-FFF2-40B4-BE49-F238E27FC236}">
                    <a16:creationId xmlns:a16="http://schemas.microsoft.com/office/drawing/2014/main" id="{CC45FBA4-216B-4671-96B8-AF74BFD33D03}"/>
                  </a:ext>
                </a:extLst>
              </p:cNvPr>
              <p:cNvPicPr/>
              <p:nvPr/>
            </p:nvPicPr>
            <p:blipFill>
              <a:blip r:embed="rId11"/>
              <a:stretch>
                <a:fillRect/>
              </a:stretch>
            </p:blipFill>
            <p:spPr>
              <a:xfrm>
                <a:off x="9967078" y="923688"/>
                <a:ext cx="137213"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5" name="Ink 184">
                <a:extLst>
                  <a:ext uri="{FF2B5EF4-FFF2-40B4-BE49-F238E27FC236}">
                    <a16:creationId xmlns:a16="http://schemas.microsoft.com/office/drawing/2014/main" xmlns="" id="{DD1BCC7F-7F36-4512-9EBF-B6D68CAAFC82}"/>
                  </a:ext>
                </a:extLst>
              </p14:cNvPr>
              <p14:cNvContentPartPr/>
              <p14:nvPr/>
            </p14:nvContentPartPr>
            <p14:xfrm>
              <a:off x="6656184" y="932328"/>
              <a:ext cx="360" cy="360"/>
            </p14:xfrm>
          </p:contentPart>
        </mc:Choice>
        <mc:Fallback xmlns="">
          <p:pic>
            <p:nvPicPr>
              <p:cNvPr id="185" name="Ink 184">
                <a:extLst>
                  <a:ext uri="{FF2B5EF4-FFF2-40B4-BE49-F238E27FC236}">
                    <a16:creationId xmlns:a16="http://schemas.microsoft.com/office/drawing/2014/main" id="{DD1BCC7F-7F36-4512-9EBF-B6D68CAAFC82}"/>
                  </a:ext>
                </a:extLst>
              </p:cNvPr>
              <p:cNvPicPr/>
              <p:nvPr/>
            </p:nvPicPr>
            <p:blipFill>
              <a:blip r:embed="rId13"/>
              <a:stretch>
                <a:fillRect/>
              </a:stretch>
            </p:blipFill>
            <p:spPr>
              <a:xfrm>
                <a:off x="6647184" y="9236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xmlns="" id="{9F1B284F-ED54-4887-9E91-1B445720507B}"/>
                  </a:ext>
                </a:extLst>
              </p14:cNvPr>
              <p14:cNvContentPartPr/>
              <p14:nvPr/>
            </p14:nvContentPartPr>
            <p14:xfrm>
              <a:off x="10012464" y="841248"/>
              <a:ext cx="100440" cy="27000"/>
            </p14:xfrm>
          </p:contentPart>
        </mc:Choice>
        <mc:Fallback xmlns="">
          <p:pic>
            <p:nvPicPr>
              <p:cNvPr id="192" name="Ink 191">
                <a:extLst>
                  <a:ext uri="{FF2B5EF4-FFF2-40B4-BE49-F238E27FC236}">
                    <a16:creationId xmlns:a16="http://schemas.microsoft.com/office/drawing/2014/main" id="{9F1B284F-ED54-4887-9E91-1B445720507B}"/>
                  </a:ext>
                </a:extLst>
              </p:cNvPr>
              <p:cNvPicPr/>
              <p:nvPr/>
            </p:nvPicPr>
            <p:blipFill>
              <a:blip r:embed="rId15"/>
              <a:stretch>
                <a:fillRect/>
              </a:stretch>
            </p:blipFill>
            <p:spPr>
              <a:xfrm>
                <a:off x="10003824" y="832366"/>
                <a:ext cx="118080" cy="444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xmlns="" id="{5E1C8219-3D56-4375-B36D-967681F9A822}"/>
                  </a:ext>
                </a:extLst>
              </p14:cNvPr>
              <p14:cNvContentPartPr/>
              <p14:nvPr/>
            </p14:nvContentPartPr>
            <p14:xfrm>
              <a:off x="9216864" y="914328"/>
              <a:ext cx="360" cy="360"/>
            </p14:xfrm>
          </p:contentPart>
        </mc:Choice>
        <mc:Fallback xmlns="">
          <p:pic>
            <p:nvPicPr>
              <p:cNvPr id="193" name="Ink 192">
                <a:extLst>
                  <a:ext uri="{FF2B5EF4-FFF2-40B4-BE49-F238E27FC236}">
                    <a16:creationId xmlns:a16="http://schemas.microsoft.com/office/drawing/2014/main" id="{5E1C8219-3D56-4375-B36D-967681F9A822}"/>
                  </a:ext>
                </a:extLst>
              </p:cNvPr>
              <p:cNvPicPr/>
              <p:nvPr/>
            </p:nvPicPr>
            <p:blipFill>
              <a:blip r:embed="rId13"/>
              <a:stretch>
                <a:fillRect/>
              </a:stretch>
            </p:blipFill>
            <p:spPr>
              <a:xfrm>
                <a:off x="9208224" y="905688"/>
                <a:ext cx="18000" cy="18000"/>
              </a:xfrm>
              <a:prstGeom prst="rect">
                <a:avLst/>
              </a:prstGeom>
            </p:spPr>
          </p:pic>
        </mc:Fallback>
      </mc:AlternateContent>
      <p:graphicFrame>
        <p:nvGraphicFramePr>
          <p:cNvPr id="12" name="Diagram 11"/>
          <p:cNvGraphicFramePr/>
          <p:nvPr>
            <p:extLst>
              <p:ext uri="{D42A27DB-BD31-4B8C-83A1-F6EECF244321}">
                <p14:modId xmlns:p14="http://schemas.microsoft.com/office/powerpoint/2010/main" val="1229344602"/>
              </p:ext>
            </p:extLst>
          </p:nvPr>
        </p:nvGraphicFramePr>
        <p:xfrm>
          <a:off x="587904" y="1753949"/>
          <a:ext cx="9525000" cy="42762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TextBox 13"/>
          <p:cNvSpPr txBox="1"/>
          <p:nvPr/>
        </p:nvSpPr>
        <p:spPr>
          <a:xfrm>
            <a:off x="1533866" y="534297"/>
            <a:ext cx="6791140" cy="954107"/>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en-US"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Introduction </a:t>
            </a:r>
            <a:r>
              <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of </a:t>
            </a:r>
            <a:r>
              <a:rPr lang="en-US" sz="24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Lam </a:t>
            </a:r>
            <a:r>
              <a:rPr lang="en-US" sz="2400" dirty="0" err="1"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Sakinah</a:t>
            </a:r>
            <a:endParaRPr lang="en-US" sz="24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endParaRPr>
          </a:p>
          <a:p>
            <a:pPr algn="ctr" rtl="1"/>
            <a:r>
              <a:rPr lang="ar-SA" sz="2800" dirty="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مقدمة اللَّام </a:t>
            </a:r>
            <a:r>
              <a:rPr lang="ar-SA" sz="2800" dirty="0" smtClean="0">
                <a:ln w="10160">
                  <a:solidFill>
                    <a:schemeClr val="accent4">
                      <a:lumMod val="40000"/>
                      <a:lumOff val="60000"/>
                    </a:schemeClr>
                  </a:solidFill>
                  <a:prstDash val="solid"/>
                </a:ln>
                <a:solidFill>
                  <a:srgbClr val="FFFF00"/>
                </a:solidFill>
                <a:effectLst>
                  <a:outerShdw blurRad="38100" dist="22860" dir="5400000" algn="tl" rotWithShape="0">
                    <a:srgbClr val="000000">
                      <a:alpha val="30000"/>
                    </a:srgbClr>
                  </a:outerShdw>
                </a:effectLst>
              </a:rPr>
              <a:t>الساكنة</a:t>
            </a:r>
            <a:endParaRPr lang="en-CA" sz="2800" b="1" dirty="0">
              <a:ln w="10160">
                <a:solidFill>
                  <a:schemeClr val="accent4">
                    <a:lumMod val="40000"/>
                    <a:lumOff val="60000"/>
                  </a:schemeClr>
                </a:solidFill>
                <a:prstDash val="solid"/>
              </a:ln>
              <a:solidFill>
                <a:srgbClr val="FFFF00"/>
              </a:solidFill>
            </a:endParaRPr>
          </a:p>
        </p:txBody>
      </p:sp>
      <p:pic>
        <p:nvPicPr>
          <p:cNvPr id="15" name="Picture 14"/>
          <p:cNvPicPr>
            <a:picLocks noChangeAspect="1"/>
          </p:cNvPicPr>
          <p:nvPr/>
        </p:nvPicPr>
        <p:blipFill>
          <a:blip r:embed="rId22"/>
          <a:stretch>
            <a:fillRect/>
          </a:stretch>
        </p:blipFill>
        <p:spPr>
          <a:xfrm>
            <a:off x="10058400" y="2197980"/>
            <a:ext cx="1449455" cy="2811662"/>
          </a:xfrm>
          <a:prstGeom prst="rect">
            <a:avLst/>
          </a:prstGeom>
        </p:spPr>
      </p:pic>
    </p:spTree>
    <p:extLst>
      <p:ext uri="{BB962C8B-B14F-4D97-AF65-F5344CB8AC3E}">
        <p14:creationId xmlns:p14="http://schemas.microsoft.com/office/powerpoint/2010/main" val="60857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F0BAED-E3B8-1049-B15B-55DBF8987E50}"/>
              </a:ext>
            </a:extLst>
          </p:cNvPr>
          <p:cNvSpPr>
            <a:spLocks noGrp="1"/>
          </p:cNvSpPr>
          <p:nvPr>
            <p:ph type="title"/>
          </p:nvPr>
        </p:nvSpPr>
        <p:spPr>
          <a:xfrm>
            <a:off x="3116687" y="1846196"/>
            <a:ext cx="6188677" cy="3382627"/>
          </a:xfrm>
          <a:solidFill>
            <a:schemeClr val="accent2">
              <a:lumMod val="50000"/>
            </a:schemeClr>
          </a:solidFill>
        </p:spPr>
        <p:txBody>
          <a:bodyPr>
            <a:noAutofit/>
          </a:bodyPr>
          <a:lstStyle/>
          <a:p>
            <a:pPr algn="ct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Lam </a:t>
            </a:r>
            <a:r>
              <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in the </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definite </a:t>
            </a:r>
            <a:r>
              <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article</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t>
            </a:r>
            <a:r>
              <a:rPr lang="ar-SA"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r>
              <a:rPr lang="ar-SA"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ال</a:t>
            </a:r>
            <a:r>
              <a:rPr lang="ar-SA"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a:t>
            </a:r>
            <a: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
            </a:r>
            <a:br>
              <a:rPr lang="en-US" sz="4800"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br>
            <a:r>
              <a:rPr lang="ar-SA" sz="4800" dirty="0">
                <a:ln w="10160">
                  <a:solidFill>
                    <a:schemeClr val="accent5"/>
                  </a:solidFill>
                  <a:prstDash val="solid"/>
                </a:ln>
                <a:solidFill>
                  <a:srgbClr val="FFFF00"/>
                </a:solidFill>
                <a:effectLst>
                  <a:outerShdw blurRad="38100" dist="22860" dir="5400000" algn="tl" rotWithShape="0">
                    <a:srgbClr val="000000">
                      <a:alpha val="30000"/>
                    </a:srgbClr>
                  </a:outerShdw>
                </a:effectLst>
              </a:rPr>
              <a:t>لام التعريف (ال)</a:t>
            </a:r>
            <a:endParaRPr lang="en-US" sz="4800"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
        <p:nvSpPr>
          <p:cNvPr id="4" name="Date Placeholder 3">
            <a:extLst>
              <a:ext uri="{FF2B5EF4-FFF2-40B4-BE49-F238E27FC236}">
                <a16:creationId xmlns="" xmlns:a16="http://schemas.microsoft.com/office/drawing/2014/main" id="{0FF626B8-DE6D-6542-8DDA-EB761F6D5372}"/>
              </a:ext>
            </a:extLst>
          </p:cNvPr>
          <p:cNvSpPr>
            <a:spLocks noGrp="1"/>
          </p:cNvSpPr>
          <p:nvPr>
            <p:ph type="dt" sz="half" idx="10"/>
          </p:nvPr>
        </p:nvSpPr>
        <p:spPr/>
        <p:txBody>
          <a:bodyPr/>
          <a:lstStyle/>
          <a:p>
            <a:fld id="{A9A40FED-A4C5-4F44-A889-638281D21CB2}" type="datetime1">
              <a:rPr lang="en-CA" smtClean="0"/>
              <a:t>2021-03-15</a:t>
            </a:fld>
            <a:endParaRPr lang="en-US"/>
          </a:p>
        </p:txBody>
      </p:sp>
      <p:sp>
        <p:nvSpPr>
          <p:cNvPr id="5" name="Slide Number Placeholder 4">
            <a:extLst>
              <a:ext uri="{FF2B5EF4-FFF2-40B4-BE49-F238E27FC236}">
                <a16:creationId xmlns="" xmlns:a16="http://schemas.microsoft.com/office/drawing/2014/main" id="{B095017A-5177-654B-92DC-F8E777F3E3EA}"/>
              </a:ext>
            </a:extLst>
          </p:cNvPr>
          <p:cNvSpPr>
            <a:spLocks noGrp="1"/>
          </p:cNvSpPr>
          <p:nvPr>
            <p:ph type="sldNum" sz="quarter" idx="12"/>
          </p:nvPr>
        </p:nvSpPr>
        <p:spPr/>
        <p:txBody>
          <a:bodyPr/>
          <a:lstStyle/>
          <a:p>
            <a:fld id="{81817943-45D5-5949-BC48-405C5101A313}" type="slidenum">
              <a:rPr lang="en-US" smtClean="0"/>
              <a:t>9</a:t>
            </a:fld>
            <a:endParaRPr lang="en-US"/>
          </a:p>
        </p:txBody>
      </p:sp>
    </p:spTree>
    <p:extLst>
      <p:ext uri="{BB962C8B-B14F-4D97-AF65-F5344CB8AC3E}">
        <p14:creationId xmlns:p14="http://schemas.microsoft.com/office/powerpoint/2010/main" val="3492047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2770</TotalTime>
  <Words>1439</Words>
  <Application>Microsoft Office PowerPoint</Application>
  <PresentationFormat>Widescreen</PresentationFormat>
  <Paragraphs>279</Paragraphs>
  <Slides>37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 Unicode MS</vt:lpstr>
      <vt:lpstr>Arial</vt:lpstr>
      <vt:lpstr>Calibri</vt:lpstr>
      <vt:lpstr>Century Gothic</vt:lpstr>
      <vt:lpstr>Wingdings 3</vt:lpstr>
      <vt:lpstr>Office Theme</vt:lpstr>
      <vt:lpstr>Rules of Lam Sakinah</vt:lpstr>
      <vt:lpstr>Agenda</vt:lpstr>
      <vt:lpstr>Introduction of Lam Sakinah مقدمة اللَّام الساكنة</vt:lpstr>
      <vt:lpstr>PowerPoint Presentation</vt:lpstr>
      <vt:lpstr>PowerPoint Presentation</vt:lpstr>
      <vt:lpstr>PowerPoint Presentation</vt:lpstr>
      <vt:lpstr>PowerPoint Presentation</vt:lpstr>
      <vt:lpstr>PowerPoint Presentation</vt:lpstr>
      <vt:lpstr>Lam in the definite article (ال) لام التعريف (ال)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 الَّذِي سَخَّرَ لَكُمُ الْبَحْرَ لِتَجْرِيَ الْفُلْكُ فِيهِ بِأَمْرِهِ وَلِتَبْتَغُوا مِن فَضْلِهِ وَلَعَلَّكُمْ تَشْكُرُونَ  وَسَخَّرَ لَكُم مَّا فِي السَّمَاوَاتِ وَمَا فِي الأَرْضِ جَمِيعًا مِّنْهُ إِنَّ فِي ذَلِكَ لَآيَاتٍ لِّقَوْمٍ يَتَفَكَّرُونَ  قُل لِّلَّذِينَ آمَنُوا يَغْفِرُوا لِلَّذِينَ لا يَرْجُون أَيَّامَ اللَّهِ لِيَجْزِيَ قَوْمًا بِمَا كَانُوا يَكْسِبُونَ  مَنْ عَمِلَ صَالِحًا فَلِنَفْسِهِ وَمَنْ أَسَاء فَعَلَيْهَا ثُمَّ إِلَى رَبِّكُمْ تُرْجَعُونَ  وَلَقَدْ آتَيْنَا بَنِي إِسْرَائِيلَ الْكِتَابَ وَالْحُكْمَ وَالنُّبُوَّةَ وَرَزَقْنَاهُم مِّنَ الطَّيِّبَاتِ وَفَضَّلْنَاهُمْ عَلَى الْعَالَمِينَ  وَآتَيْنَاهُم بَيِّنَاتٍ مِّنَ الأَمْرِ فَمَا اخْتَلَفُوا إِلاَّ مِن بَعْدِ مَا جَاءَهُمْ الْعِلْمُ بَغْيًا بَيْنَهُمْ إِنَّ رَبَّكَ يَقْضِي بَيْنَهُمْ يَوْمَ الْقِيَامَةِ فِيمَا كَانُوا فِيهِ يَخْتَلِفُونَ  ثُمَّ جَعَلْنَاكَ عَلَى شَرِيعَةٍ مِّنَ الأَمْرِ فَاتَّبِعْهَا وَلا تَتَّبِعْ أَهْوَاء الَّذِينَ لا يَعْلَمُونَ  إِنَّهُمْ لَن يُغْنُوا عَنكَ مِنَ اللَّهِ شَيْئًا وَإِنَّ الظَّالِمِينَ بَعْضُهُمْ أَوْلِيَاء بَعْضٍ وَاللَّهُ وَلِيُّ الْمُتَّقِينَ  هَذَا بَصَائِرُ لِلنَّاسِ وَهُدًى وَرَحْمَةٌ لِّقَوْمِ يُوقِنُونَ  أَمْ حَسِبَ الَّذِينَ اجْتَرَحُوا السَّيِّئَاتِ أَّن نَّجْعَلَهُمْ كَالَّذِينَ آمَنُوا وَعَمِلُوا الصَّالِحَاتِ سَوَاء مَّحْيَاهُم وَمَمَاتُهُمْ سَاء مَا يَحْكُمُونَ  وَخَلَقَ اللَّهُ السَّمَاوَاتِ وَالأَرْضَ بِالْحَقِّ وَلِتُجْزَى كُلُّ نَفْسٍ بِمَا كَسَبَتْ وَهُمْ لا يُظْلَمُونَ </vt:lpstr>
      <vt:lpstr>Lam of the verb لام الفعل</vt:lpstr>
      <vt:lpstr>PowerPoint Presentation</vt:lpstr>
      <vt:lpstr>PowerPoint Presentation</vt:lpstr>
      <vt:lpstr>Its Rulings أحكامها    </vt:lpstr>
      <vt:lpstr>قُلْ تَعَالَوْا أَتْلُ مَا حَرَّمَ رَبُّكُمْ عَلَيْكُمْ أَلاَّ تُشْرِكُواْ بِهِ شَيْئًا وَبِالْوَالِدَيْنِ إِحْسَانًا وَلاَ تَقْتُلُواْ أَوْلادَكُم مِّنْ إِمْلاقٍ نَّحْنُ نَرْزُقُكُمْ وَإِيَّاهُمْ وَلاَ تَقْرَبُواْ الْفَوَاحِشَ مَا ظَهَرَ مِنْهَا وَمَا بَطَنَ وَلاَ تَقْتُلُواْ النَّفْسَ الَّتِي حَرَّمَ اللَّهُ إِلاَّ بِالْحَقِّ ذَلِكُمْ وَصَّاكُمْ بِهِ لَعَلَّكُمْ تَعْقِلُونَ وَلاَ تَقْرَبُواْ مَالَ الْيَتِيمِ إِلاَّ بِالَّتِي هِيَ أَحْسَنُ حَتَّى يَبْلُغَ أَشُدَّهُ وَأَوْفُواْ الْكَيْلَ وَالْمِيزَانَ بِالْقِسْطِ لاَ نُكَلِّفُ نَفْسًا إِلاَّ وُسْعَهَا وَإِذَا قُلْتُمْ فَاعْدِلُواْ وَلَوْ كَانَ ذَا قُرْبَى وَبِعَهْدِ اللَّهِ أَوْفُواْ ذَلِكُمْ وَصَّاكُم بِهِ لَعَلَّكُمْ تَذَكَّرُونَ وَأَنَّ هَذَا صِرَاطِي مُسْتَقِيمًا فَاتَّبِعُوهُ وَلاَ تَتَّبِعُواْ السُّبُلَ فَتَفَرَّقَ بِكُمْ عَن سَبِيلِهِ ذَلِكُمْ وَصَّاكُم بِهِ لَعَلَّكُمْ تَتَّقُونَ ثُمَّ آتَيْنَا مُوسَى الْكِتَابَ تَمَامًا عَلَى الَّذِيَ أَحْسَنَ وَتَفْصِيلاً لِّكُلِّ شَيْءٍ وَهُدًى وَرَحْمَةً لَّعَلَّهُم بِلِقَاء رَبِّهِمْ يُؤْمِنُونَ وَهَذَا كِتَابٌ أَنزَلْنَاهُ مُبَارَكٌ فَاتَّبِعُوهُ وَاتَّقُواْ لَعَلَّكُمْ تُرْحَمُونَ</vt:lpstr>
      <vt:lpstr>Lam of the preposition لام الحرف</vt:lpstr>
      <vt:lpstr>PowerPoint Presentation</vt:lpstr>
      <vt:lpstr>Its Rulings أحكامها    </vt:lpstr>
      <vt:lpstr>PowerPoint Presentation</vt:lpstr>
      <vt:lpstr>- هَلْ أَتَى عَلَى الإِنسَانِ حِينٌ مِّنَ الدَّهْرِ لَمْ يَكُن شَيْئًا مَّذْكُورًا - قُلْ هَلْ مِن شُرَكَائِكُم مَّن يَبْدَأُ الْخَلْقَ ثُمَّ يُعِيدُهُ قُلِ اللَّهُ يَبْدَأُ الْخَلْقَ ثُمَّ يُعِيدُهُ فَأَنَّى تُؤْفَكُونَ - قُلْ هَلْ مِن شُرَكَائِكُم مَّن يَهْدِي إِلَى الْحَقِّ قُلِ اللَّهُ يَهْدِي لِلْحَقِّ أَفَمَن يَهْدِي إِلَى الْحَقِّ أَحَقُّ أَن يُتَّبَعَ أَمَّن لاَّ يَهِدِّيَ إِلاَّ أَن يُهْدَى فَمَا لَكُمْ كَيْفَ تَحْكُمُونَ - ضَرَبَ لَكُم مَّثَلًا مِّنْ أَنفُسِكُمْ ۖ هَل لَّكُم مِّن مَّا مَلَكَتْ أَيْمَانُكُم مِّن شُرَكَاءَ فِي مَا رَزَقْنَاكُمْ فَأَنتُمْ فِيهِ سَوَاءٌ تَخَافُونَهُمْ كَخِيفَتِكُمْ أَنفُسَكُمْ ۚ كَذَٰلِكَ نُفَصِّلُ الْآيَاتِ لِقَوْمٍ يَعْقِلُونَ  - بَل رَّفَعَهُ اللَّهُ إِلَيْهِ ۚ وَكَانَ اللَّهُ عَزِيزًا حَكِيمًا - أَءُنزِلَ عَلَيْهِ ٱلذِّكْرُ مِنۢ بَيْنِنَا ۚ بَلْ هُمْ فِى شَكٍّۢ مِّن ذِكْرِى ۖ بَل لَّمَّا يَذُوقُواْ عَذَابِ</vt:lpstr>
      <vt:lpstr>Lam of the noun لام الاسم</vt:lpstr>
      <vt:lpstr>PowerPoint Presentation</vt:lpstr>
      <vt:lpstr>وَمِنْ آيَاتِهِ خَلْقُ السَّمَاوَاتِ وَالْأَرْضِ وَاخْتِلَافُ أَلْسِنَتِكُمْ وَأَلْوَانِكُمْ ۚ إِنَّ فِي ذَٰلِكَ لَآيَاتٍ لِّلْعَالِمِينَ  أَمْ أَنزَلْنَا عَلَيْهِمْ سُلْطَانًا فَهُوَ يَتَكَلَّمُ بِمَا كَانُوا بِهِ يُشْرِكُونَ   عَيْنًا فِيهَا تُسَمَّىٰ سَلْسَبِيلًا  *وَيَطُوفُ عَلَيْهِمْ وِلْدَانٌ مُّخَلَّدُونَ إِذَا رَأَيْتَهُمْ حَسِبْتَهُمْ لُؤْلُؤًا مَّنثُورًا * وَإِذَا رَأَيْتَ ثَمَّ رَأَيْتَ نَعِيمًا وَمُلْكًا كَبِيرًا </vt:lpstr>
      <vt:lpstr>Lam of the command (order) لام الأمر</vt:lpstr>
      <vt:lpstr>PowerPoint Presentation</vt:lpstr>
      <vt:lpstr>PowerPoint Presentation</vt:lpstr>
      <vt:lpstr>مَن كَانَ يَظُنُّ أَن لَّن يَنصُرَهُ اللَّهُ فِي الدُّنْيَا وَالْآخِرَةِ فَلْيَمْدُدْ بِسَبَبٍ إِلَى السَّمَاءِ ثُمَّ لْيَقْطَعْ فَلْيَنظُرْ هَلْ يُذْهِبَنَّ كَيْدُهُ مَا يَغِيظُ    وَأَذِّن فِي النَّاسِ بِالْحَجِّ يَأْتُوكَ رِجَالًا وَعَلَىٰ كُلِّ ضَامِرٍ يَأْتِينَ مِن كُلِّ فَجٍّ عَمِيقٍ * لِّيَشْهَدُوا مَنَافِعَ لَهُمْ وَيَذْكُرُوا اسْمَ اللَّهِ فِي أَيَّامٍ مَّعْلُومَاتٍ عَلَىٰ مَا رَزَقَهُم مِّن بَهِيمَةِ الْأَنْعَامِ ۖ فَكُلُوا مِنْهَا وَأَطْعِمُوا الْبَائِسَ الْفَقِيرَ * ثُمَّ لْيَقْضُوا تَفَثَهُمْ وَلْيُوفُوا نُذُورَهُمْ وَلْيَطَّوَّفُوا بِالْبَيْتِ الْعَتِيقِ</vt:lpstr>
      <vt:lpstr>PowerPoint Presentation</vt:lpstr>
      <vt:lpstr>اقْتَرَبَ لِلنَّاسِ حِسَابُهُمْ وَهُمْ فِي غَفْلَةٍ مُّعْرِضُونَ * مَا يَأْتِيهِم مِّن ذِكْرٍ مِّن رَّبِّهِم مُّحْدَثٍ إِلَّا اسْتَمَعُوهُ وَهُمْ يَلْعَبُونَ * لَاهِيَةً قُلُوبُهُمْ ۗ وَأَسَرُّوا النَّجْوَى الَّذِينَ ظَلَمُوا هَلْ هَٰذَا إِلَّا بَشَرٌ مِّثْلُكُمْ ۖ أَفَتَأْتُونَ السِّحْرَ وَأَنتُمْ تُبْصِرُونَ * قَالَ رَبِّي يَعْلَمُ الْقَوْلَ فِي السَّمَاءِ وَالْأَرْضِ ۖ وَهُوَ السَّمِيعُ الْعَلِيمُ * بَلْ قَالُوا أَضْغَاثُ أَحْلَامٍ بَلِ افْتَرَاهُ بَلْ هُوَ شَاعِرٌ فَلْيَأْتِنَا بِآيَةٍ كَمَا أُرْسِلَ الْأَوَّلُونَ * مَا آمَنَتْ قَبْلَهُم مِّن قَرْيَةٍ أَهْلَكْنَاهَا ۖ أَفَهُمْ يُؤْمِنُونَ * وَمَا أَرْسَلْنَا قَبْلَكَ إِلَّا رِجَالًا نُّوحِي إِلَيْهِمْ ۖ فَاسْأَلُوا أَهْلَ الذِّكْرِ إِن كُنتُمْ لَا تَعْلَمُونَ * وَمَا جَعَلْنَاهُمْ جَسَدًا لَّا يَأْكُلُونَ الطَّعَامَ وَمَا كَانُوا خَالِدِينَ * ثُمَّ صَدَقْنَاهُمُ الْوَعْدَ فَأَنجَيْنَاهُمْ وَمَن نَّشَاءُ وَأَهْلَكْنَا الْمُسْرِفِينَ * لَقَدْ أَنزَلْنَا إِلَيْكُمْ كِتَابًا فِيهِ ذِكْرُكُمْ ۖ أَفَلَا تَعْقِلُونَ * وَكَمْ قَصَمْنَا مِن قَرْيَةٍ كَانَتْ ظَالِمَةً وَأَنشَأْنَا بَعْدَهَا قَوْمًا آخَرِينَ * فَلَمَّا أَحَسُّوا بَأْسَنَا إِذَا هُم مِّنْهَا يَرْكُضُونَ * لَا تَرْكُضُوا وَارْجِعُوا إِلَىٰ مَا أُتْرِفْتُمْ فِيهِ وَمَسَاكِنِكُمْ لَعَلَّكُمْ تُسْأَلُونَ * قَالُوا يَا وَيْلَنَا إِنَّا كُنَّا ظَالِمِينَ * فَمَا زَالَت تِّلْكَ دَعْوَاهُمْ حَتَّىٰ جَعَلْنَاهُمْ حَصِيدًا خَامِدِينَ *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Microsoft account</cp:lastModifiedBy>
  <cp:revision>33</cp:revision>
  <dcterms:created xsi:type="dcterms:W3CDTF">2020-09-13T16:40:33Z</dcterms:created>
  <dcterms:modified xsi:type="dcterms:W3CDTF">2021-03-15T20:25:16Z</dcterms:modified>
</cp:coreProperties>
</file>