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K" initials="Z" lastIdx="1" clrIdx="0">
    <p:extLst>
      <p:ext uri="{19B8F6BF-5375-455C-9EA6-DF929625EA0E}">
        <p15:presenceInfo xmlns:p15="http://schemas.microsoft.com/office/powerpoint/2012/main" userId="S::ZK@lazyro.onmicrosoft.com::b2cfceea-60cb-428c-a493-633130afc07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86410"/>
  </p:normalViewPr>
  <p:slideViewPr>
    <p:cSldViewPr snapToGrid="0" snapToObjects="1">
      <p:cViewPr varScale="1">
        <p:scale>
          <a:sx n="69" d="100"/>
          <a:sy n="69" d="100"/>
        </p:scale>
        <p:origin x="528" y="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92348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ar-SA" sz="1800" b="1" dirty="0"/>
              <a:t>عقيدة </a:t>
            </a:r>
            <a:r>
              <a:rPr lang="ar-JO" sz="1800" b="1" dirty="0"/>
              <a:t>231</a:t>
            </a:r>
            <a:r>
              <a:rPr lang="ar-SA" sz="1800" b="1" dirty="0"/>
              <a:t> – مادة العقيدة – المحاضرة </a:t>
            </a:r>
            <a:r>
              <a:rPr lang="ar-DZ" sz="1800" b="1" dirty="0"/>
              <a:t>ا</a:t>
            </a:r>
            <a:r>
              <a:rPr lang="ar-JO" sz="1800" b="1" dirty="0"/>
              <a:t>لتاسعة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الزرادشتية (المجوسية)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/>
              <a:t>أ. فاطمة سلام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النقاط الرئيسية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النشأة.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التسمية.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أهم المعتقدات.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موقف الإسلام منها.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1101</TotalTime>
  <Words>23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الزرادشتية (المجوسية)</vt:lpstr>
      <vt:lpstr>النقاط الرئيسية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fatima sallam</cp:lastModifiedBy>
  <cp:revision>57</cp:revision>
  <dcterms:created xsi:type="dcterms:W3CDTF">2020-09-13T17:12:40Z</dcterms:created>
  <dcterms:modified xsi:type="dcterms:W3CDTF">2021-12-04T17:27:32Z</dcterms:modified>
</cp:coreProperties>
</file>