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410"/>
  </p:normalViewPr>
  <p:slideViewPr>
    <p:cSldViewPr snapToGrid="0" snapToObjects="1">
      <p:cViewPr varScale="1">
        <p:scale>
          <a:sx n="69" d="100"/>
          <a:sy n="69" d="100"/>
        </p:scale>
        <p:origin x="52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لتاسعة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الزرادشتية (المجوسية)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التسمية.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أهم المعتقدات.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موقف الإسلام منها.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الزرادشتية (المجوسية)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57</cp:revision>
  <dcterms:created xsi:type="dcterms:W3CDTF">2020-09-13T17:12:40Z</dcterms:created>
  <dcterms:modified xsi:type="dcterms:W3CDTF">2021-12-04T17:27:32Z</dcterms:modified>
</cp:coreProperties>
</file>