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3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12"/>
    <p:restoredTop sz="92683"/>
  </p:normalViewPr>
  <p:slideViewPr>
    <p:cSldViewPr snapToGrid="0" snapToObjects="1">
      <p:cViewPr varScale="1">
        <p:scale>
          <a:sx n="67" d="100"/>
          <a:sy n="67" d="100"/>
        </p:scale>
        <p:origin x="8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7080-5C0E-9945-9DFE-64B3BB9DCD9F}" type="datetime1">
              <a:rPr lang="en-CA" smtClean="0"/>
              <a:t>2021-11-05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3FEC-E01D-6145-B83C-1F1DBBA82E62}" type="datetime1">
              <a:rPr lang="en-CA" smtClean="0"/>
              <a:t>2021-11-05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2021-11-05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0B33-5645-6243-A1BF-764EAD99171C}" type="datetime1">
              <a:rPr lang="en-CA" smtClean="0"/>
              <a:t>2021-11-05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F58C-3BFE-5844-BE6A-B3C235B0E679}" type="datetime1">
              <a:rPr lang="en-CA" smtClean="0"/>
              <a:t>2021-11-05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6508-7F59-134E-AAE3-D16872DD9145}" type="datetime1">
              <a:rPr lang="en-CA" smtClean="0"/>
              <a:t>2021-11-05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8C52-795A-AC45-9E13-A1AF72C1B6E8}" type="datetime1">
              <a:rPr lang="en-CA" smtClean="0"/>
              <a:t>2021-11-05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6120-296C-384C-AC58-EC87636FD61B}" type="datetime1">
              <a:rPr lang="en-CA" smtClean="0"/>
              <a:t>2021-11-05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4C69-3445-F947-B1D3-6831C557BABD}" type="datetime1">
              <a:rPr lang="en-CA" smtClean="0"/>
              <a:t>2021-11-05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39-D598-E143-91BC-79FD22069BA6}" type="datetime1">
              <a:rPr lang="en-CA" smtClean="0"/>
              <a:t>2021-11-05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6E881E-EDFF-9A48-8643-9E8960853ECB}" type="datetime1">
              <a:rPr lang="en-CA" smtClean="0"/>
              <a:t>2021-11-05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22523"/>
            <a:ext cx="10515600" cy="2387600"/>
          </a:xfrm>
        </p:spPr>
        <p:txBody>
          <a:bodyPr>
            <a:normAutofit/>
          </a:bodyPr>
          <a:lstStyle/>
          <a:p>
            <a:r>
              <a:rPr lang="ar-JO" sz="5000" dirty="0"/>
              <a:t>العقيدة الإسلامية- </a:t>
            </a:r>
            <a:r>
              <a:rPr lang="ar-JO" sz="5000"/>
              <a:t>الفصل الأول</a:t>
            </a:r>
            <a:br>
              <a:rPr lang="ar-JO" sz="5000" dirty="0"/>
            </a:br>
            <a:r>
              <a:rPr lang="ar-JO" sz="5000" dirty="0"/>
              <a:t>مراجعة مادة منتصف الفصل</a:t>
            </a:r>
            <a:endParaRPr lang="en-US" sz="5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b="1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النقاط الرئيسة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dirty="0">
                <a:solidFill>
                  <a:srgbClr val="000000"/>
                </a:solidFill>
              </a:rPr>
              <a:t>الكلام في الإلهيات: إثبات وجود الله تعالى، التوحيد، إثبات صفات الله تعالى، تنزيه الله تعالى.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dirty="0">
                <a:solidFill>
                  <a:srgbClr val="000000"/>
                </a:solidFill>
              </a:rPr>
              <a:t>الكلام في الأنبياء والملائكة والأئمة والصحابة: إثبات النبوات، إثبات نبوة خاتم الأنبياء، الإيمان بالملائكة، توقير الصحابة وأهل البيت.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dirty="0">
                <a:solidFill>
                  <a:srgbClr val="000000"/>
                </a:solidFill>
              </a:rPr>
              <a:t>الكلام في الدار الآخرة: إثبات المعاد، ما يكون قبل يوم القيامة، يوم القيامة وأحواله، الجنة والنار.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JO" sz="2000" dirty="0">
              <a:solidFill>
                <a:srgbClr val="000000"/>
              </a:solidFill>
            </a:endParaRP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3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الكلام في الإلهيات: إثبات وجود الله تعالى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spcBef>
                <a:spcPts val="0"/>
              </a:spcBef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إثبات وجود الله تعالى يكون بالتدبر في مخلوقاته، وبأخبار الأنبياء، وبالفطرة السليمة.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من صفات المخلوقات التغير وعدم استقلالها بذاتها والخالق عكس ذلك.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المخلوقات إما خلقت نفسها بنفسها، وهذا مستحيل، أو خُلِقت من غير خالق، وهذا مستحيل، أو خلقها خالق غيرها أعظم منها، وهذا ما يقبله العقل.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قدرة المخلوقات محدودة وأنها لا تستطيع أن تخلق ولو ذبابة من العدم، فكيف بخلق السموات والأرض؟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أنبياء الله ومعجزاتهم التي تحدوا بها الخلق وعجزوا عن الإتيان بمثلها، ونجاة من آمن بهم وهلاك من كفر بهم، لدليل على صحة دعوتهم بوجود الخالق.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الفطرة السليمة تدل على الخالق.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78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الكلام في الإلهيات: التوحيد وإثبات صفات الله وتنزيهه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الخالق هو الله تعالى وحده، لا معبود بحق إلا هو، ولا إله غيره.</a:t>
            </a:r>
            <a:endParaRPr lang="en-US" sz="2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عيسى -عليه السلام- عبد الله ورسوله، وهو بشر كبقية الأنبياء والرسل، يأكل ويشرب وينام، ولد صغيرًا وكَبِر، ولم يُقتل ولم يُصلب، بل رفعه الله إليه.</a:t>
            </a:r>
            <a:endParaRPr lang="en-US" sz="2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كما خُلق عيسى بدون أب فإن آدم -عليه السلام- خُلق من غير أبٍ ولا أم.</a:t>
            </a:r>
            <a:endParaRPr lang="en-US" sz="2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لم يدع عيسى -عليه السلام- أنه إله، وهذا غير موجود في أيٍ من الأناجيل الموجودة، بل إنه دعى الناس لعبادة الله وحده.</a:t>
            </a:r>
            <a:endParaRPr lang="en-US" sz="2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الأصنام، والنار، والشمس، والطبيعة كلها، ليس لها صفات الخالق مثل الحياة والعلم والقدرة والسمع والبصر والإرادة، وأنها محدثة متغيرة لا تستقل بذاتها.</a:t>
            </a:r>
            <a:endParaRPr lang="en-US" sz="2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يجب الإيمان بأسماء الله الحسنى وصفاته العلى وأنها كلها صفات كمال وجلال، ويجب تنزيه الله تعالى عن كل عيب ونقص.</a:t>
            </a:r>
            <a:endParaRPr lang="en-US" sz="2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86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الكلام في الأنبياء والملائكة والأئمة والصحابة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JO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بعث الله تعالى </a:t>
            </a: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الأنبياء بالمعجزات ليدلوا الناس عليه، ويعلمونهم كيف يعبدون ربهم، وليبينوا للناس ما يختلفون فيه.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محمد</a:t>
            </a:r>
            <a:r>
              <a:rPr lang="ar-JO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ٌ</a:t>
            </a: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ﷺ خاتم الأنبياء والرسل، ودلائل صحة نبوته كثيرة منها القرآن، ومعجزاته، وفضائله، وشمائله، وما ظهر قبله وبعده من العلامات الدالة على صحة نبوته.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شريعة محمد ﷺ جاءت ناسخة لما قبلها من الشرائع كما نسخت شريعة موسى ما قبلها، والنسخ لا يلزم منه البَداء، بل حكمة الله تعالى والتدرج والملاءمة.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بالملائكة واجب وأنهم عباد مكرمون ولا يعصون الله أبد</a:t>
            </a:r>
            <a:r>
              <a:rPr lang="ar-JO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ً</a:t>
            </a: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نوقر أصحاب النبي ﷺ وآل بيته الأطهار جميعهم وأئمة المسلمين الخلفاء الراشدين، وأن ترتيب فضلهم هو ترتيب ولايتهم على المسلمين.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1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الكلام في الدار الآخرة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الذي خلق الكائنات قادرعلى إعادة خلقها وإحيائها بعد مماتها.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للساعة علامات صغرى وكبرى، وأن سؤال الملكين حق، وأن القبر إما روضة من رياض الجنة أو حفرة من حفر النار.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من الإيمان باليوم الآخ</a:t>
            </a:r>
            <a:r>
              <a:rPr lang="ar-JO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ر </a:t>
            </a: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بما فيه من الأمور العظام كالصراط والحساب والميزان.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الحياة الآخرة أبدية، وهي إما في الجنة أو النار، ولا يخلد مؤمن في النار أبدًا.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11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8382</TotalTime>
  <Words>542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العقيدة الإسلامية- الفصل الأول مراجعة مادة منتصف الفصل</vt:lpstr>
      <vt:lpstr>النقاط الرئيسة</vt:lpstr>
      <vt:lpstr>الكلام في الإلهيات: إثبات وجود الله تعالى </vt:lpstr>
      <vt:lpstr>الكلام في الإلهيات: التوحيد وإثبات صفات الله وتنزيهه</vt:lpstr>
      <vt:lpstr>الكلام في الأنبياء والملائكة والأئمة والصحابة</vt:lpstr>
      <vt:lpstr>الكلام في الدار الآخرة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67</cp:revision>
  <dcterms:created xsi:type="dcterms:W3CDTF">2020-09-13T16:40:33Z</dcterms:created>
  <dcterms:modified xsi:type="dcterms:W3CDTF">2021-11-06T04:17:41Z</dcterms:modified>
</cp:coreProperties>
</file>