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العَوْدَةُ إِلَى اللهِ هِيَ النَّجَاة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AAD0B-9F7D-441B-64B9-4A3DE370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7" y="0"/>
            <a:ext cx="7948966" cy="64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987206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BC460-C3B5-A744-6CF9-B3174260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043"/>
            <a:ext cx="12192000" cy="39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30FC-A7E9-E8F3-8616-75373975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39"/>
            <a:ext cx="12192000" cy="1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AD85C-4D1C-6AC9-93A6-9170D007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2585920"/>
            <a:ext cx="81450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8431E-70D3-A4FB-EC34-7D034855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766"/>
            <a:ext cx="12192000" cy="31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711F3-6905-20E9-4192-C5DEAF29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31" y="132890"/>
            <a:ext cx="8585082" cy="63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56E60-7E0F-E707-C616-E89ACD484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1794125"/>
            <a:ext cx="10097909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45CE5-644D-D46B-062B-06B76A26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04" y="0"/>
            <a:ext cx="8108048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العَوْدَةُ إِلَى اللهِ هِيَ النَّجَاة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2024-12-08T14:22:58Z</dcterms:modified>
</cp:coreProperties>
</file>