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91" r:id="rId3"/>
    <p:sldId id="292" r:id="rId4"/>
    <p:sldId id="272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361S – Arabic Curriculum – Lecture No. </a:t>
            </a:r>
            <a:r>
              <a:rPr lang="en-US" sz="1800" b="1" dirty="0"/>
              <a:t>14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IrBL-L6t-cA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4F5CWYZs4nRDkBCT6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DDF2215-3902-42C9-8F0C-25D273A7F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>
            <a:normAutofit/>
          </a:bodyPr>
          <a:lstStyle/>
          <a:p>
            <a:pPr rtl="1"/>
            <a:r>
              <a:rPr lang="ar-EG" dirty="0"/>
              <a:t>أسَالِيب خَاطِئَةٌ فِي التَّرْبِيَة</a:t>
            </a:r>
            <a:br>
              <a:rPr lang="ar-EG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999383-904C-458C-9AEE-05BF30494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2020-09-27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0996E3-8635-4688-9281-D9E8138BE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Online Media 3" title="أساليب خاطئة في تربية الأبناء">
            <a:hlinkClick r:id="" action="ppaction://media"/>
            <a:extLst>
              <a:ext uri="{FF2B5EF4-FFF2-40B4-BE49-F238E27FC236}">
                <a16:creationId xmlns:a16="http://schemas.microsoft.com/office/drawing/2014/main" id="{ED7140ED-4616-442A-899C-E9776C46336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0096" y="1250414"/>
            <a:ext cx="7711808" cy="435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90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CF5A72-6585-42A2-8C01-AFA968519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2020-09-27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535966-E045-46B0-BDF7-0B788C6B0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F128FE-7222-4A23-9200-2AB993BA51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57" y="2258458"/>
            <a:ext cx="11637886" cy="234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034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6E8F0A-5206-4649-9AD8-4E0CBC541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008" y="932551"/>
            <a:ext cx="7467984" cy="37149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0D37B4-72AE-4FA0-BD56-B101E4059878}"/>
              </a:ext>
            </a:extLst>
          </p:cNvPr>
          <p:cNvSpPr txBox="1"/>
          <p:nvPr/>
        </p:nvSpPr>
        <p:spPr>
          <a:xfrm>
            <a:off x="3054427" y="5175041"/>
            <a:ext cx="61088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3"/>
              </a:rPr>
              <a:t>https://forms.gle/4F5CWYZs4nRDkBCT6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23</Words>
  <Application>Microsoft Office PowerPoint</Application>
  <PresentationFormat>Widescreen</PresentationFormat>
  <Paragraphs>10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أسَالِيب خَاطِئَةٌ فِي التَّرْبِيَة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51</cp:revision>
  <dcterms:created xsi:type="dcterms:W3CDTF">2020-09-13T16:40:33Z</dcterms:created>
  <dcterms:modified xsi:type="dcterms:W3CDTF">2023-04-16T09:44:41Z</dcterms:modified>
</cp:coreProperties>
</file>