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67" r:id="rId3"/>
    <p:sldId id="270" r:id="rId4"/>
    <p:sldId id="277" r:id="rId5"/>
    <p:sldId id="259" r:id="rId6"/>
    <p:sldId id="271" r:id="rId7"/>
    <p:sldId id="275" r:id="rId8"/>
    <p:sldId id="2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44"/>
    <p:restoredTop sz="92683"/>
  </p:normalViewPr>
  <p:slideViewPr>
    <p:cSldViewPr snapToGrid="0" snapToObjects="1">
      <p:cViewPr varScale="1">
        <p:scale>
          <a:sx n="86" d="100"/>
          <a:sy n="86" d="100"/>
        </p:scale>
        <p:origin x="67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4/10/2021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9FB2A54-FC40-FE44-B3CA-E2D3E1BD244C}"/>
              </a:ext>
            </a:extLst>
          </p:cNvPr>
          <p:cNvSpPr>
            <a:spLocks noGrp="1"/>
          </p:cNvSpPr>
          <p:nvPr>
            <p:ph type="dt" sz="half" idx="10"/>
          </p:nvPr>
        </p:nvSpPr>
        <p:spPr/>
        <p:txBody>
          <a:bodyPr/>
          <a:lstStyle/>
          <a:p>
            <a:fld id="{82E09D70-B50F-0348-91D4-A5D1DE691CCB}" type="datetime1">
              <a:rPr lang="en-CA" smtClean="0"/>
              <a:t>2021-04-10</a:t>
            </a:fld>
            <a:endParaRPr lang="en-US"/>
          </a:p>
        </p:txBody>
      </p:sp>
      <p:sp>
        <p:nvSpPr>
          <p:cNvPr id="6" name="Slide Number Placeholder 5">
            <a:extLst>
              <a:ext uri="{FF2B5EF4-FFF2-40B4-BE49-F238E27FC236}">
                <a16:creationId xmlns:a16="http://schemas.microsoft.com/office/drawing/2014/main"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id="{B1122BF2-C2B8-FA49-843E-12C8E5D64BD1}"/>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670A9-CBAB-2C49-950E-5B31284F2D97}"/>
              </a:ext>
            </a:extLst>
          </p:cNvPr>
          <p:cNvSpPr>
            <a:spLocks noGrp="1"/>
          </p:cNvSpPr>
          <p:nvPr>
            <p:ph type="dt" sz="half" idx="10"/>
          </p:nvPr>
        </p:nvSpPr>
        <p:spPr/>
        <p:txBody>
          <a:bodyPr/>
          <a:lstStyle/>
          <a:p>
            <a:fld id="{31257080-5C0E-9945-9DFE-64B3BB9DCD9F}" type="datetime1">
              <a:rPr lang="en-CA" smtClean="0"/>
              <a:t>2021-04-10</a:t>
            </a:fld>
            <a:endParaRPr lang="en-US"/>
          </a:p>
        </p:txBody>
      </p:sp>
      <p:sp>
        <p:nvSpPr>
          <p:cNvPr id="6" name="Slide Number Placeholder 5">
            <a:extLst>
              <a:ext uri="{FF2B5EF4-FFF2-40B4-BE49-F238E27FC236}">
                <a16:creationId xmlns:a16="http://schemas.microsoft.com/office/drawing/2014/main"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515DF-717B-B242-AE59-FBFEC115EAFF}"/>
              </a:ext>
            </a:extLst>
          </p:cNvPr>
          <p:cNvSpPr>
            <a:spLocks noGrp="1"/>
          </p:cNvSpPr>
          <p:nvPr>
            <p:ph type="dt" sz="half" idx="10"/>
          </p:nvPr>
        </p:nvSpPr>
        <p:spPr/>
        <p:txBody>
          <a:bodyPr/>
          <a:lstStyle/>
          <a:p>
            <a:fld id="{B5E93FEC-E01D-6145-B83C-1F1DBBA82E62}" type="datetime1">
              <a:rPr lang="en-CA" smtClean="0"/>
              <a:t>2021-04-10</a:t>
            </a:fld>
            <a:endParaRPr lang="en-US"/>
          </a:p>
        </p:txBody>
      </p:sp>
      <p:sp>
        <p:nvSpPr>
          <p:cNvPr id="6" name="Slide Number Placeholder 5">
            <a:extLst>
              <a:ext uri="{FF2B5EF4-FFF2-40B4-BE49-F238E27FC236}">
                <a16:creationId xmlns:a16="http://schemas.microsoft.com/office/drawing/2014/main"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9F3B3C2-584D-B04F-9C08-AEBABB5984D6}"/>
              </a:ext>
            </a:extLst>
          </p:cNvPr>
          <p:cNvSpPr>
            <a:spLocks noGrp="1"/>
          </p:cNvSpPr>
          <p:nvPr>
            <p:ph type="dt" sz="half" idx="10"/>
          </p:nvPr>
        </p:nvSpPr>
        <p:spPr/>
        <p:txBody>
          <a:bodyPr/>
          <a:lstStyle/>
          <a:p>
            <a:fld id="{2D9057BC-CE48-CD4C-AF3D-B9C2E384CD7B}" type="datetime1">
              <a:rPr lang="en-CA" smtClean="0"/>
              <a:t>2021-04-10</a:t>
            </a:fld>
            <a:endParaRPr lang="en-US"/>
          </a:p>
        </p:txBody>
      </p:sp>
      <p:sp>
        <p:nvSpPr>
          <p:cNvPr id="6" name="Slide Number Placeholder 5">
            <a:extLst>
              <a:ext uri="{FF2B5EF4-FFF2-40B4-BE49-F238E27FC236}">
                <a16:creationId xmlns:a16="http://schemas.microsoft.com/office/drawing/2014/main"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912EA2A2-1905-F64F-A921-98677409C732}"/>
              </a:ext>
            </a:extLst>
          </p:cNvPr>
          <p:cNvSpPr>
            <a:spLocks noGrp="1"/>
          </p:cNvSpPr>
          <p:nvPr>
            <p:ph type="dt" sz="half" idx="10"/>
          </p:nvPr>
        </p:nvSpPr>
        <p:spPr/>
        <p:txBody>
          <a:bodyPr/>
          <a:lstStyle/>
          <a:p>
            <a:fld id="{5EE30B33-5645-6243-A1BF-764EAD99171C}" type="datetime1">
              <a:rPr lang="en-CA" smtClean="0"/>
              <a:t>2021-04-10</a:t>
            </a:fld>
            <a:endParaRPr lang="en-US"/>
          </a:p>
        </p:txBody>
      </p:sp>
      <p:sp>
        <p:nvSpPr>
          <p:cNvPr id="6" name="Slide Number Placeholder 5">
            <a:extLst>
              <a:ext uri="{FF2B5EF4-FFF2-40B4-BE49-F238E27FC236}">
                <a16:creationId xmlns:a16="http://schemas.microsoft.com/office/drawing/2014/main"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BCD8A8-3C59-E545-B02E-2C1655DF8219}"/>
              </a:ext>
            </a:extLst>
          </p:cNvPr>
          <p:cNvSpPr>
            <a:spLocks noGrp="1"/>
          </p:cNvSpPr>
          <p:nvPr>
            <p:ph type="dt" sz="half" idx="10"/>
          </p:nvPr>
        </p:nvSpPr>
        <p:spPr/>
        <p:txBody>
          <a:bodyPr/>
          <a:lstStyle/>
          <a:p>
            <a:fld id="{571FF58C-3BFE-5844-BE6A-B3C235B0E679}" type="datetime1">
              <a:rPr lang="en-CA" smtClean="0"/>
              <a:t>2021-04-10</a:t>
            </a:fld>
            <a:endParaRPr lang="en-US"/>
          </a:p>
        </p:txBody>
      </p:sp>
      <p:sp>
        <p:nvSpPr>
          <p:cNvPr id="7" name="Slide Number Placeholder 6">
            <a:extLst>
              <a:ext uri="{FF2B5EF4-FFF2-40B4-BE49-F238E27FC236}">
                <a16:creationId xmlns:a16="http://schemas.microsoft.com/office/drawing/2014/main"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17F8ED-C600-CB41-A494-4CC0D8ACAEF7}"/>
              </a:ext>
            </a:extLst>
          </p:cNvPr>
          <p:cNvSpPr>
            <a:spLocks noGrp="1"/>
          </p:cNvSpPr>
          <p:nvPr>
            <p:ph type="dt" sz="half" idx="10"/>
          </p:nvPr>
        </p:nvSpPr>
        <p:spPr/>
        <p:txBody>
          <a:bodyPr/>
          <a:lstStyle/>
          <a:p>
            <a:fld id="{75746508-7F59-134E-AAE3-D16872DD9145}" type="datetime1">
              <a:rPr lang="en-CA" smtClean="0"/>
              <a:t>2021-04-10</a:t>
            </a:fld>
            <a:endParaRPr lang="en-US"/>
          </a:p>
        </p:txBody>
      </p:sp>
      <p:sp>
        <p:nvSpPr>
          <p:cNvPr id="9" name="Slide Number Placeholder 8">
            <a:extLst>
              <a:ext uri="{FF2B5EF4-FFF2-40B4-BE49-F238E27FC236}">
                <a16:creationId xmlns:a16="http://schemas.microsoft.com/office/drawing/2014/main"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4D16E0-8AC1-FB48-892C-65E7457A1629}"/>
              </a:ext>
            </a:extLst>
          </p:cNvPr>
          <p:cNvSpPr>
            <a:spLocks noGrp="1"/>
          </p:cNvSpPr>
          <p:nvPr>
            <p:ph type="dt" sz="half" idx="10"/>
          </p:nvPr>
        </p:nvSpPr>
        <p:spPr/>
        <p:txBody>
          <a:bodyPr/>
          <a:lstStyle/>
          <a:p>
            <a:fld id="{85AD8C52-795A-AC45-9E13-A1AF72C1B6E8}" type="datetime1">
              <a:rPr lang="en-CA" smtClean="0"/>
              <a:t>2021-04-10</a:t>
            </a:fld>
            <a:endParaRPr lang="en-US"/>
          </a:p>
        </p:txBody>
      </p:sp>
      <p:sp>
        <p:nvSpPr>
          <p:cNvPr id="5" name="Slide Number Placeholder 4">
            <a:extLst>
              <a:ext uri="{FF2B5EF4-FFF2-40B4-BE49-F238E27FC236}">
                <a16:creationId xmlns:a16="http://schemas.microsoft.com/office/drawing/2014/main"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3B0DD-3463-5344-B094-815387B42932}"/>
              </a:ext>
            </a:extLst>
          </p:cNvPr>
          <p:cNvSpPr>
            <a:spLocks noGrp="1"/>
          </p:cNvSpPr>
          <p:nvPr>
            <p:ph type="dt" sz="half" idx="10"/>
          </p:nvPr>
        </p:nvSpPr>
        <p:spPr/>
        <p:txBody>
          <a:bodyPr/>
          <a:lstStyle/>
          <a:p>
            <a:fld id="{75446120-296C-384C-AC58-EC87636FD61B}" type="datetime1">
              <a:rPr lang="en-CA" smtClean="0"/>
              <a:t>2021-04-10</a:t>
            </a:fld>
            <a:endParaRPr lang="en-US"/>
          </a:p>
        </p:txBody>
      </p:sp>
      <p:sp>
        <p:nvSpPr>
          <p:cNvPr id="4" name="Slide Number Placeholder 3">
            <a:extLst>
              <a:ext uri="{FF2B5EF4-FFF2-40B4-BE49-F238E27FC236}">
                <a16:creationId xmlns:a16="http://schemas.microsoft.com/office/drawing/2014/main"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027EFE-F754-E54E-92CC-853C3A3E3843}"/>
              </a:ext>
            </a:extLst>
          </p:cNvPr>
          <p:cNvSpPr>
            <a:spLocks noGrp="1"/>
          </p:cNvSpPr>
          <p:nvPr>
            <p:ph type="dt" sz="half" idx="10"/>
          </p:nvPr>
        </p:nvSpPr>
        <p:spPr/>
        <p:txBody>
          <a:bodyPr/>
          <a:lstStyle/>
          <a:p>
            <a:fld id="{1EF64C69-3445-F947-B1D3-6831C557BABD}" type="datetime1">
              <a:rPr lang="en-CA" smtClean="0"/>
              <a:t>2021-04-10</a:t>
            </a:fld>
            <a:endParaRPr lang="en-US"/>
          </a:p>
        </p:txBody>
      </p:sp>
      <p:sp>
        <p:nvSpPr>
          <p:cNvPr id="7" name="Slide Number Placeholder 6">
            <a:extLst>
              <a:ext uri="{FF2B5EF4-FFF2-40B4-BE49-F238E27FC236}">
                <a16:creationId xmlns:a16="http://schemas.microsoft.com/office/drawing/2014/main"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D85BC-44AD-2443-953B-FAF3B3FEC79F}"/>
              </a:ext>
            </a:extLst>
          </p:cNvPr>
          <p:cNvSpPr>
            <a:spLocks noGrp="1"/>
          </p:cNvSpPr>
          <p:nvPr>
            <p:ph type="dt" sz="half" idx="10"/>
          </p:nvPr>
        </p:nvSpPr>
        <p:spPr/>
        <p:txBody>
          <a:bodyPr/>
          <a:lstStyle/>
          <a:p>
            <a:fld id="{AEE5E639-D598-E143-91BC-79FD22069BA6}" type="datetime1">
              <a:rPr lang="en-CA" smtClean="0"/>
              <a:t>2021-04-10</a:t>
            </a:fld>
            <a:endParaRPr lang="en-US"/>
          </a:p>
        </p:txBody>
      </p:sp>
      <p:sp>
        <p:nvSpPr>
          <p:cNvPr id="7" name="Slide Number Placeholder 6">
            <a:extLst>
              <a:ext uri="{FF2B5EF4-FFF2-40B4-BE49-F238E27FC236}">
                <a16:creationId xmlns:a16="http://schemas.microsoft.com/office/drawing/2014/main"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0A73850-9D85-2A4A-B6B7-456EA1583E36}"/>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3D6E881E-EDFF-9A48-8643-9E8960853ECB}" type="datetime1">
              <a:rPr lang="en-CA" smtClean="0"/>
              <a:t>2021-04-10</a:t>
            </a:fld>
            <a:endParaRPr lang="en-US" dirty="0"/>
          </a:p>
        </p:txBody>
      </p:sp>
      <p:sp>
        <p:nvSpPr>
          <p:cNvPr id="6" name="Slide Number Placeholder 5">
            <a:extLst>
              <a:ext uri="{FF2B5EF4-FFF2-40B4-BE49-F238E27FC236}">
                <a16:creationId xmlns:a16="http://schemas.microsoft.com/office/drawing/2014/main"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B0BB-85E7-444B-A033-873561327BFC}"/>
              </a:ext>
            </a:extLst>
          </p:cNvPr>
          <p:cNvSpPr>
            <a:spLocks noGrp="1"/>
          </p:cNvSpPr>
          <p:nvPr>
            <p:ph type="ctrTitle"/>
          </p:nvPr>
        </p:nvSpPr>
        <p:spPr>
          <a:xfrm>
            <a:off x="1524000" y="2222523"/>
            <a:ext cx="9144000" cy="1884528"/>
          </a:xfrm>
        </p:spPr>
        <p:txBody>
          <a:bodyPr>
            <a:normAutofit/>
          </a:bodyPr>
          <a:lstStyle/>
          <a:p>
            <a:pPr>
              <a:lnSpc>
                <a:spcPct val="120000"/>
              </a:lnSpc>
            </a:pPr>
            <a:r>
              <a:rPr lang="en-CA" sz="4800" b="0" dirty="0">
                <a:latin typeface="Algerian" panose="04020705040A02060702" pitchFamily="82" charset="0"/>
              </a:rPr>
              <a:t>Prophet</a:t>
            </a:r>
            <a:r>
              <a:rPr lang="en-CA" sz="4800" dirty="0"/>
              <a:t> </a:t>
            </a:r>
            <a:r>
              <a:rPr lang="en-US" sz="4800" b="0" dirty="0" err="1">
                <a:latin typeface="Algerian" panose="04020705040A02060702" pitchFamily="82" charset="0"/>
              </a:rPr>
              <a:t>yusuf</a:t>
            </a:r>
            <a:r>
              <a:rPr lang="en-CA" sz="4800" dirty="0"/>
              <a:t>(AS) </a:t>
            </a:r>
            <a:r>
              <a:rPr lang="en-US" sz="4800" dirty="0"/>
              <a:t> </a:t>
            </a:r>
          </a:p>
        </p:txBody>
      </p:sp>
      <p:sp>
        <p:nvSpPr>
          <p:cNvPr id="3" name="Subtitle 2">
            <a:extLst>
              <a:ext uri="{FF2B5EF4-FFF2-40B4-BE49-F238E27FC236}">
                <a16:creationId xmlns:a16="http://schemas.microsoft.com/office/drawing/2014/main" id="{D2CE41B7-91BB-2643-B51E-9483CCFAA46F}"/>
              </a:ext>
            </a:extLst>
          </p:cNvPr>
          <p:cNvSpPr>
            <a:spLocks noGrp="1"/>
          </p:cNvSpPr>
          <p:nvPr>
            <p:ph type="subTitle" idx="1"/>
          </p:nvPr>
        </p:nvSpPr>
        <p:spPr/>
        <p:txBody>
          <a:bodyPr/>
          <a:lstStyle/>
          <a:p>
            <a:r>
              <a:rPr lang="en-US" b="1" dirty="0"/>
              <a:t>Dr. </a:t>
            </a:r>
            <a:r>
              <a:rPr lang="en-US" dirty="0" err="1"/>
              <a:t>Nemat</a:t>
            </a:r>
            <a:r>
              <a:rPr lang="en-US" dirty="0"/>
              <a:t> </a:t>
            </a:r>
            <a:r>
              <a:rPr lang="en-US" dirty="0" err="1"/>
              <a:t>Awadalla</a:t>
            </a:r>
            <a:endParaRPr lang="en-US" dirty="0"/>
          </a:p>
        </p:txBody>
      </p:sp>
      <p:sp>
        <p:nvSpPr>
          <p:cNvPr id="4" name="Date Placeholder 3">
            <a:extLst>
              <a:ext uri="{FF2B5EF4-FFF2-40B4-BE49-F238E27FC236}">
                <a16:creationId xmlns:a16="http://schemas.microsoft.com/office/drawing/2014/main" id="{B58D3839-5137-2E43-9E9E-2448574C133B}"/>
              </a:ext>
            </a:extLst>
          </p:cNvPr>
          <p:cNvSpPr>
            <a:spLocks noGrp="1"/>
          </p:cNvSpPr>
          <p:nvPr>
            <p:ph type="dt" sz="half" idx="10"/>
          </p:nvPr>
        </p:nvSpPr>
        <p:spPr/>
        <p:txBody>
          <a:bodyPr/>
          <a:lstStyle/>
          <a:p>
            <a:fld id="{A02DA27A-0449-7248-A94F-950571DA4F0A}" type="datetime1">
              <a:rPr lang="en-CA" smtClean="0"/>
              <a:t>2021-04-10</a:t>
            </a:fld>
            <a:endParaRPr lang="en-US"/>
          </a:p>
        </p:txBody>
      </p:sp>
      <p:sp>
        <p:nvSpPr>
          <p:cNvPr id="5" name="Slide Number Placeholder 4">
            <a:extLst>
              <a:ext uri="{FF2B5EF4-FFF2-40B4-BE49-F238E27FC236}">
                <a16:creationId xmlns:a16="http://schemas.microsoft.com/office/drawing/2014/main"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
        <p:nvSpPr>
          <p:cNvPr id="7" name="TextBox 6">
            <a:extLst>
              <a:ext uri="{FF2B5EF4-FFF2-40B4-BE49-F238E27FC236}">
                <a16:creationId xmlns:a16="http://schemas.microsoft.com/office/drawing/2014/main" id="{3F55A7A9-5738-CF48-B5C0-8FEFD5979462}"/>
              </a:ext>
            </a:extLst>
          </p:cNvPr>
          <p:cNvSpPr txBox="1"/>
          <p:nvPr/>
        </p:nvSpPr>
        <p:spPr>
          <a:xfrm>
            <a:off x="3893025" y="1782325"/>
            <a:ext cx="5411866" cy="369332"/>
          </a:xfrm>
          <a:prstGeom prst="rect">
            <a:avLst/>
          </a:prstGeom>
          <a:noFill/>
        </p:spPr>
        <p:txBody>
          <a:bodyPr wrap="none" rtlCol="0">
            <a:spAutoFit/>
          </a:bodyPr>
          <a:lstStyle/>
          <a:p>
            <a:r>
              <a:rPr lang="en-CA" b="1" dirty="0">
                <a:solidFill>
                  <a:schemeClr val="bg1"/>
                </a:solidFill>
              </a:rPr>
              <a:t>SER 15</a:t>
            </a:r>
            <a:r>
              <a:rPr lang="tr-TR" b="1" dirty="0">
                <a:solidFill>
                  <a:schemeClr val="bg1"/>
                </a:solidFill>
              </a:rPr>
              <a:t>2</a:t>
            </a:r>
            <a:r>
              <a:rPr lang="en-CA" b="1" dirty="0">
                <a:solidFill>
                  <a:schemeClr val="bg1"/>
                </a:solidFill>
              </a:rPr>
              <a:t> – History &amp; </a:t>
            </a:r>
            <a:r>
              <a:rPr lang="en-CA" b="1" dirty="0" err="1">
                <a:solidFill>
                  <a:schemeClr val="bg1"/>
                </a:solidFill>
              </a:rPr>
              <a:t>Seerah</a:t>
            </a:r>
            <a:r>
              <a:rPr lang="en-CA" b="1" dirty="0">
                <a:solidFill>
                  <a:schemeClr val="bg1"/>
                </a:solidFill>
              </a:rPr>
              <a:t> Curriculum – Lecture No. 7</a:t>
            </a:r>
            <a:endParaRPr lang="en-US" dirty="0"/>
          </a:p>
        </p:txBody>
      </p:sp>
    </p:spTree>
    <p:extLst>
      <p:ext uri="{BB962C8B-B14F-4D97-AF65-F5344CB8AC3E}">
        <p14:creationId xmlns:p14="http://schemas.microsoft.com/office/powerpoint/2010/main" val="393409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92C4D-7FE6-5941-9213-2C7C4B1F9F93}"/>
              </a:ext>
            </a:extLst>
          </p:cNvPr>
          <p:cNvSpPr>
            <a:spLocks noGrp="1"/>
          </p:cNvSpPr>
          <p:nvPr>
            <p:ph type="title"/>
          </p:nvPr>
        </p:nvSpPr>
        <p:spPr/>
        <p:txBody>
          <a:bodyPr/>
          <a:lstStyle/>
          <a:p>
            <a:pPr algn="ctr"/>
            <a:r>
              <a:rPr lang="en-US" b="0" dirty="0" err="1">
                <a:latin typeface="Algerian" panose="04020705040A02060702" pitchFamily="82" charset="0"/>
              </a:rPr>
              <a:t>yusuf</a:t>
            </a:r>
            <a:endParaRPr lang="en-US" dirty="0"/>
          </a:p>
        </p:txBody>
      </p:sp>
      <p:sp>
        <p:nvSpPr>
          <p:cNvPr id="3" name="Content Placeholder 2">
            <a:extLst>
              <a:ext uri="{FF2B5EF4-FFF2-40B4-BE49-F238E27FC236}">
                <a16:creationId xmlns:a16="http://schemas.microsoft.com/office/drawing/2014/main" id="{6AA75E9C-5D50-634E-989F-1107253177EC}"/>
              </a:ext>
            </a:extLst>
          </p:cNvPr>
          <p:cNvSpPr>
            <a:spLocks noGrp="1"/>
          </p:cNvSpPr>
          <p:nvPr>
            <p:ph idx="1"/>
          </p:nvPr>
        </p:nvSpPr>
        <p:spPr/>
        <p:txBody>
          <a:bodyPr>
            <a:noAutofit/>
          </a:bodyPr>
          <a:lstStyle/>
          <a:p>
            <a:pPr marL="0" indent="0">
              <a:buNone/>
            </a:pPr>
            <a:r>
              <a:rPr lang="en-US" sz="4000" dirty="0">
                <a:solidFill>
                  <a:srgbClr val="404748"/>
                </a:solidFill>
                <a:effectLst/>
                <a:latin typeface="Arial" panose="020B0604020202020204" pitchFamily="34" charset="0"/>
                <a:ea typeface="Calibri" panose="020F0502020204030204" pitchFamily="34" charset="0"/>
              </a:rPr>
              <a:t>Although convinced of Joseph’s innocence, Al Aziz, chief Minister of Egypt put Joseph in prison.  He could see no other way of safeguarding the reputation of his name and position</a:t>
            </a:r>
            <a:endParaRPr lang="en-US" sz="4000" dirty="0"/>
          </a:p>
        </p:txBody>
      </p:sp>
      <p:sp>
        <p:nvSpPr>
          <p:cNvPr id="4" name="Date Placeholder 3">
            <a:extLst>
              <a:ext uri="{FF2B5EF4-FFF2-40B4-BE49-F238E27FC236}">
                <a16:creationId xmlns:a16="http://schemas.microsoft.com/office/drawing/2014/main" id="{B77C44D4-798E-484F-9A77-3CF02132CA15}"/>
              </a:ext>
            </a:extLst>
          </p:cNvPr>
          <p:cNvSpPr>
            <a:spLocks noGrp="1"/>
          </p:cNvSpPr>
          <p:nvPr>
            <p:ph type="dt" sz="half" idx="10"/>
          </p:nvPr>
        </p:nvSpPr>
        <p:spPr/>
        <p:txBody>
          <a:bodyPr/>
          <a:lstStyle/>
          <a:p>
            <a:fld id="{2D9057BC-CE48-CD4C-AF3D-B9C2E384CD7B}" type="datetime1">
              <a:rPr lang="en-CA" smtClean="0"/>
              <a:t>2021-04-10</a:t>
            </a:fld>
            <a:endParaRPr lang="en-US"/>
          </a:p>
        </p:txBody>
      </p:sp>
      <p:sp>
        <p:nvSpPr>
          <p:cNvPr id="5" name="Slide Number Placeholder 4">
            <a:extLst>
              <a:ext uri="{FF2B5EF4-FFF2-40B4-BE49-F238E27FC236}">
                <a16:creationId xmlns:a16="http://schemas.microsoft.com/office/drawing/2014/main" id="{DF5D30D7-6CA5-3046-B72C-B297C2F3DE54}"/>
              </a:ext>
            </a:extLst>
          </p:cNvPr>
          <p:cNvSpPr>
            <a:spLocks noGrp="1"/>
          </p:cNvSpPr>
          <p:nvPr>
            <p:ph type="sldNum" sz="quarter" idx="12"/>
          </p:nvPr>
        </p:nvSpPr>
        <p:spPr/>
        <p:txBody>
          <a:bodyPr/>
          <a:lstStyle/>
          <a:p>
            <a:fld id="{C8784B88-F3D9-6A4F-9660-1A0A1E561ED7}" type="slidenum">
              <a:rPr lang="en-US" smtClean="0"/>
              <a:t>2</a:t>
            </a:fld>
            <a:endParaRPr lang="en-US"/>
          </a:p>
        </p:txBody>
      </p:sp>
    </p:spTree>
    <p:extLst>
      <p:ext uri="{BB962C8B-B14F-4D97-AF65-F5344CB8AC3E}">
        <p14:creationId xmlns:p14="http://schemas.microsoft.com/office/powerpoint/2010/main" val="920428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041A5-0E79-FD4B-B3CE-1DDBBF421F7B}"/>
              </a:ext>
            </a:extLst>
          </p:cNvPr>
          <p:cNvSpPr>
            <a:spLocks noGrp="1"/>
          </p:cNvSpPr>
          <p:nvPr>
            <p:ph type="title"/>
          </p:nvPr>
        </p:nvSpPr>
        <p:spPr/>
        <p:txBody>
          <a:bodyPr/>
          <a:lstStyle/>
          <a:p>
            <a:pPr algn="ctr"/>
            <a:r>
              <a:rPr lang="en-US" b="0" dirty="0" err="1">
                <a:latin typeface="Algerian" panose="04020705040A02060702" pitchFamily="82" charset="0"/>
              </a:rPr>
              <a:t>yusuf</a:t>
            </a:r>
            <a:endParaRPr lang="en-US" dirty="0"/>
          </a:p>
        </p:txBody>
      </p:sp>
      <p:sp>
        <p:nvSpPr>
          <p:cNvPr id="3" name="Content Placeholder 2">
            <a:extLst>
              <a:ext uri="{FF2B5EF4-FFF2-40B4-BE49-F238E27FC236}">
                <a16:creationId xmlns:a16="http://schemas.microsoft.com/office/drawing/2014/main" id="{44E2FE56-EE69-1D4C-A9CC-A01F4F12BD0A}"/>
              </a:ext>
            </a:extLst>
          </p:cNvPr>
          <p:cNvSpPr>
            <a:spLocks noGrp="1"/>
          </p:cNvSpPr>
          <p:nvPr>
            <p:ph idx="1"/>
          </p:nvPr>
        </p:nvSpPr>
        <p:spPr/>
        <p:txBody>
          <a:bodyPr>
            <a:normAutofit/>
          </a:bodyPr>
          <a:lstStyle/>
          <a:p>
            <a:pPr marL="0" indent="0">
              <a:buNone/>
            </a:pPr>
            <a:r>
              <a:rPr lang="en-US" sz="4800" dirty="0">
                <a:solidFill>
                  <a:srgbClr val="404748"/>
                </a:solidFill>
                <a:effectLst/>
                <a:latin typeface="Arial" panose="020B0604020202020204" pitchFamily="34" charset="0"/>
                <a:ea typeface="Calibri" panose="020F0502020204030204" pitchFamily="34" charset="0"/>
              </a:rPr>
              <a:t>  He says, one of you will become a close associate of the King, the other will be crucified and birds will eat from his head</a:t>
            </a:r>
            <a:endParaRPr lang="en-US" sz="4800" dirty="0"/>
          </a:p>
        </p:txBody>
      </p:sp>
      <p:sp>
        <p:nvSpPr>
          <p:cNvPr id="4" name="Date Placeholder 3">
            <a:extLst>
              <a:ext uri="{FF2B5EF4-FFF2-40B4-BE49-F238E27FC236}">
                <a16:creationId xmlns:a16="http://schemas.microsoft.com/office/drawing/2014/main" id="{2D765A21-0FE1-C44C-A0AF-1827C5496B69}"/>
              </a:ext>
            </a:extLst>
          </p:cNvPr>
          <p:cNvSpPr>
            <a:spLocks noGrp="1"/>
          </p:cNvSpPr>
          <p:nvPr>
            <p:ph type="dt" sz="half" idx="10"/>
          </p:nvPr>
        </p:nvSpPr>
        <p:spPr/>
        <p:txBody>
          <a:bodyPr/>
          <a:lstStyle/>
          <a:p>
            <a:fld id="{2D9057BC-CE48-CD4C-AF3D-B9C2E384CD7B}" type="datetime1">
              <a:rPr lang="en-CA" smtClean="0"/>
              <a:t>2021-04-10</a:t>
            </a:fld>
            <a:endParaRPr lang="en-US"/>
          </a:p>
        </p:txBody>
      </p:sp>
      <p:sp>
        <p:nvSpPr>
          <p:cNvPr id="5" name="Slide Number Placeholder 4">
            <a:extLst>
              <a:ext uri="{FF2B5EF4-FFF2-40B4-BE49-F238E27FC236}">
                <a16:creationId xmlns:a16="http://schemas.microsoft.com/office/drawing/2014/main" id="{B3C0B697-44D0-E540-9860-3DC10E95D257}"/>
              </a:ext>
            </a:extLst>
          </p:cNvPr>
          <p:cNvSpPr>
            <a:spLocks noGrp="1"/>
          </p:cNvSpPr>
          <p:nvPr>
            <p:ph type="sldNum" sz="quarter" idx="12"/>
          </p:nvPr>
        </p:nvSpPr>
        <p:spPr/>
        <p:txBody>
          <a:bodyPr/>
          <a:lstStyle/>
          <a:p>
            <a:fld id="{C8784B88-F3D9-6A4F-9660-1A0A1E561ED7}" type="slidenum">
              <a:rPr lang="en-US" smtClean="0"/>
              <a:t>3</a:t>
            </a:fld>
            <a:endParaRPr lang="en-US"/>
          </a:p>
        </p:txBody>
      </p:sp>
    </p:spTree>
    <p:extLst>
      <p:ext uri="{BB962C8B-B14F-4D97-AF65-F5344CB8AC3E}">
        <p14:creationId xmlns:p14="http://schemas.microsoft.com/office/powerpoint/2010/main" val="2594422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0" dirty="0" err="1">
                <a:latin typeface="Algerian" panose="04020705040A02060702" pitchFamily="82" charset="0"/>
              </a:rPr>
              <a:t>yusuf</a:t>
            </a:r>
            <a:endParaRPr lang="en-US" dirty="0"/>
          </a:p>
        </p:txBody>
      </p:sp>
      <p:pic>
        <p:nvPicPr>
          <p:cNvPr id="7" name="Content Placeholder 6">
            <a:extLst>
              <a:ext uri="{FF2B5EF4-FFF2-40B4-BE49-F238E27FC236}">
                <a16:creationId xmlns:a16="http://schemas.microsoft.com/office/drawing/2014/main" id="{366BB5E8-33B4-45A6-A865-6054004F1078}"/>
              </a:ext>
            </a:extLst>
          </p:cNvPr>
          <p:cNvPicPr>
            <a:picLocks noGrp="1" noChangeAspect="1"/>
          </p:cNvPicPr>
          <p:nvPr>
            <p:ph idx="1"/>
          </p:nvPr>
        </p:nvPicPr>
        <p:blipFill>
          <a:blip r:embed="rId2"/>
          <a:stretch>
            <a:fillRect/>
          </a:stretch>
        </p:blipFill>
        <p:spPr>
          <a:xfrm>
            <a:off x="266330" y="1899821"/>
            <a:ext cx="11319029" cy="4593054"/>
          </a:xfrm>
        </p:spPr>
      </p:pic>
      <p:sp>
        <p:nvSpPr>
          <p:cNvPr id="4" name="Date Placeholder 3"/>
          <p:cNvSpPr>
            <a:spLocks noGrp="1"/>
          </p:cNvSpPr>
          <p:nvPr>
            <p:ph type="dt" sz="half" idx="10"/>
          </p:nvPr>
        </p:nvSpPr>
        <p:spPr/>
        <p:txBody>
          <a:bodyPr/>
          <a:lstStyle/>
          <a:p>
            <a:fld id="{2D9057BC-CE48-CD4C-AF3D-B9C2E384CD7B}" type="datetime1">
              <a:rPr lang="en-CA" smtClean="0"/>
              <a:t>2021-04-10</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4</a:t>
            </a:fld>
            <a:endParaRPr lang="en-US"/>
          </a:p>
        </p:txBody>
      </p:sp>
    </p:spTree>
    <p:extLst>
      <p:ext uri="{BB962C8B-B14F-4D97-AF65-F5344CB8AC3E}">
        <p14:creationId xmlns:p14="http://schemas.microsoft.com/office/powerpoint/2010/main" val="3064293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2460-D03F-0D45-A74C-B4EEBE11DD9A}"/>
              </a:ext>
            </a:extLst>
          </p:cNvPr>
          <p:cNvSpPr>
            <a:spLocks noGrp="1"/>
          </p:cNvSpPr>
          <p:nvPr>
            <p:ph type="title"/>
          </p:nvPr>
        </p:nvSpPr>
        <p:spPr>
          <a:xfrm>
            <a:off x="838200" y="365126"/>
            <a:ext cx="10515600" cy="832609"/>
          </a:xfrm>
        </p:spPr>
        <p:txBody>
          <a:bodyPr>
            <a:normAutofit/>
          </a:bodyPr>
          <a:lstStyle/>
          <a:p>
            <a:pPr algn="ctr"/>
            <a:r>
              <a:rPr lang="en-US" b="0" dirty="0" err="1">
                <a:latin typeface="Algerian" panose="04020705040A02060702" pitchFamily="82" charset="0"/>
              </a:rPr>
              <a:t>yusuf</a:t>
            </a:r>
            <a:endParaRPr lang="en-US" dirty="0"/>
          </a:p>
        </p:txBody>
      </p:sp>
      <p:sp>
        <p:nvSpPr>
          <p:cNvPr id="4" name="Date Placeholder 3">
            <a:extLst>
              <a:ext uri="{FF2B5EF4-FFF2-40B4-BE49-F238E27FC236}">
                <a16:creationId xmlns:a16="http://schemas.microsoft.com/office/drawing/2014/main" id="{2D41E9E7-B0DF-304B-8E91-A8F50077C34B}"/>
              </a:ext>
            </a:extLst>
          </p:cNvPr>
          <p:cNvSpPr>
            <a:spLocks noGrp="1"/>
          </p:cNvSpPr>
          <p:nvPr>
            <p:ph type="dt" sz="half" idx="10"/>
          </p:nvPr>
        </p:nvSpPr>
        <p:spPr/>
        <p:txBody>
          <a:bodyPr/>
          <a:lstStyle/>
          <a:p>
            <a:fld id="{2D9057BC-CE48-CD4C-AF3D-B9C2E384CD7B}" type="datetime1">
              <a:rPr lang="en-CA" smtClean="0"/>
              <a:t>2021-04-10</a:t>
            </a:fld>
            <a:endParaRPr lang="en-US"/>
          </a:p>
        </p:txBody>
      </p:sp>
      <p:sp>
        <p:nvSpPr>
          <p:cNvPr id="5" name="Slide Number Placeholder 4">
            <a:extLst>
              <a:ext uri="{FF2B5EF4-FFF2-40B4-BE49-F238E27FC236}">
                <a16:creationId xmlns:a16="http://schemas.microsoft.com/office/drawing/2014/main" id="{594A0688-94F5-0E40-85A3-53EE00A8A9D9}"/>
              </a:ext>
            </a:extLst>
          </p:cNvPr>
          <p:cNvSpPr>
            <a:spLocks noGrp="1"/>
          </p:cNvSpPr>
          <p:nvPr>
            <p:ph type="sldNum" sz="quarter" idx="12"/>
          </p:nvPr>
        </p:nvSpPr>
        <p:spPr/>
        <p:txBody>
          <a:bodyPr/>
          <a:lstStyle/>
          <a:p>
            <a:fld id="{C8784B88-F3D9-6A4F-9660-1A0A1E561ED7}" type="slidenum">
              <a:rPr lang="en-US" smtClean="0"/>
              <a:t>5</a:t>
            </a:fld>
            <a:endParaRPr lang="en-US"/>
          </a:p>
        </p:txBody>
      </p:sp>
      <p:sp>
        <p:nvSpPr>
          <p:cNvPr id="3" name="Content Placeholder 2"/>
          <p:cNvSpPr>
            <a:spLocks noGrp="1"/>
          </p:cNvSpPr>
          <p:nvPr>
            <p:ph idx="1"/>
          </p:nvPr>
        </p:nvSpPr>
        <p:spPr/>
        <p:txBody>
          <a:bodyPr>
            <a:normAutofit/>
          </a:bodyPr>
          <a:lstStyle/>
          <a:p>
            <a:pPr marL="0" indent="0">
              <a:buNone/>
            </a:pPr>
            <a:r>
              <a:rPr lang="en-US" sz="2800" dirty="0">
                <a:solidFill>
                  <a:srgbClr val="404748"/>
                </a:solidFill>
                <a:effectLst/>
                <a:latin typeface="Arial" panose="020B0604020202020204" pitchFamily="34" charset="0"/>
                <a:ea typeface="Calibri" panose="020F0502020204030204" pitchFamily="34" charset="0"/>
              </a:rPr>
              <a:t>The King dreamed he was standing on the banks of the Nile watching  seven fat cows emerge from the river, followed by seven lean ones. The seven lean cows devoured the fat ones. Next, the dream changed and he watched seven green ears of grain growing on the banks of the Nile.  They disappeared into the mud and on the same spot grew seven dry ears of grain.</a:t>
            </a:r>
            <a:endParaRPr lang="en-US" sz="2800" dirty="0"/>
          </a:p>
        </p:txBody>
      </p:sp>
    </p:spTree>
    <p:extLst>
      <p:ext uri="{BB962C8B-B14F-4D97-AF65-F5344CB8AC3E}">
        <p14:creationId xmlns:p14="http://schemas.microsoft.com/office/powerpoint/2010/main" val="387617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2460-D03F-0D45-A74C-B4EEBE11DD9A}"/>
              </a:ext>
            </a:extLst>
          </p:cNvPr>
          <p:cNvSpPr>
            <a:spLocks noGrp="1"/>
          </p:cNvSpPr>
          <p:nvPr>
            <p:ph type="title"/>
          </p:nvPr>
        </p:nvSpPr>
        <p:spPr>
          <a:xfrm>
            <a:off x="838200" y="365126"/>
            <a:ext cx="10515600" cy="884126"/>
          </a:xfrm>
        </p:spPr>
        <p:txBody>
          <a:bodyPr/>
          <a:lstStyle/>
          <a:p>
            <a:pPr algn="ctr"/>
            <a:r>
              <a:rPr lang="en-US" b="0" dirty="0" err="1">
                <a:latin typeface="Algerian" panose="04020705040A02060702" pitchFamily="82" charset="0"/>
              </a:rPr>
              <a:t>yusuf</a:t>
            </a:r>
            <a:endParaRPr lang="en-US" dirty="0"/>
          </a:p>
        </p:txBody>
      </p:sp>
      <p:sp>
        <p:nvSpPr>
          <p:cNvPr id="3" name="Content Placeholder 2">
            <a:extLst>
              <a:ext uri="{FF2B5EF4-FFF2-40B4-BE49-F238E27FC236}">
                <a16:creationId xmlns:a16="http://schemas.microsoft.com/office/drawing/2014/main" id="{32FC1FA3-0E63-4D4F-BE42-9964B277E564}"/>
              </a:ext>
            </a:extLst>
          </p:cNvPr>
          <p:cNvSpPr>
            <a:spLocks noGrp="1"/>
          </p:cNvSpPr>
          <p:nvPr>
            <p:ph idx="1"/>
          </p:nvPr>
        </p:nvSpPr>
        <p:spPr>
          <a:xfrm>
            <a:off x="838200" y="1777285"/>
            <a:ext cx="10515600" cy="4056845"/>
          </a:xfrm>
        </p:spPr>
        <p:txBody>
          <a:bodyPr>
            <a:noAutofit/>
          </a:bodyPr>
          <a:lstStyle/>
          <a:p>
            <a:pPr marL="0" indent="0" algn="r" rtl="1">
              <a:buNone/>
            </a:pPr>
            <a:endParaRPr lang="en-CA" sz="2800" dirty="0">
              <a:cs typeface="+mn-cs"/>
            </a:endParaRPr>
          </a:p>
        </p:txBody>
      </p:sp>
      <p:sp>
        <p:nvSpPr>
          <p:cNvPr id="4" name="Date Placeholder 3">
            <a:extLst>
              <a:ext uri="{FF2B5EF4-FFF2-40B4-BE49-F238E27FC236}">
                <a16:creationId xmlns:a16="http://schemas.microsoft.com/office/drawing/2014/main" id="{2D41E9E7-B0DF-304B-8E91-A8F50077C34B}"/>
              </a:ext>
            </a:extLst>
          </p:cNvPr>
          <p:cNvSpPr>
            <a:spLocks noGrp="1"/>
          </p:cNvSpPr>
          <p:nvPr>
            <p:ph type="dt" sz="half" idx="10"/>
          </p:nvPr>
        </p:nvSpPr>
        <p:spPr/>
        <p:txBody>
          <a:bodyPr/>
          <a:lstStyle/>
          <a:p>
            <a:fld id="{2D9057BC-CE48-CD4C-AF3D-B9C2E384CD7B}" type="datetime1">
              <a:rPr lang="en-CA" smtClean="0"/>
              <a:t>2021-04-10</a:t>
            </a:fld>
            <a:endParaRPr lang="en-US"/>
          </a:p>
        </p:txBody>
      </p:sp>
      <p:sp>
        <p:nvSpPr>
          <p:cNvPr id="5" name="Slide Number Placeholder 4">
            <a:extLst>
              <a:ext uri="{FF2B5EF4-FFF2-40B4-BE49-F238E27FC236}">
                <a16:creationId xmlns:a16="http://schemas.microsoft.com/office/drawing/2014/main" id="{594A0688-94F5-0E40-85A3-53EE00A8A9D9}"/>
              </a:ext>
            </a:extLst>
          </p:cNvPr>
          <p:cNvSpPr>
            <a:spLocks noGrp="1"/>
          </p:cNvSpPr>
          <p:nvPr>
            <p:ph type="sldNum" sz="quarter" idx="12"/>
          </p:nvPr>
        </p:nvSpPr>
        <p:spPr/>
        <p:txBody>
          <a:bodyPr/>
          <a:lstStyle/>
          <a:p>
            <a:fld id="{C8784B88-F3D9-6A4F-9660-1A0A1E561ED7}" type="slidenum">
              <a:rPr lang="en-US" smtClean="0"/>
              <a:t>6</a:t>
            </a:fld>
            <a:endParaRPr lang="en-US"/>
          </a:p>
        </p:txBody>
      </p:sp>
      <p:pic>
        <p:nvPicPr>
          <p:cNvPr id="1026" name="Picture 2" descr="حدث اليوم : سبع بقرات سمان">
            <a:extLst>
              <a:ext uri="{FF2B5EF4-FFF2-40B4-BE49-F238E27FC236}">
                <a16:creationId xmlns:a16="http://schemas.microsoft.com/office/drawing/2014/main" id="{812CB000-CCDD-4E46-BB46-0AB68B5B69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77286"/>
            <a:ext cx="10515599" cy="4056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9106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2460-D03F-0D45-A74C-B4EEBE11DD9A}"/>
              </a:ext>
            </a:extLst>
          </p:cNvPr>
          <p:cNvSpPr>
            <a:spLocks noGrp="1"/>
          </p:cNvSpPr>
          <p:nvPr>
            <p:ph type="title"/>
          </p:nvPr>
        </p:nvSpPr>
        <p:spPr>
          <a:xfrm>
            <a:off x="838200" y="365126"/>
            <a:ext cx="10515600" cy="884126"/>
          </a:xfrm>
        </p:spPr>
        <p:txBody>
          <a:bodyPr/>
          <a:lstStyle/>
          <a:p>
            <a:pPr algn="ctr"/>
            <a:r>
              <a:rPr lang="en-US" b="0" dirty="0" err="1">
                <a:latin typeface="Algerian" panose="04020705040A02060702" pitchFamily="82" charset="0"/>
              </a:rPr>
              <a:t>yusuf</a:t>
            </a:r>
            <a:endParaRPr lang="en-US" dirty="0"/>
          </a:p>
        </p:txBody>
      </p:sp>
      <p:pic>
        <p:nvPicPr>
          <p:cNvPr id="7" name="Content Placeholder 6">
            <a:extLst>
              <a:ext uri="{FF2B5EF4-FFF2-40B4-BE49-F238E27FC236}">
                <a16:creationId xmlns:a16="http://schemas.microsoft.com/office/drawing/2014/main" id="{DD5247A5-ABED-4B38-AE1A-9670D6324F0C}"/>
              </a:ext>
            </a:extLst>
          </p:cNvPr>
          <p:cNvPicPr>
            <a:picLocks noGrp="1" noChangeAspect="1"/>
          </p:cNvPicPr>
          <p:nvPr>
            <p:ph idx="1"/>
          </p:nvPr>
        </p:nvPicPr>
        <p:blipFill>
          <a:blip r:embed="rId2"/>
          <a:stretch>
            <a:fillRect/>
          </a:stretch>
        </p:blipFill>
        <p:spPr>
          <a:xfrm>
            <a:off x="838199" y="2077374"/>
            <a:ext cx="10818181" cy="4415499"/>
          </a:xfrm>
        </p:spPr>
      </p:pic>
      <p:sp>
        <p:nvSpPr>
          <p:cNvPr id="4" name="Date Placeholder 3">
            <a:extLst>
              <a:ext uri="{FF2B5EF4-FFF2-40B4-BE49-F238E27FC236}">
                <a16:creationId xmlns:a16="http://schemas.microsoft.com/office/drawing/2014/main" id="{2D41E9E7-B0DF-304B-8E91-A8F50077C34B}"/>
              </a:ext>
            </a:extLst>
          </p:cNvPr>
          <p:cNvSpPr>
            <a:spLocks noGrp="1"/>
          </p:cNvSpPr>
          <p:nvPr>
            <p:ph type="dt" sz="half" idx="10"/>
          </p:nvPr>
        </p:nvSpPr>
        <p:spPr/>
        <p:txBody>
          <a:bodyPr/>
          <a:lstStyle/>
          <a:p>
            <a:fld id="{2D9057BC-CE48-CD4C-AF3D-B9C2E384CD7B}" type="datetime1">
              <a:rPr lang="en-CA" smtClean="0"/>
              <a:t>2021-04-10</a:t>
            </a:fld>
            <a:endParaRPr lang="en-US"/>
          </a:p>
        </p:txBody>
      </p:sp>
      <p:sp>
        <p:nvSpPr>
          <p:cNvPr id="5" name="Slide Number Placeholder 4">
            <a:extLst>
              <a:ext uri="{FF2B5EF4-FFF2-40B4-BE49-F238E27FC236}">
                <a16:creationId xmlns:a16="http://schemas.microsoft.com/office/drawing/2014/main" id="{594A0688-94F5-0E40-85A3-53EE00A8A9D9}"/>
              </a:ext>
            </a:extLst>
          </p:cNvPr>
          <p:cNvSpPr>
            <a:spLocks noGrp="1"/>
          </p:cNvSpPr>
          <p:nvPr>
            <p:ph type="sldNum" sz="quarter" idx="12"/>
          </p:nvPr>
        </p:nvSpPr>
        <p:spPr/>
        <p:txBody>
          <a:bodyPr/>
          <a:lstStyle/>
          <a:p>
            <a:fld id="{C8784B88-F3D9-6A4F-9660-1A0A1E561ED7}" type="slidenum">
              <a:rPr lang="en-US" smtClean="0"/>
              <a:t>7</a:t>
            </a:fld>
            <a:endParaRPr lang="en-US"/>
          </a:p>
        </p:txBody>
      </p:sp>
    </p:spTree>
    <p:extLst>
      <p:ext uri="{BB962C8B-B14F-4D97-AF65-F5344CB8AC3E}">
        <p14:creationId xmlns:p14="http://schemas.microsoft.com/office/powerpoint/2010/main" val="95808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4838F8B-5693-485D-A0CF-ECC8AF3B6768}"/>
              </a:ext>
            </a:extLst>
          </p:cNvPr>
          <p:cNvSpPr>
            <a:spLocks noGrp="1"/>
          </p:cNvSpPr>
          <p:nvPr>
            <p:ph type="title"/>
          </p:nvPr>
        </p:nvSpPr>
        <p:spPr>
          <a:xfrm>
            <a:off x="838200" y="365126"/>
            <a:ext cx="10515600" cy="1055302"/>
          </a:xfrm>
        </p:spPr>
        <p:txBody>
          <a:bodyPr/>
          <a:lstStyle/>
          <a:p>
            <a:pPr algn="ctr"/>
            <a:r>
              <a:rPr lang="en-US" b="0" dirty="0" err="1">
                <a:latin typeface="Algerian" panose="04020705040A02060702" pitchFamily="82" charset="0"/>
              </a:rPr>
              <a:t>yusuf</a:t>
            </a:r>
            <a:endParaRPr lang="fr-FR" dirty="0"/>
          </a:p>
        </p:txBody>
      </p:sp>
      <p:pic>
        <p:nvPicPr>
          <p:cNvPr id="8" name="Picture 7">
            <a:extLst>
              <a:ext uri="{FF2B5EF4-FFF2-40B4-BE49-F238E27FC236}">
                <a16:creationId xmlns:a16="http://schemas.microsoft.com/office/drawing/2014/main" id="{80E06E2B-DF90-4EDC-809F-FE9A1A9B0C71}"/>
              </a:ext>
            </a:extLst>
          </p:cNvPr>
          <p:cNvPicPr>
            <a:picLocks noChangeAspect="1"/>
          </p:cNvPicPr>
          <p:nvPr/>
        </p:nvPicPr>
        <p:blipFill>
          <a:blip r:embed="rId2"/>
          <a:stretch>
            <a:fillRect/>
          </a:stretch>
        </p:blipFill>
        <p:spPr>
          <a:xfrm>
            <a:off x="591845" y="1840724"/>
            <a:ext cx="10839635" cy="4652150"/>
          </a:xfrm>
          <a:prstGeom prst="rect">
            <a:avLst/>
          </a:prstGeom>
        </p:spPr>
      </p:pic>
    </p:spTree>
    <p:extLst>
      <p:ext uri="{BB962C8B-B14F-4D97-AF65-F5344CB8AC3E}">
        <p14:creationId xmlns:p14="http://schemas.microsoft.com/office/powerpoint/2010/main" val="209983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3653</TotalTime>
  <Words>179</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Algerian</vt:lpstr>
      <vt:lpstr>Arial</vt:lpstr>
      <vt:lpstr>Calibri</vt:lpstr>
      <vt:lpstr>Office Theme</vt:lpstr>
      <vt:lpstr>Prophet yusuf(AS)  </vt:lpstr>
      <vt:lpstr>yusuf</vt:lpstr>
      <vt:lpstr>yusuf</vt:lpstr>
      <vt:lpstr>yusuf</vt:lpstr>
      <vt:lpstr>yusuf</vt:lpstr>
      <vt:lpstr>yusuf</vt:lpstr>
      <vt:lpstr>yusuf</vt:lpstr>
      <vt:lpstr>yusuf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Nemat Awadalla</cp:lastModifiedBy>
  <cp:revision>63</cp:revision>
  <cp:lastPrinted>2020-09-26T11:48:21Z</cp:lastPrinted>
  <dcterms:created xsi:type="dcterms:W3CDTF">2020-09-13T16:40:33Z</dcterms:created>
  <dcterms:modified xsi:type="dcterms:W3CDTF">2021-04-10T16:41:52Z</dcterms:modified>
</cp:coreProperties>
</file>