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77" r:id="rId3"/>
    <p:sldId id="278" r:id="rId4"/>
    <p:sldId id="27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j46twgjoQliy83qpA1zjTfINEC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0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customschemas.google.com/relationships/presentationmetadata" Target="metadata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727917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673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2624447" y="974250"/>
            <a:ext cx="6282047" cy="189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40000" lnSpcReduction="20000"/>
          </a:bodyPr>
          <a:lstStyle/>
          <a:p>
            <a:pPr marL="0" marR="0" lvl="0" indent="0" algn="ctr" rtl="0">
              <a:lnSpc>
                <a:spcPct val="2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EG" sz="8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مقرر</a:t>
            </a:r>
            <a:endParaRPr lang="en-US" sz="84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6000"/>
            </a:pPr>
            <a:r>
              <a:rPr lang="ar-KW" sz="84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SA" sz="84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</a:rPr>
              <a:t>التزكية</a:t>
            </a:r>
            <a:endParaRPr lang="en-US" sz="84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sz="9400" b="1" i="0" u="none" strike="noStrike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312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971138" y="160924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829034" y="3138984"/>
            <a:ext cx="4139513" cy="7511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10000"/>
          </a:bodyPr>
          <a:lstStyle/>
          <a:p>
            <a:pPr marR="0" lvl="0" algn="ct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3200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الفصل الدراسي الأول</a:t>
            </a:r>
            <a:endParaRPr lang="en-US" sz="3200" b="1" dirty="0" smtClean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9035" y="4771390"/>
            <a:ext cx="4139513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د. </a:t>
            </a:r>
            <a:r>
              <a:rPr lang="ar-EG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محمد عزب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1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251335" y="559040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lvl="0">
              <a:lnSpc>
                <a:spcPct val="100000"/>
              </a:lnSpc>
              <a:buSzPts val="5000"/>
            </a:pP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المحاضرة (5)</a:t>
            </a:r>
            <a:b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الآداب والأسرار القلبية للصلاة والزكاة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063750" y="1754579"/>
            <a:ext cx="9737594" cy="404057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rmAutofit/>
          </a:bodyPr>
          <a:lstStyle/>
          <a:p>
            <a:pPr algn="ctr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كتب التزكية تستعمل الآداب في مجموعة من الأعمال الظاهرة والباطنة التي لا يتوقف عليها صحة العمل، بل هي أمور تتم العمل، وتجعل صاحبه متيقظا له، مراعيا كل جوانبه </a:t>
            </a:r>
            <a:endParaRPr lang="ar-EG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EG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كتاب التزكية كلمة الأسرار مقترنة بالعمل للتعبير عن الغاية المرادة منه</a:t>
            </a:r>
          </a:p>
          <a:p>
            <a:pPr algn="ctr" rtl="1"/>
            <a:r>
              <a:rPr lang="ar-EG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وقد يستعمل في فضائل الشيء، كأن يقال لهذا الدعاء سر عظيم </a:t>
            </a:r>
          </a:p>
          <a:p>
            <a:pPr algn="ctr" rtl="1"/>
            <a:r>
              <a:rPr lang="ar-EG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وقد تستعمل الأسرار ويراد بها حكمة الشيء</a:t>
            </a:r>
          </a:p>
          <a:p>
            <a:pPr algn="ctr" rtl="1"/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1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 rtl="1">
              <a:lnSpc>
                <a:spcPct val="100000"/>
              </a:lnSpc>
              <a:buSzPts val="5000"/>
            </a:pP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آداب الصلاة وأسرارها 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063750" y="2018805"/>
            <a:ext cx="9737594" cy="397823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algn="ctr" rtl="1"/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آداب الصلاة هي مراعاة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 الآداب الباطنة </a:t>
            </a: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لها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،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فليست هي حركات عسكرية منتظمة في القيام والركوع 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والس</a:t>
            </a: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ج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ود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والجلوس، بل مقترنة بآداب في كل حالة، يراعيها المصلي</a:t>
            </a:r>
            <a:endParaRPr lang="ar-EG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 rtl="1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أسرار الصلاة 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تكون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فيما ينبعث عنها من إقامتها، فإقامتها بالخشوع والخضوع كما أمر الله يحدث حيلولة بين صاحبها وبين الفحشاء والمنكر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5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3180083" y="974251"/>
            <a:ext cx="6468884" cy="8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 rtl="1">
              <a:lnSpc>
                <a:spcPct val="100000"/>
              </a:lnSpc>
              <a:buSzPts val="5000"/>
            </a:pP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آداب وأسرار الزكاة </a:t>
            </a:r>
            <a:endParaRPr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" y="185367"/>
            <a:ext cx="2160417" cy="1577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Ayaat</a:t>
            </a:r>
            <a:r>
              <a:rPr lang="en-US" sz="1600" dirty="0" smtClean="0"/>
              <a:t> ILM Academy          www.ayaatacademy.ca     </a:t>
            </a:r>
            <a:endParaRPr lang="en-US" sz="1600"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063750" y="2018805"/>
            <a:ext cx="9737594" cy="397823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ctr" rtl="1">
              <a:buFont typeface="Arial" pitchFamily="34" charset="0"/>
              <a:buChar char="•"/>
            </a:pPr>
            <a:r>
              <a:rPr lang="ar-EG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أن </a:t>
            </a: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في المال حقوقا سوى الزكاة كثيرة </a:t>
            </a:r>
          </a:p>
          <a:p>
            <a:pPr marL="571500" indent="-571500" algn="ctr" rtl="1">
              <a:buFont typeface="Arial" pitchFamily="34" charset="0"/>
              <a:buChar char="•"/>
            </a:pP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أن الزكاة طهرة من أدران النفس ومنها البخل والتقتير</a:t>
            </a:r>
          </a:p>
          <a:p>
            <a:pPr marL="571500" indent="-571500" algn="ctr" rtl="1">
              <a:buFont typeface="Arial" pitchFamily="34" charset="0"/>
              <a:buChar char="•"/>
            </a:pP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شكر النعمة فإن لله عز وجل على عبده نعمة في نفسه وفي ماله</a:t>
            </a:r>
          </a:p>
          <a:p>
            <a:pPr marL="571500" indent="-571500" algn="ctr" rtl="1">
              <a:buFont typeface="Arial" pitchFamily="34" charset="0"/>
              <a:buChar char="•"/>
            </a:pP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أن يبتعد بإخراجه عن الرياء، والمن والأذى</a:t>
            </a:r>
          </a:p>
          <a:p>
            <a:pPr marL="571500" indent="-571500" algn="ctr" rtl="1">
              <a:buFont typeface="Arial" pitchFamily="34" charset="0"/>
              <a:buChar char="•"/>
            </a:pPr>
            <a:r>
              <a:rPr lang="ar-EG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Calibri"/>
                <a:sym typeface="Calibri"/>
              </a:rPr>
              <a:t>ينتقي من ماله أجوده وأحبه إليه وأجله وأطيبه، فإن الله تعالى طيب لا يقبل إلا طيبا</a:t>
            </a:r>
          </a:p>
        </p:txBody>
      </p:sp>
    </p:spTree>
    <p:extLst>
      <p:ext uri="{BB962C8B-B14F-4D97-AF65-F5344CB8AC3E}">
        <p14:creationId xmlns:p14="http://schemas.microsoft.com/office/powerpoint/2010/main" xmlns="" val="40097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208</Words>
  <Application>Microsoft Office PowerPoint</Application>
  <PresentationFormat>Custom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المحاضرة (5)  الآداب والأسرار القلبية للصلاة والزكاة</vt:lpstr>
      <vt:lpstr>آداب الصلاة وأسرارها </vt:lpstr>
      <vt:lpstr>آداب وأسرار الزكاة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Habiba Hani</dc:creator>
  <cp:lastModifiedBy>Dr-Kamal</cp:lastModifiedBy>
  <cp:revision>32</cp:revision>
  <dcterms:created xsi:type="dcterms:W3CDTF">2020-06-30T02:42:41Z</dcterms:created>
  <dcterms:modified xsi:type="dcterms:W3CDTF">2020-09-21T21:35:31Z</dcterms:modified>
</cp:coreProperties>
</file>