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73" r:id="rId3"/>
    <p:sldId id="278" r:id="rId4"/>
    <p:sldId id="279" r:id="rId5"/>
    <p:sldId id="274" r:id="rId6"/>
    <p:sldId id="280" r:id="rId7"/>
    <p:sldId id="281" r:id="rId8"/>
    <p:sldId id="282" r:id="rId9"/>
    <p:sldId id="275" r:id="rId10"/>
    <p:sldId id="276" r:id="rId11"/>
    <p:sldId id="277" r:id="rId12"/>
    <p:sldId id="27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15" autoAdjust="0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0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46</a:t>
            </a:r>
            <a:r>
              <a:rPr lang="ar-EG" sz="1800" b="1" dirty="0"/>
              <a:t>2</a:t>
            </a:r>
            <a:r>
              <a:rPr lang="en-CA" sz="1800" b="1" dirty="0"/>
              <a:t>E – Arabic Curriculum – Lecture No. </a:t>
            </a:r>
            <a:r>
              <a:rPr lang="en-US" sz="1800" b="1" dirty="0"/>
              <a:t>2</a:t>
            </a:r>
            <a:r>
              <a:rPr lang="ar-EG" sz="1800" b="1" dirty="0"/>
              <a:t>3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9205" y="2222523"/>
            <a:ext cx="11053590" cy="2387600"/>
          </a:xfrm>
        </p:spPr>
        <p:txBody>
          <a:bodyPr>
            <a:normAutofit/>
          </a:bodyPr>
          <a:lstStyle/>
          <a:p>
            <a:pPr rtl="1"/>
            <a:r>
              <a:rPr lang="ar-EG" dirty="0"/>
              <a:t>محادثة عن: عُمَرُ بْنُ عَبْدِ العَزِيزِ وَزَوْجَتُهُ</a:t>
            </a:r>
            <a:br>
              <a:rPr lang="ar-EG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10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7CDC6D-CE6E-443E-AC74-F0BBC106B4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3785" y="2419209"/>
            <a:ext cx="5944430" cy="201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662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11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3F66C3-0C0F-4435-BCBD-C56DA92B0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6153" y="2419209"/>
            <a:ext cx="6039693" cy="201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3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6E459E-3D6C-4A00-9021-15E2F56069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0874"/>
          <a:stretch/>
        </p:blipFill>
        <p:spPr>
          <a:xfrm>
            <a:off x="1861547" y="3007816"/>
            <a:ext cx="8468907" cy="84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962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6E459E-3D6C-4A00-9021-15E2F56069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825"/>
          <a:stretch/>
        </p:blipFill>
        <p:spPr>
          <a:xfrm>
            <a:off x="1861546" y="2867353"/>
            <a:ext cx="8468907" cy="1123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141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4D73E24-F0C3-442B-A3DA-C6C504BE14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5354" y="2852657"/>
            <a:ext cx="8335538" cy="1152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621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B47AAE7-E4FD-4EA0-A9DE-DE3C50E837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4055"/>
          <a:stretch/>
        </p:blipFill>
        <p:spPr>
          <a:xfrm>
            <a:off x="1442388" y="3112639"/>
            <a:ext cx="9307224" cy="63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567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B47AAE7-E4FD-4EA0-A9DE-DE3C50E837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493" b="50000"/>
          <a:stretch/>
        </p:blipFill>
        <p:spPr>
          <a:xfrm>
            <a:off x="1442388" y="3130167"/>
            <a:ext cx="9307224" cy="597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649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B47AAE7-E4FD-4EA0-A9DE-DE3C50E837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0000" b="24815"/>
          <a:stretch/>
        </p:blipFill>
        <p:spPr>
          <a:xfrm>
            <a:off x="1442388" y="3121905"/>
            <a:ext cx="9307224" cy="614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536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B47AAE7-E4FD-4EA0-A9DE-DE3C50E837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4281"/>
          <a:stretch/>
        </p:blipFill>
        <p:spPr>
          <a:xfrm>
            <a:off x="1442388" y="3115394"/>
            <a:ext cx="9307224" cy="627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73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9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4B368B-FDB7-41FA-A8AD-0DC75C4C0C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7363" y="2395393"/>
            <a:ext cx="7697274" cy="2067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665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25</Words>
  <Application>Microsoft Office PowerPoint</Application>
  <PresentationFormat>Widescreen</PresentationFormat>
  <Paragraphs>14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محادثة عن: عُمَرُ بْنُ عَبْدِ العَزِيزِ وَزَوْجَتُهُ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55</cp:revision>
  <dcterms:created xsi:type="dcterms:W3CDTF">2020-09-13T16:40:33Z</dcterms:created>
  <dcterms:modified xsi:type="dcterms:W3CDTF">2024-06-09T14:51:07Z</dcterms:modified>
</cp:coreProperties>
</file>