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en-US" sz="1800" b="1" dirty="0"/>
              <a:t>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D11594-8FD5-43E1-8D9D-E3584A082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181" y="54166"/>
            <a:ext cx="4553638" cy="63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1523212"/>
          </a:xfrm>
        </p:spPr>
        <p:txBody>
          <a:bodyPr/>
          <a:lstStyle/>
          <a:p>
            <a:pPr rtl="1"/>
            <a:r>
              <a:rPr lang="ar-EG" dirty="0"/>
              <a:t>الكَسْبُ الحَلالُ فِي الإِسْلامِ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680EE-1D74-4323-942F-55CF5C0D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728"/>
            <a:ext cx="12192000" cy="27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4BB1C-376B-46A9-8873-4792BF1F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027"/>
            <a:ext cx="12192000" cy="46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568CC-1114-498E-829C-4ECC4E2E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211"/>
            <a:ext cx="12192000" cy="399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2EBAC-01BF-42D2-A1AF-840E9E6F5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748"/>
            <a:ext cx="12192000" cy="41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3D1D5-EFFB-4344-BED3-CD1BE92A0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845"/>
            <a:ext cx="12192000" cy="48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04C50-7E5E-44EC-BF6F-ACFC861C9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696"/>
            <a:ext cx="12192000" cy="47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B1C41-D720-40E7-9EBA-3645BE34C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3515"/>
            <a:ext cx="12192000" cy="342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18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الكَسْبُ الحَلالُ فِي الإِسْلامِ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45</cp:revision>
  <dcterms:created xsi:type="dcterms:W3CDTF">2020-09-13T16:40:33Z</dcterms:created>
  <dcterms:modified xsi:type="dcterms:W3CDTF">2024-03-02T19:03:27Z</dcterms:modified>
</cp:coreProperties>
</file>