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الطَّاعَة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9B314-92C0-4A46-ACBB-4A3A6F73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37" y="1295102"/>
            <a:ext cx="7354326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2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A9BAA-F304-40E0-8DB1-30954C9B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783"/>
            <a:ext cx="12192000" cy="42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6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A699A-2D4C-45D6-8B26-932D45DD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15" y="47153"/>
            <a:ext cx="9255468" cy="648065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71B7DB-C372-4AFA-83C4-4E640284CBBD}"/>
              </a:ext>
            </a:extLst>
          </p:cNvPr>
          <p:cNvCxnSpPr/>
          <p:nvPr/>
        </p:nvCxnSpPr>
        <p:spPr>
          <a:xfrm>
            <a:off x="8053330" y="1167788"/>
            <a:ext cx="7601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B04486-7456-4046-B4BB-DDD6608FD91F}"/>
              </a:ext>
            </a:extLst>
          </p:cNvPr>
          <p:cNvCxnSpPr/>
          <p:nvPr/>
        </p:nvCxnSpPr>
        <p:spPr>
          <a:xfrm>
            <a:off x="8433412" y="2377807"/>
            <a:ext cx="7601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48FA91-4A8B-412F-B52F-DA6AC7493E36}"/>
              </a:ext>
            </a:extLst>
          </p:cNvPr>
          <p:cNvCxnSpPr/>
          <p:nvPr/>
        </p:nvCxnSpPr>
        <p:spPr>
          <a:xfrm>
            <a:off x="5936255" y="3523561"/>
            <a:ext cx="7601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C5C9E9-7073-4EEA-BDF3-92A411993562}"/>
              </a:ext>
            </a:extLst>
          </p:cNvPr>
          <p:cNvCxnSpPr/>
          <p:nvPr/>
        </p:nvCxnSpPr>
        <p:spPr>
          <a:xfrm>
            <a:off x="5556173" y="4713383"/>
            <a:ext cx="7601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73E60B-10D1-485F-99A5-5C15FC355557}"/>
              </a:ext>
            </a:extLst>
          </p:cNvPr>
          <p:cNvCxnSpPr/>
          <p:nvPr/>
        </p:nvCxnSpPr>
        <p:spPr>
          <a:xfrm>
            <a:off x="8053330" y="5980323"/>
            <a:ext cx="7601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21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4219D-D3B8-494A-938C-8C9C4A9B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1" y="1881700"/>
            <a:ext cx="8935697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7F946-17C6-4310-9229-FB8DC5C4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1929174"/>
            <a:ext cx="9526329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69478-6543-4717-8315-BBE1294DB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1761634"/>
            <a:ext cx="10288436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4BEC9-D746-4149-9198-C3557A72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DD800-B96A-4994-AAD8-F765B670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52"/>
            <a:ext cx="12192000" cy="42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5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4C777-62F2-4F47-AD7A-0D928FB0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2319"/>
            <a:ext cx="12192000" cy="14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74D2B-9862-4E55-AB38-3997AEE1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66" y="3081289"/>
            <a:ext cx="10155067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FAD52-E4D6-484F-AC04-27D2A5B1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840" y="2263578"/>
            <a:ext cx="2648320" cy="80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B270C-BEAA-4888-9FD7-55431B6F5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62" y="3076526"/>
            <a:ext cx="1619476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02226-7855-45A9-97E0-EDADC216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06" y="3057473"/>
            <a:ext cx="600158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00FDA-7582-4CCC-A5F7-D8E8CE28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48" y="2272694"/>
            <a:ext cx="5753903" cy="762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A21D7-07A3-4747-963D-D2F8F2B5E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235" y="3071762"/>
            <a:ext cx="1819529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BE53F-510D-461C-9C07-A4A06CCB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29" y="3071762"/>
            <a:ext cx="370574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684DD-DD49-438F-A343-06A5EF8C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01" y="3052710"/>
            <a:ext cx="5172797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22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الطَّاعَة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41</cp:revision>
  <dcterms:created xsi:type="dcterms:W3CDTF">2020-09-13T16:40:33Z</dcterms:created>
  <dcterms:modified xsi:type="dcterms:W3CDTF">2023-10-21T12:49:36Z</dcterms:modified>
</cp:coreProperties>
</file>