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435" r:id="rId3"/>
    <p:sldId id="293" r:id="rId4"/>
    <p:sldId id="275" r:id="rId5"/>
    <p:sldId id="276" r:id="rId6"/>
    <p:sldId id="320" r:id="rId7"/>
    <p:sldId id="321" r:id="rId8"/>
    <p:sldId id="322" r:id="rId9"/>
    <p:sldId id="323" r:id="rId10"/>
    <p:sldId id="324" r:id="rId11"/>
    <p:sldId id="427" r:id="rId12"/>
    <p:sldId id="261" r:id="rId13"/>
    <p:sldId id="262" r:id="rId14"/>
    <p:sldId id="263" r:id="rId15"/>
    <p:sldId id="265" r:id="rId16"/>
    <p:sldId id="266" r:id="rId17"/>
    <p:sldId id="363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294" r:id="rId26"/>
    <p:sldId id="436" r:id="rId27"/>
    <p:sldId id="437" r:id="rId28"/>
    <p:sldId id="438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3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D03A7494-39F0-4EF2-ABDF-139543BCF24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9D928F-17C3-4851-8FBF-B560B766FC9A}" type="parTrans" cxnId="{387DD448-6099-458C-B7CE-AE29AED2FC13}">
      <dgm:prSet/>
      <dgm:spPr/>
      <dgm:t>
        <a:bodyPr/>
        <a:lstStyle/>
        <a:p>
          <a:endParaRPr lang="en-US"/>
        </a:p>
      </dgm:t>
    </dgm:pt>
    <dgm:pt modelId="{845B213D-B121-4405-94F6-012103DE9A33}" type="sibTrans" cxnId="{387DD448-6099-458C-B7CE-AE29AED2FC13}">
      <dgm:prSet/>
      <dgm:spPr/>
      <dgm:t>
        <a:bodyPr/>
        <a:lstStyle/>
        <a:p>
          <a:endParaRPr lang="en-US"/>
        </a:p>
      </dgm:t>
    </dgm:pt>
    <dgm:pt modelId="{BB0B5296-0BD9-446C-AE63-0D91685A18F9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C46323-B1FA-493C-A7EF-B1BA2C5B522A}" type="parTrans" cxnId="{F4C42785-24F6-4A9E-A66E-A921C5118E9B}">
      <dgm:prSet/>
      <dgm:spPr/>
      <dgm:t>
        <a:bodyPr/>
        <a:lstStyle/>
        <a:p>
          <a:endParaRPr lang="en-US"/>
        </a:p>
      </dgm:t>
    </dgm:pt>
    <dgm:pt modelId="{E67285E5-9105-4CC2-B61A-70954F5125B9}" type="sibTrans" cxnId="{F4C42785-24F6-4A9E-A66E-A921C5118E9B}">
      <dgm:prSet/>
      <dgm:spPr/>
      <dgm:t>
        <a:bodyPr/>
        <a:lstStyle/>
        <a:p>
          <a:endParaRPr lang="en-US"/>
        </a:p>
      </dgm:t>
    </dgm:pt>
    <dgm:pt modelId="{0361D8CD-60EF-4FAA-9B50-92A99D94381B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D43D7B-5095-466B-B573-3B08EFBD7A93}" type="parTrans" cxnId="{9A57549A-F0A7-4978-9BBE-069857809F9D}">
      <dgm:prSet/>
      <dgm:spPr/>
      <dgm:t>
        <a:bodyPr/>
        <a:lstStyle/>
        <a:p>
          <a:endParaRPr lang="en-US"/>
        </a:p>
      </dgm:t>
    </dgm:pt>
    <dgm:pt modelId="{4913B095-1D07-4C7E-9754-3EF1D7D23A48}" type="sibTrans" cxnId="{9A57549A-F0A7-4978-9BBE-069857809F9D}">
      <dgm:prSet/>
      <dgm:spPr/>
      <dgm:t>
        <a:bodyPr/>
        <a:lstStyle/>
        <a:p>
          <a:endParaRPr lang="en-US"/>
        </a:p>
      </dgm:t>
    </dgm:pt>
    <dgm:pt modelId="{720065ED-0D62-45C2-BCF4-F55327935433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5F6B1A-972D-4A37-9D53-61695EF593BB}" type="parTrans" cxnId="{FEDA3F4B-6DD9-4AE3-9661-EF6913E935BA}">
      <dgm:prSet/>
      <dgm:spPr/>
      <dgm:t>
        <a:bodyPr/>
        <a:lstStyle/>
        <a:p>
          <a:endParaRPr lang="en-US"/>
        </a:p>
      </dgm:t>
    </dgm:pt>
    <dgm:pt modelId="{2A5B26F9-3A79-49A9-89AB-CD7E05AF789C}" type="sibTrans" cxnId="{FEDA3F4B-6DD9-4AE3-9661-EF6913E935BA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9"/>
      <dgm:spPr/>
    </dgm:pt>
    <dgm:pt modelId="{0EA2069B-3659-4929-8E8C-525B8015012F}" type="pres">
      <dgm:prSet presAssocID="{38274475-A7C9-4C34-8FC2-507B3F195890}" presName="parentText" presStyleLbl="node1" presStyleIdx="0" presStyleCnt="9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9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9"/>
      <dgm:spPr/>
    </dgm:pt>
    <dgm:pt modelId="{170DE394-6C4F-4C09-B119-0910362E0669}" type="pres">
      <dgm:prSet presAssocID="{2C77B128-EA26-49E6-88F9-E9FBCAA3A61D}" presName="parentText" presStyleLbl="node1" presStyleIdx="1" presStyleCnt="9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9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9"/>
      <dgm:spPr/>
    </dgm:pt>
    <dgm:pt modelId="{F041AEE6-7F0C-429F-A5D3-905F776C7E70}" type="pres">
      <dgm:prSet presAssocID="{BA552BBE-015D-4071-A1EC-8B9882E94C6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9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2" presStyleCnt="9"/>
      <dgm:spPr/>
    </dgm:pt>
    <dgm:pt modelId="{875FEDC5-8EE7-4749-BA84-B55728C6F936}" type="pres">
      <dgm:prSet presAssocID="{BE389E6E-73D1-4A47-B1DB-DA0B8F111C9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3" presStyleCnt="9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3" presStyleCnt="9"/>
      <dgm:spPr/>
    </dgm:pt>
    <dgm:pt modelId="{79CC7473-FEB6-4D48-86CE-3DDF7BE64505}" type="pres">
      <dgm:prSet presAssocID="{41FEC05A-C83F-4BCB-8107-7E8C776E2C8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4" presStyleCnt="9">
        <dgm:presLayoutVars>
          <dgm:bulletEnabled val="1"/>
        </dgm:presLayoutVars>
      </dgm:prSet>
      <dgm:spPr/>
    </dgm:pt>
    <dgm:pt modelId="{E11DA672-CEC8-4B72-BF0D-570F67A15C20}" type="pres">
      <dgm:prSet presAssocID="{ECF41E15-9E23-4758-B42B-4475C47AB803}" presName="spaceBetweenRectangles" presStyleCnt="0"/>
      <dgm:spPr/>
    </dgm:pt>
    <dgm:pt modelId="{14FE99AB-3BD8-41E2-AFFD-F56A04BF86C2}" type="pres">
      <dgm:prSet presAssocID="{D03A7494-39F0-4EF2-ABDF-139543BCF245}" presName="parentLin" presStyleCnt="0"/>
      <dgm:spPr/>
    </dgm:pt>
    <dgm:pt modelId="{16AC8B52-02D3-4B80-98A3-8185D1913BF3}" type="pres">
      <dgm:prSet presAssocID="{D03A7494-39F0-4EF2-ABDF-139543BCF245}" presName="parentLeftMargin" presStyleLbl="node1" presStyleIdx="4" presStyleCnt="9"/>
      <dgm:spPr/>
    </dgm:pt>
    <dgm:pt modelId="{B056613D-0DA6-40FB-9939-7D532839B7DD}" type="pres">
      <dgm:prSet presAssocID="{D03A7494-39F0-4EF2-ABDF-139543BCF24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75C09F1-76FE-43B6-8B5F-A85A495BE1A1}" type="pres">
      <dgm:prSet presAssocID="{D03A7494-39F0-4EF2-ABDF-139543BCF245}" presName="negativeSpace" presStyleCnt="0"/>
      <dgm:spPr/>
    </dgm:pt>
    <dgm:pt modelId="{175DCFB4-E0DC-4910-8636-6BDAFAABFF9E}" type="pres">
      <dgm:prSet presAssocID="{D03A7494-39F0-4EF2-ABDF-139543BCF245}" presName="childText" presStyleLbl="conFgAcc1" presStyleIdx="5" presStyleCnt="9">
        <dgm:presLayoutVars>
          <dgm:bulletEnabled val="1"/>
        </dgm:presLayoutVars>
      </dgm:prSet>
      <dgm:spPr/>
    </dgm:pt>
    <dgm:pt modelId="{69AACED6-4A1D-41F9-B0A0-F722E70F6EC4}" type="pres">
      <dgm:prSet presAssocID="{845B213D-B121-4405-94F6-012103DE9A33}" presName="spaceBetweenRectangles" presStyleCnt="0"/>
      <dgm:spPr/>
    </dgm:pt>
    <dgm:pt modelId="{99C66CE8-39C8-498A-A4CE-E770B8BF640C}" type="pres">
      <dgm:prSet presAssocID="{BB0B5296-0BD9-446C-AE63-0D91685A18F9}" presName="parentLin" presStyleCnt="0"/>
      <dgm:spPr/>
    </dgm:pt>
    <dgm:pt modelId="{7C986C41-3238-4277-971D-2CD814646747}" type="pres">
      <dgm:prSet presAssocID="{BB0B5296-0BD9-446C-AE63-0D91685A18F9}" presName="parentLeftMargin" presStyleLbl="node1" presStyleIdx="5" presStyleCnt="9"/>
      <dgm:spPr/>
    </dgm:pt>
    <dgm:pt modelId="{69D5DB65-CE82-41B8-858B-3E63C66EAC25}" type="pres">
      <dgm:prSet presAssocID="{BB0B5296-0BD9-446C-AE63-0D91685A18F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558F0ED-F64B-48AD-872D-A846B44F38A7}" type="pres">
      <dgm:prSet presAssocID="{BB0B5296-0BD9-446C-AE63-0D91685A18F9}" presName="negativeSpace" presStyleCnt="0"/>
      <dgm:spPr/>
    </dgm:pt>
    <dgm:pt modelId="{B24F1A74-7975-4CD2-8DF2-3BA25BF21220}" type="pres">
      <dgm:prSet presAssocID="{BB0B5296-0BD9-446C-AE63-0D91685A18F9}" presName="childText" presStyleLbl="conFgAcc1" presStyleIdx="6" presStyleCnt="9">
        <dgm:presLayoutVars>
          <dgm:bulletEnabled val="1"/>
        </dgm:presLayoutVars>
      </dgm:prSet>
      <dgm:spPr/>
    </dgm:pt>
    <dgm:pt modelId="{C4F655F7-8D74-4977-9460-E3D41B9493F0}" type="pres">
      <dgm:prSet presAssocID="{E67285E5-9105-4CC2-B61A-70954F5125B9}" presName="spaceBetweenRectangles" presStyleCnt="0"/>
      <dgm:spPr/>
    </dgm:pt>
    <dgm:pt modelId="{E02AB8A4-5D06-4CD1-8E88-08258723C3B8}" type="pres">
      <dgm:prSet presAssocID="{0361D8CD-60EF-4FAA-9B50-92A99D94381B}" presName="parentLin" presStyleCnt="0"/>
      <dgm:spPr/>
    </dgm:pt>
    <dgm:pt modelId="{BE9929E8-9962-4E2E-9CAD-B323F68DA5B8}" type="pres">
      <dgm:prSet presAssocID="{0361D8CD-60EF-4FAA-9B50-92A99D94381B}" presName="parentLeftMargin" presStyleLbl="node1" presStyleIdx="6" presStyleCnt="9"/>
      <dgm:spPr/>
    </dgm:pt>
    <dgm:pt modelId="{AD5671D2-0C24-45A4-A6A8-093201DD8655}" type="pres">
      <dgm:prSet presAssocID="{0361D8CD-60EF-4FAA-9B50-92A99D94381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D8C17A7-11D2-4303-B958-C054F28D0FD0}" type="pres">
      <dgm:prSet presAssocID="{0361D8CD-60EF-4FAA-9B50-92A99D94381B}" presName="negativeSpace" presStyleCnt="0"/>
      <dgm:spPr/>
    </dgm:pt>
    <dgm:pt modelId="{7BB00B63-9FC0-4402-A383-23282273E9B0}" type="pres">
      <dgm:prSet presAssocID="{0361D8CD-60EF-4FAA-9B50-92A99D94381B}" presName="childText" presStyleLbl="conFgAcc1" presStyleIdx="7" presStyleCnt="9">
        <dgm:presLayoutVars>
          <dgm:bulletEnabled val="1"/>
        </dgm:presLayoutVars>
      </dgm:prSet>
      <dgm:spPr/>
    </dgm:pt>
    <dgm:pt modelId="{58922E35-604A-42A0-A22E-3034CE174FF0}" type="pres">
      <dgm:prSet presAssocID="{4913B095-1D07-4C7E-9754-3EF1D7D23A48}" presName="spaceBetweenRectangles" presStyleCnt="0"/>
      <dgm:spPr/>
    </dgm:pt>
    <dgm:pt modelId="{142E7BB9-7FFB-45AA-A875-C9391EFBA5BE}" type="pres">
      <dgm:prSet presAssocID="{720065ED-0D62-45C2-BCF4-F55327935433}" presName="parentLin" presStyleCnt="0"/>
      <dgm:spPr/>
    </dgm:pt>
    <dgm:pt modelId="{A72A0D5A-E2B0-4E2B-8082-6500DEE87CF1}" type="pres">
      <dgm:prSet presAssocID="{720065ED-0D62-45C2-BCF4-F55327935433}" presName="parentLeftMargin" presStyleLbl="node1" presStyleIdx="7" presStyleCnt="9"/>
      <dgm:spPr/>
    </dgm:pt>
    <dgm:pt modelId="{D4C6032C-C08A-4563-8CFE-D14E1211E592}" type="pres">
      <dgm:prSet presAssocID="{720065ED-0D62-45C2-BCF4-F55327935433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1A797-C09E-4E08-B46C-DAC719D195C9}" type="pres">
      <dgm:prSet presAssocID="{720065ED-0D62-45C2-BCF4-F55327935433}" presName="negativeSpace" presStyleCnt="0"/>
      <dgm:spPr/>
    </dgm:pt>
    <dgm:pt modelId="{8A5EDE72-276F-4529-9BE1-C537D954EE58}" type="pres">
      <dgm:prSet presAssocID="{720065ED-0D62-45C2-BCF4-F5532793543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4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4CCE8534-A9E8-4B37-BCB4-487C3B08BA13}" type="presOf" srcId="{720065ED-0D62-45C2-BCF4-F55327935433}" destId="{A72A0D5A-E2B0-4E2B-8082-6500DEE87CF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5FDE273F-9A99-4F1B-B5E9-BD828015A66F}" type="presOf" srcId="{D03A7494-39F0-4EF2-ABDF-139543BCF245}" destId="{B056613D-0DA6-40FB-9939-7D532839B7DD}" srcOrd="1" destOrd="0" presId="urn:microsoft.com/office/officeart/2005/8/layout/list1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387DD448-6099-458C-B7CE-AE29AED2FC13}" srcId="{8F05ADCE-D0F6-422E-A242-6577D6EE78C3}" destId="{D03A7494-39F0-4EF2-ABDF-139543BCF245}" srcOrd="5" destOrd="0" parTransId="{5F9D928F-17C3-4851-8FBF-B560B766FC9A}" sibTransId="{845B213D-B121-4405-94F6-012103DE9A33}"/>
    <dgm:cxn modelId="{FEDA3F4B-6DD9-4AE3-9661-EF6913E935BA}" srcId="{8F05ADCE-D0F6-422E-A242-6577D6EE78C3}" destId="{720065ED-0D62-45C2-BCF4-F55327935433}" srcOrd="8" destOrd="0" parTransId="{325F6B1A-972D-4A37-9D53-61695EF593BB}" sibTransId="{2A5B26F9-3A79-49A9-89AB-CD7E05AF789C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E8225184-9446-40E6-B503-8D53A4554C94}" type="presOf" srcId="{720065ED-0D62-45C2-BCF4-F55327935433}" destId="{D4C6032C-C08A-4563-8CFE-D14E1211E592}" srcOrd="1" destOrd="0" presId="urn:microsoft.com/office/officeart/2005/8/layout/list1"/>
    <dgm:cxn modelId="{F4C42785-24F6-4A9E-A66E-A921C5118E9B}" srcId="{8F05ADCE-D0F6-422E-A242-6577D6EE78C3}" destId="{BB0B5296-0BD9-446C-AE63-0D91685A18F9}" srcOrd="6" destOrd="0" parTransId="{22C46323-B1FA-493C-A7EF-B1BA2C5B522A}" sibTransId="{E67285E5-9105-4CC2-B61A-70954F5125B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9A57549A-F0A7-4978-9BBE-069857809F9D}" srcId="{8F05ADCE-D0F6-422E-A242-6577D6EE78C3}" destId="{0361D8CD-60EF-4FAA-9B50-92A99D94381B}" srcOrd="7" destOrd="0" parTransId="{85D43D7B-5095-466B-B573-3B08EFBD7A93}" sibTransId="{4913B095-1D07-4C7E-9754-3EF1D7D23A48}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4E516FBD-CC1D-4ABC-8082-57035706E064}" type="presOf" srcId="{0361D8CD-60EF-4FAA-9B50-92A99D94381B}" destId="{BE9929E8-9962-4E2E-9CAD-B323F68DA5B8}" srcOrd="0" destOrd="0" presId="urn:microsoft.com/office/officeart/2005/8/layout/list1"/>
    <dgm:cxn modelId="{CCAA79C5-264A-4616-8542-181E30CB0FE5}" type="presOf" srcId="{0361D8CD-60EF-4FAA-9B50-92A99D94381B}" destId="{AD5671D2-0C24-45A4-A6A8-093201DD8655}" srcOrd="1" destOrd="0" presId="urn:microsoft.com/office/officeart/2005/8/layout/list1"/>
    <dgm:cxn modelId="{009FBEC5-F68C-4954-A7CF-D2D8B1D5B36F}" type="presOf" srcId="{BB0B5296-0BD9-446C-AE63-0D91685A18F9}" destId="{69D5DB65-CE82-41B8-858B-3E63C66EAC25}" srcOrd="1" destOrd="0" presId="urn:microsoft.com/office/officeart/2005/8/layout/list1"/>
    <dgm:cxn modelId="{FEACDACE-1313-4F43-8AA3-F47AAFBF62EE}" type="presOf" srcId="{D03A7494-39F0-4EF2-ABDF-139543BCF245}" destId="{16AC8B52-02D3-4B80-98A3-8185D1913BF3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BEC711F0-16A9-424E-A6CC-2CF5C20E5491}" type="presOf" srcId="{BB0B5296-0BD9-446C-AE63-0D91685A18F9}" destId="{7C986C41-3238-4277-971D-2CD814646747}" srcOrd="0" destOrd="0" presId="urn:microsoft.com/office/officeart/2005/8/layout/list1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E62AE5F5-9421-48EE-8263-EDE21ED5B7FD}" srcId="{8F05ADCE-D0F6-422E-A242-6577D6EE78C3}" destId="{BE389E6E-73D1-4A47-B1DB-DA0B8F111C91}" srcOrd="3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429F6528-8F85-4267-B44C-003ADB4D7F70}" type="presParOf" srcId="{A562B768-F65B-4711-87A3-AF602F51F512}" destId="{13873FC4-CB6C-4F26-9E67-056A037B1112}" srcOrd="11" destOrd="0" presId="urn:microsoft.com/office/officeart/2005/8/layout/list1"/>
    <dgm:cxn modelId="{25A7876C-B181-45F6-B5CD-4B2FF834A2BA}" type="presParOf" srcId="{A562B768-F65B-4711-87A3-AF602F51F512}" destId="{136AB654-68C2-49FB-A78D-1C0FCCD65422}" srcOrd="12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13" destOrd="0" presId="urn:microsoft.com/office/officeart/2005/8/layout/list1"/>
    <dgm:cxn modelId="{E472565C-6C0F-4882-9D00-4BB4133B051E}" type="presParOf" srcId="{A562B768-F65B-4711-87A3-AF602F51F512}" destId="{7D48F86F-0E40-40D0-BC36-F3E421836F75}" srcOrd="14" destOrd="0" presId="urn:microsoft.com/office/officeart/2005/8/layout/list1"/>
    <dgm:cxn modelId="{2E314AFB-C311-421D-8309-5A4CE51214BE}" type="presParOf" srcId="{A562B768-F65B-4711-87A3-AF602F51F512}" destId="{41891581-05B5-4FDB-AE4C-DD9CD6D6D6A6}" srcOrd="15" destOrd="0" presId="urn:microsoft.com/office/officeart/2005/8/layout/list1"/>
    <dgm:cxn modelId="{14329821-5FEF-42F6-A095-103C3190DCDD}" type="presParOf" srcId="{A562B768-F65B-4711-87A3-AF602F51F512}" destId="{2A4B1BAD-3939-4328-AA16-A8B484CFA8E7}" srcOrd="16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17" destOrd="0" presId="urn:microsoft.com/office/officeart/2005/8/layout/list1"/>
    <dgm:cxn modelId="{CDD66E03-93EF-4614-88D8-6B043E59038B}" type="presParOf" srcId="{A562B768-F65B-4711-87A3-AF602F51F512}" destId="{C6C783DB-3550-412C-B9F3-82F28221DFB8}" srcOrd="18" destOrd="0" presId="urn:microsoft.com/office/officeart/2005/8/layout/list1"/>
    <dgm:cxn modelId="{55D3AE35-C422-44FA-9A27-5208EFB42DDB}" type="presParOf" srcId="{A562B768-F65B-4711-87A3-AF602F51F512}" destId="{E11DA672-CEC8-4B72-BF0D-570F67A15C20}" srcOrd="19" destOrd="0" presId="urn:microsoft.com/office/officeart/2005/8/layout/list1"/>
    <dgm:cxn modelId="{549F6C88-39DC-4CB9-A984-40D5A1261D43}" type="presParOf" srcId="{A562B768-F65B-4711-87A3-AF602F51F512}" destId="{14FE99AB-3BD8-41E2-AFFD-F56A04BF86C2}" srcOrd="20" destOrd="0" presId="urn:microsoft.com/office/officeart/2005/8/layout/list1"/>
    <dgm:cxn modelId="{E1AE950B-766F-479E-9F10-7178A2F8B7B2}" type="presParOf" srcId="{14FE99AB-3BD8-41E2-AFFD-F56A04BF86C2}" destId="{16AC8B52-02D3-4B80-98A3-8185D1913BF3}" srcOrd="0" destOrd="0" presId="urn:microsoft.com/office/officeart/2005/8/layout/list1"/>
    <dgm:cxn modelId="{545E0111-9DAC-4B76-8E6C-490695DF4E10}" type="presParOf" srcId="{14FE99AB-3BD8-41E2-AFFD-F56A04BF86C2}" destId="{B056613D-0DA6-40FB-9939-7D532839B7DD}" srcOrd="1" destOrd="0" presId="urn:microsoft.com/office/officeart/2005/8/layout/list1"/>
    <dgm:cxn modelId="{7D7EDB8E-2F1E-4A3C-A618-EFAD4F736169}" type="presParOf" srcId="{A562B768-F65B-4711-87A3-AF602F51F512}" destId="{075C09F1-76FE-43B6-8B5F-A85A495BE1A1}" srcOrd="21" destOrd="0" presId="urn:microsoft.com/office/officeart/2005/8/layout/list1"/>
    <dgm:cxn modelId="{B037926C-CCB9-4D35-B0CD-F3ABFAE01487}" type="presParOf" srcId="{A562B768-F65B-4711-87A3-AF602F51F512}" destId="{175DCFB4-E0DC-4910-8636-6BDAFAABFF9E}" srcOrd="22" destOrd="0" presId="urn:microsoft.com/office/officeart/2005/8/layout/list1"/>
    <dgm:cxn modelId="{E3739B58-C5DC-4F70-8717-BE1BB436BF9B}" type="presParOf" srcId="{A562B768-F65B-4711-87A3-AF602F51F512}" destId="{69AACED6-4A1D-41F9-B0A0-F722E70F6EC4}" srcOrd="23" destOrd="0" presId="urn:microsoft.com/office/officeart/2005/8/layout/list1"/>
    <dgm:cxn modelId="{7913B1CB-AAAC-47F4-9168-8D31254CDCF8}" type="presParOf" srcId="{A562B768-F65B-4711-87A3-AF602F51F512}" destId="{99C66CE8-39C8-498A-A4CE-E770B8BF640C}" srcOrd="24" destOrd="0" presId="urn:microsoft.com/office/officeart/2005/8/layout/list1"/>
    <dgm:cxn modelId="{69E0ADB8-3B1C-492D-8786-CFB166C5C063}" type="presParOf" srcId="{99C66CE8-39C8-498A-A4CE-E770B8BF640C}" destId="{7C986C41-3238-4277-971D-2CD814646747}" srcOrd="0" destOrd="0" presId="urn:microsoft.com/office/officeart/2005/8/layout/list1"/>
    <dgm:cxn modelId="{16C8DE61-BDF4-4520-BA7D-E9255423B5E1}" type="presParOf" srcId="{99C66CE8-39C8-498A-A4CE-E770B8BF640C}" destId="{69D5DB65-CE82-41B8-858B-3E63C66EAC25}" srcOrd="1" destOrd="0" presId="urn:microsoft.com/office/officeart/2005/8/layout/list1"/>
    <dgm:cxn modelId="{A37404CD-DA8B-48D7-9032-2810F1D0FE74}" type="presParOf" srcId="{A562B768-F65B-4711-87A3-AF602F51F512}" destId="{6558F0ED-F64B-48AD-872D-A846B44F38A7}" srcOrd="25" destOrd="0" presId="urn:microsoft.com/office/officeart/2005/8/layout/list1"/>
    <dgm:cxn modelId="{B9957CFF-65B3-47B0-A606-7BBD71059277}" type="presParOf" srcId="{A562B768-F65B-4711-87A3-AF602F51F512}" destId="{B24F1A74-7975-4CD2-8DF2-3BA25BF21220}" srcOrd="26" destOrd="0" presId="urn:microsoft.com/office/officeart/2005/8/layout/list1"/>
    <dgm:cxn modelId="{34B712A0-E337-49B3-9F26-3EC764F43F71}" type="presParOf" srcId="{A562B768-F65B-4711-87A3-AF602F51F512}" destId="{C4F655F7-8D74-4977-9460-E3D41B9493F0}" srcOrd="27" destOrd="0" presId="urn:microsoft.com/office/officeart/2005/8/layout/list1"/>
    <dgm:cxn modelId="{D6B39C8F-9B6E-4461-BF6B-4E57F587B0E7}" type="presParOf" srcId="{A562B768-F65B-4711-87A3-AF602F51F512}" destId="{E02AB8A4-5D06-4CD1-8E88-08258723C3B8}" srcOrd="28" destOrd="0" presId="urn:microsoft.com/office/officeart/2005/8/layout/list1"/>
    <dgm:cxn modelId="{594475A0-99F0-4B98-B806-8B0B988536C5}" type="presParOf" srcId="{E02AB8A4-5D06-4CD1-8E88-08258723C3B8}" destId="{BE9929E8-9962-4E2E-9CAD-B323F68DA5B8}" srcOrd="0" destOrd="0" presId="urn:microsoft.com/office/officeart/2005/8/layout/list1"/>
    <dgm:cxn modelId="{942F232A-2242-4DB1-A138-2E517D17F6F9}" type="presParOf" srcId="{E02AB8A4-5D06-4CD1-8E88-08258723C3B8}" destId="{AD5671D2-0C24-45A4-A6A8-093201DD8655}" srcOrd="1" destOrd="0" presId="urn:microsoft.com/office/officeart/2005/8/layout/list1"/>
    <dgm:cxn modelId="{35AA1243-7E87-4A30-B8D9-E3277DAFCC3D}" type="presParOf" srcId="{A562B768-F65B-4711-87A3-AF602F51F512}" destId="{1D8C17A7-11D2-4303-B958-C054F28D0FD0}" srcOrd="29" destOrd="0" presId="urn:microsoft.com/office/officeart/2005/8/layout/list1"/>
    <dgm:cxn modelId="{81BB5824-C4C9-43D0-9C17-C1AB8FC8DAE9}" type="presParOf" srcId="{A562B768-F65B-4711-87A3-AF602F51F512}" destId="{7BB00B63-9FC0-4402-A383-23282273E9B0}" srcOrd="30" destOrd="0" presId="urn:microsoft.com/office/officeart/2005/8/layout/list1"/>
    <dgm:cxn modelId="{AE25DB2C-A3C9-4471-97FF-59DCB44F033F}" type="presParOf" srcId="{A562B768-F65B-4711-87A3-AF602F51F512}" destId="{58922E35-604A-42A0-A22E-3034CE174FF0}" srcOrd="31" destOrd="0" presId="urn:microsoft.com/office/officeart/2005/8/layout/list1"/>
    <dgm:cxn modelId="{6829CD35-88C8-4F14-823C-38EE89DADD27}" type="presParOf" srcId="{A562B768-F65B-4711-87A3-AF602F51F512}" destId="{142E7BB9-7FFB-45AA-A875-C9391EFBA5BE}" srcOrd="32" destOrd="0" presId="urn:microsoft.com/office/officeart/2005/8/layout/list1"/>
    <dgm:cxn modelId="{4BB2E447-5890-440E-BFDA-42BD4D19E608}" type="presParOf" srcId="{142E7BB9-7FFB-45AA-A875-C9391EFBA5BE}" destId="{A72A0D5A-E2B0-4E2B-8082-6500DEE87CF1}" srcOrd="0" destOrd="0" presId="urn:microsoft.com/office/officeart/2005/8/layout/list1"/>
    <dgm:cxn modelId="{88C5D21F-7CA8-493A-95F5-35F9CEE7D5E2}" type="presParOf" srcId="{142E7BB9-7FFB-45AA-A875-C9391EFBA5BE}" destId="{D4C6032C-C08A-4563-8CFE-D14E1211E592}" srcOrd="1" destOrd="0" presId="urn:microsoft.com/office/officeart/2005/8/layout/list1"/>
    <dgm:cxn modelId="{25370E5B-E5B2-4F58-8969-4F803AAC0400}" type="presParOf" srcId="{A562B768-F65B-4711-87A3-AF602F51F512}" destId="{A941A797-C09E-4E08-B46C-DAC719D195C9}" srcOrd="33" destOrd="0" presId="urn:microsoft.com/office/officeart/2005/8/layout/list1"/>
    <dgm:cxn modelId="{6341615B-BF1E-45E5-8C94-035231F6A2F7}" type="presParOf" srcId="{A562B768-F65B-4711-87A3-AF602F51F512}" destId="{8A5EDE72-276F-4529-9BE1-C537D954EE5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الجملة: الاسمية - الفعلية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الخبر: المفرد - شبه الجملة - الجملة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الاسم: المفرد - المثنى - الجمع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9C5C1-262F-4339-9145-09CE256D4D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19E322-C322-47EE-A97D-CD5AA0C0E81D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من حيث العدد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E288FC-1D07-4238-884B-EE2C6D982AD2}" type="par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BA1F9-BCA3-4037-8A5D-69EE0EB76A80}" type="sib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4599BE-75A6-46B7-9889-7AE1384E8F0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مفرد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6FE78-41F8-4A1A-AF7F-31AB693B2997}" type="par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4233FC-F69D-4BE7-B639-49124A0843E3}" type="sib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4C763-EBB0-470C-BA76-9E5D5D982E2A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مثنى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49C22-0202-46B8-8BF6-D547CD180A6B}" type="par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EE934D-3E85-4124-89E8-B1A4B773F756}" type="sib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C751B1-4290-4995-9A29-C378E381A80F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E5CBBE-31A8-471E-AAA7-A538BF087B26}" type="parTrans" cxnId="{A1B7CC59-3647-4F48-A264-1A96087E2242}">
      <dgm:prSet/>
      <dgm:spPr/>
      <dgm:t>
        <a:bodyPr/>
        <a:lstStyle/>
        <a:p>
          <a:endParaRPr lang="en-US"/>
        </a:p>
      </dgm:t>
    </dgm:pt>
    <dgm:pt modelId="{FE9D872C-342F-4E3A-A44F-023D666B8D2A}" type="sibTrans" cxnId="{A1B7CC59-3647-4F48-A264-1A96087E2242}">
      <dgm:prSet/>
      <dgm:spPr/>
    </dgm:pt>
    <dgm:pt modelId="{F225B740-92F1-4082-83D5-2589510ED1F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 مذكر سالم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E089BB3-E1CD-40C9-AF79-2971414501A4}" type="parTrans" cxnId="{E28B1637-E4E3-45DE-87B5-98AE577AA733}">
      <dgm:prSet/>
      <dgm:spPr/>
      <dgm:t>
        <a:bodyPr/>
        <a:lstStyle/>
        <a:p>
          <a:endParaRPr lang="en-US"/>
        </a:p>
      </dgm:t>
    </dgm:pt>
    <dgm:pt modelId="{FA8578D0-95F3-4C86-91C7-79B324F28D2E}" type="sibTrans" cxnId="{E28B1637-E4E3-45DE-87B5-98AE577AA733}">
      <dgm:prSet/>
      <dgm:spPr/>
    </dgm:pt>
    <dgm:pt modelId="{C9B3BC70-EB1B-4523-B4AA-B2C5180C977A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 مؤنث سالم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8AD436-C74B-4946-993E-ACD58BC42E2E}" type="parTrans" cxnId="{02DAD02F-6A0A-4253-8E7D-D0EE340C7E52}">
      <dgm:prSet/>
      <dgm:spPr/>
      <dgm:t>
        <a:bodyPr/>
        <a:lstStyle/>
        <a:p>
          <a:endParaRPr lang="en-US"/>
        </a:p>
      </dgm:t>
    </dgm:pt>
    <dgm:pt modelId="{C362CEBD-CB26-45CE-86F8-04831C255841}" type="sibTrans" cxnId="{02DAD02F-6A0A-4253-8E7D-D0EE340C7E52}">
      <dgm:prSet/>
      <dgm:spPr/>
    </dgm:pt>
    <dgm:pt modelId="{B2B68AA8-AE0D-43C4-820A-A93D7B7599D8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 تكسير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70292A-0A8C-4EA8-AC63-9EEFEF02794D}" type="parTrans" cxnId="{476443B8-B97D-4833-9EB9-409544883CFB}">
      <dgm:prSet/>
      <dgm:spPr/>
      <dgm:t>
        <a:bodyPr/>
        <a:lstStyle/>
        <a:p>
          <a:endParaRPr lang="en-US"/>
        </a:p>
      </dgm:t>
    </dgm:pt>
    <dgm:pt modelId="{3D8B2AE7-2C3A-4F5D-967C-88311DF332E3}" type="sibTrans" cxnId="{476443B8-B97D-4833-9EB9-409544883CFB}">
      <dgm:prSet/>
      <dgm:spPr/>
    </dgm:pt>
    <dgm:pt modelId="{15C54CFE-1836-4AC5-883A-43921668659E}" type="pres">
      <dgm:prSet presAssocID="{FAB9C5C1-262F-4339-9145-09CE256D4D2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881D914-A721-47CB-9870-B9EB10BA21E5}" type="pres">
      <dgm:prSet presAssocID="{3D19E322-C322-47EE-A97D-CD5AA0C0E81D}" presName="root1" presStyleCnt="0"/>
      <dgm:spPr/>
    </dgm:pt>
    <dgm:pt modelId="{2C3164CF-10F5-43AD-B798-55679151DA8A}" type="pres">
      <dgm:prSet presAssocID="{3D19E322-C322-47EE-A97D-CD5AA0C0E81D}" presName="LevelOneTextNode" presStyleLbl="node0" presStyleIdx="0" presStyleCnt="1">
        <dgm:presLayoutVars>
          <dgm:chPref val="3"/>
        </dgm:presLayoutVars>
      </dgm:prSet>
      <dgm:spPr/>
    </dgm:pt>
    <dgm:pt modelId="{7F5845A5-4EAF-4500-8B49-615AE6211523}" type="pres">
      <dgm:prSet presAssocID="{3D19E322-C322-47EE-A97D-CD5AA0C0E81D}" presName="level2hierChild" presStyleCnt="0"/>
      <dgm:spPr/>
    </dgm:pt>
    <dgm:pt modelId="{90B257A5-92A0-40A9-A987-B3223C3AD79E}" type="pres">
      <dgm:prSet presAssocID="{47F6FE78-41F8-4A1A-AF7F-31AB693B2997}" presName="conn2-1" presStyleLbl="parChTrans1D2" presStyleIdx="0" presStyleCnt="3"/>
      <dgm:spPr/>
    </dgm:pt>
    <dgm:pt modelId="{78D07474-1BAB-407B-AB10-7218D9853B06}" type="pres">
      <dgm:prSet presAssocID="{47F6FE78-41F8-4A1A-AF7F-31AB693B2997}" presName="connTx" presStyleLbl="parChTrans1D2" presStyleIdx="0" presStyleCnt="3"/>
      <dgm:spPr/>
    </dgm:pt>
    <dgm:pt modelId="{2A19423E-5D56-4404-BA16-1A67842CB55C}" type="pres">
      <dgm:prSet presAssocID="{B04599BE-75A6-46B7-9889-7AE1384E8F0B}" presName="root2" presStyleCnt="0"/>
      <dgm:spPr/>
    </dgm:pt>
    <dgm:pt modelId="{9C1532A3-53C4-430F-A530-8C7F7EDAD7D0}" type="pres">
      <dgm:prSet presAssocID="{B04599BE-75A6-46B7-9889-7AE1384E8F0B}" presName="LevelTwoTextNode" presStyleLbl="node2" presStyleIdx="0" presStyleCnt="3">
        <dgm:presLayoutVars>
          <dgm:chPref val="3"/>
        </dgm:presLayoutVars>
      </dgm:prSet>
      <dgm:spPr/>
    </dgm:pt>
    <dgm:pt modelId="{0FD8574A-37DD-45E3-85C3-68B9E511648A}" type="pres">
      <dgm:prSet presAssocID="{B04599BE-75A6-46B7-9889-7AE1384E8F0B}" presName="level3hierChild" presStyleCnt="0"/>
      <dgm:spPr/>
    </dgm:pt>
    <dgm:pt modelId="{8162F4C2-0A92-4A0F-B73C-7AC6C96FF632}" type="pres">
      <dgm:prSet presAssocID="{19049C22-0202-46B8-8BF6-D547CD180A6B}" presName="conn2-1" presStyleLbl="parChTrans1D2" presStyleIdx="1" presStyleCnt="3"/>
      <dgm:spPr/>
    </dgm:pt>
    <dgm:pt modelId="{7174C0BC-CF39-47BE-9A83-F12A36C3298F}" type="pres">
      <dgm:prSet presAssocID="{19049C22-0202-46B8-8BF6-D547CD180A6B}" presName="connTx" presStyleLbl="parChTrans1D2" presStyleIdx="1" presStyleCnt="3"/>
      <dgm:spPr/>
    </dgm:pt>
    <dgm:pt modelId="{5BB5172C-F577-4D0B-8A0F-57C77023E59E}" type="pres">
      <dgm:prSet presAssocID="{F0B4C763-EBB0-470C-BA76-9E5D5D982E2A}" presName="root2" presStyleCnt="0"/>
      <dgm:spPr/>
    </dgm:pt>
    <dgm:pt modelId="{34E2C509-EB66-40D0-BE9E-F1523A4106BE}" type="pres">
      <dgm:prSet presAssocID="{F0B4C763-EBB0-470C-BA76-9E5D5D982E2A}" presName="LevelTwoTextNode" presStyleLbl="node2" presStyleIdx="1" presStyleCnt="3">
        <dgm:presLayoutVars>
          <dgm:chPref val="3"/>
        </dgm:presLayoutVars>
      </dgm:prSet>
      <dgm:spPr/>
    </dgm:pt>
    <dgm:pt modelId="{5E3502E6-DC46-422B-BCE2-969A78A2CAC5}" type="pres">
      <dgm:prSet presAssocID="{F0B4C763-EBB0-470C-BA76-9E5D5D982E2A}" presName="level3hierChild" presStyleCnt="0"/>
      <dgm:spPr/>
    </dgm:pt>
    <dgm:pt modelId="{431F2B84-6E13-4662-8811-16246AC911C1}" type="pres">
      <dgm:prSet presAssocID="{0BE5CBBE-31A8-471E-AAA7-A538BF087B26}" presName="conn2-1" presStyleLbl="parChTrans1D2" presStyleIdx="2" presStyleCnt="3"/>
      <dgm:spPr/>
    </dgm:pt>
    <dgm:pt modelId="{36BF3A07-EA54-4C26-83B9-EE8EA3143782}" type="pres">
      <dgm:prSet presAssocID="{0BE5CBBE-31A8-471E-AAA7-A538BF087B26}" presName="connTx" presStyleLbl="parChTrans1D2" presStyleIdx="2" presStyleCnt="3"/>
      <dgm:spPr/>
    </dgm:pt>
    <dgm:pt modelId="{82151AB8-5DD4-40E0-95A4-841492198B23}" type="pres">
      <dgm:prSet presAssocID="{F3C751B1-4290-4995-9A29-C378E381A80F}" presName="root2" presStyleCnt="0"/>
      <dgm:spPr/>
    </dgm:pt>
    <dgm:pt modelId="{A33CFC2E-E12D-4372-BDC5-E64CCA093ADA}" type="pres">
      <dgm:prSet presAssocID="{F3C751B1-4290-4995-9A29-C378E381A80F}" presName="LevelTwoTextNode" presStyleLbl="node2" presStyleIdx="2" presStyleCnt="3">
        <dgm:presLayoutVars>
          <dgm:chPref val="3"/>
        </dgm:presLayoutVars>
      </dgm:prSet>
      <dgm:spPr/>
    </dgm:pt>
    <dgm:pt modelId="{6B7BAF08-46D4-4C40-8EBA-3E89840A1320}" type="pres">
      <dgm:prSet presAssocID="{F3C751B1-4290-4995-9A29-C378E381A80F}" presName="level3hierChild" presStyleCnt="0"/>
      <dgm:spPr/>
    </dgm:pt>
    <dgm:pt modelId="{6A6351CD-65BB-4564-B688-2C100E1113D3}" type="pres">
      <dgm:prSet presAssocID="{DE089BB3-E1CD-40C9-AF79-2971414501A4}" presName="conn2-1" presStyleLbl="parChTrans1D3" presStyleIdx="0" presStyleCnt="3"/>
      <dgm:spPr/>
    </dgm:pt>
    <dgm:pt modelId="{3A80AB9A-1712-471C-864B-8C190E61F6E3}" type="pres">
      <dgm:prSet presAssocID="{DE089BB3-E1CD-40C9-AF79-2971414501A4}" presName="connTx" presStyleLbl="parChTrans1D3" presStyleIdx="0" presStyleCnt="3"/>
      <dgm:spPr/>
    </dgm:pt>
    <dgm:pt modelId="{3D8B0817-7209-46D6-AF5F-D11A294CB746}" type="pres">
      <dgm:prSet presAssocID="{F225B740-92F1-4082-83D5-2589510ED1F9}" presName="root2" presStyleCnt="0"/>
      <dgm:spPr/>
    </dgm:pt>
    <dgm:pt modelId="{DC24AEBF-C89C-4EED-BD9C-62CAC2951B4B}" type="pres">
      <dgm:prSet presAssocID="{F225B740-92F1-4082-83D5-2589510ED1F9}" presName="LevelTwoTextNode" presStyleLbl="node3" presStyleIdx="0" presStyleCnt="3">
        <dgm:presLayoutVars>
          <dgm:chPref val="3"/>
        </dgm:presLayoutVars>
      </dgm:prSet>
      <dgm:spPr/>
    </dgm:pt>
    <dgm:pt modelId="{6E72E7B2-B20C-478A-98E0-4307F9459A93}" type="pres">
      <dgm:prSet presAssocID="{F225B740-92F1-4082-83D5-2589510ED1F9}" presName="level3hierChild" presStyleCnt="0"/>
      <dgm:spPr/>
    </dgm:pt>
    <dgm:pt modelId="{D862BEE0-9D6B-4F13-9747-F703B8A984CD}" type="pres">
      <dgm:prSet presAssocID="{2F8AD436-C74B-4946-993E-ACD58BC42E2E}" presName="conn2-1" presStyleLbl="parChTrans1D3" presStyleIdx="1" presStyleCnt="3"/>
      <dgm:spPr/>
    </dgm:pt>
    <dgm:pt modelId="{50FC022E-F2BA-4378-87BE-18AF11239C42}" type="pres">
      <dgm:prSet presAssocID="{2F8AD436-C74B-4946-993E-ACD58BC42E2E}" presName="connTx" presStyleLbl="parChTrans1D3" presStyleIdx="1" presStyleCnt="3"/>
      <dgm:spPr/>
    </dgm:pt>
    <dgm:pt modelId="{FEBCBACA-8BD1-42B2-9725-33CBF08EBFEE}" type="pres">
      <dgm:prSet presAssocID="{C9B3BC70-EB1B-4523-B4AA-B2C5180C977A}" presName="root2" presStyleCnt="0"/>
      <dgm:spPr/>
    </dgm:pt>
    <dgm:pt modelId="{7C888BDD-DFFC-4DE4-AE9D-7BE7B653B1DB}" type="pres">
      <dgm:prSet presAssocID="{C9B3BC70-EB1B-4523-B4AA-B2C5180C977A}" presName="LevelTwoTextNode" presStyleLbl="node3" presStyleIdx="1" presStyleCnt="3">
        <dgm:presLayoutVars>
          <dgm:chPref val="3"/>
        </dgm:presLayoutVars>
      </dgm:prSet>
      <dgm:spPr/>
    </dgm:pt>
    <dgm:pt modelId="{E4CFB55B-E964-4782-969C-F003DC1F07D2}" type="pres">
      <dgm:prSet presAssocID="{C9B3BC70-EB1B-4523-B4AA-B2C5180C977A}" presName="level3hierChild" presStyleCnt="0"/>
      <dgm:spPr/>
    </dgm:pt>
    <dgm:pt modelId="{5B65E1F3-0E70-425A-9FF6-29CB657C70D1}" type="pres">
      <dgm:prSet presAssocID="{AD70292A-0A8C-4EA8-AC63-9EEFEF02794D}" presName="conn2-1" presStyleLbl="parChTrans1D3" presStyleIdx="2" presStyleCnt="3"/>
      <dgm:spPr/>
    </dgm:pt>
    <dgm:pt modelId="{A83E37DA-DCE6-4B54-80CC-D35EE7B68DE6}" type="pres">
      <dgm:prSet presAssocID="{AD70292A-0A8C-4EA8-AC63-9EEFEF02794D}" presName="connTx" presStyleLbl="parChTrans1D3" presStyleIdx="2" presStyleCnt="3"/>
      <dgm:spPr/>
    </dgm:pt>
    <dgm:pt modelId="{1F4B94EA-05B8-4E2C-A0DD-DD82D6F65038}" type="pres">
      <dgm:prSet presAssocID="{B2B68AA8-AE0D-43C4-820A-A93D7B7599D8}" presName="root2" presStyleCnt="0"/>
      <dgm:spPr/>
    </dgm:pt>
    <dgm:pt modelId="{E80C5BC8-B47E-4191-99EE-136FC88D2363}" type="pres">
      <dgm:prSet presAssocID="{B2B68AA8-AE0D-43C4-820A-A93D7B7599D8}" presName="LevelTwoTextNode" presStyleLbl="node3" presStyleIdx="2" presStyleCnt="3">
        <dgm:presLayoutVars>
          <dgm:chPref val="3"/>
        </dgm:presLayoutVars>
      </dgm:prSet>
      <dgm:spPr/>
    </dgm:pt>
    <dgm:pt modelId="{09AEFDBB-921E-4793-8DC1-1124CC374383}" type="pres">
      <dgm:prSet presAssocID="{B2B68AA8-AE0D-43C4-820A-A93D7B7599D8}" presName="level3hierChild" presStyleCnt="0"/>
      <dgm:spPr/>
    </dgm:pt>
  </dgm:ptLst>
  <dgm:cxnLst>
    <dgm:cxn modelId="{3E19701A-03A6-4E2A-8C88-E6146EB48D66}" type="presOf" srcId="{47F6FE78-41F8-4A1A-AF7F-31AB693B2997}" destId="{78D07474-1BAB-407B-AB10-7218D9853B06}" srcOrd="1" destOrd="0" presId="urn:microsoft.com/office/officeart/2008/layout/HorizontalMultiLevelHierarchy"/>
    <dgm:cxn modelId="{02DAD02F-6A0A-4253-8E7D-D0EE340C7E52}" srcId="{F3C751B1-4290-4995-9A29-C378E381A80F}" destId="{C9B3BC70-EB1B-4523-B4AA-B2C5180C977A}" srcOrd="1" destOrd="0" parTransId="{2F8AD436-C74B-4946-993E-ACD58BC42E2E}" sibTransId="{C362CEBD-CB26-45CE-86F8-04831C255841}"/>
    <dgm:cxn modelId="{E28B1637-E4E3-45DE-87B5-98AE577AA733}" srcId="{F3C751B1-4290-4995-9A29-C378E381A80F}" destId="{F225B740-92F1-4082-83D5-2589510ED1F9}" srcOrd="0" destOrd="0" parTransId="{DE089BB3-E1CD-40C9-AF79-2971414501A4}" sibTransId="{FA8578D0-95F3-4C86-91C7-79B324F28D2E}"/>
    <dgm:cxn modelId="{3DC6723D-CB1F-461F-98FD-7436CCE60428}" type="presOf" srcId="{AD70292A-0A8C-4EA8-AC63-9EEFEF02794D}" destId="{5B65E1F3-0E70-425A-9FF6-29CB657C70D1}" srcOrd="0" destOrd="0" presId="urn:microsoft.com/office/officeart/2008/layout/HorizontalMultiLevelHierarchy"/>
    <dgm:cxn modelId="{12051565-A4D8-4EFB-B0C6-D493BE73979E}" type="presOf" srcId="{F0B4C763-EBB0-470C-BA76-9E5D5D982E2A}" destId="{34E2C509-EB66-40D0-BE9E-F1523A4106BE}" srcOrd="0" destOrd="0" presId="urn:microsoft.com/office/officeart/2008/layout/HorizontalMultiLevelHierarchy"/>
    <dgm:cxn modelId="{632CD965-D6F0-4F0E-BC83-E3AA171CC792}" type="presOf" srcId="{B04599BE-75A6-46B7-9889-7AE1384E8F0B}" destId="{9C1532A3-53C4-430F-A530-8C7F7EDAD7D0}" srcOrd="0" destOrd="0" presId="urn:microsoft.com/office/officeart/2008/layout/HorizontalMultiLevelHierarchy"/>
    <dgm:cxn modelId="{B44E756A-92E3-40E4-8327-D8831D6AC7EB}" srcId="{3D19E322-C322-47EE-A97D-CD5AA0C0E81D}" destId="{B04599BE-75A6-46B7-9889-7AE1384E8F0B}" srcOrd="0" destOrd="0" parTransId="{47F6FE78-41F8-4A1A-AF7F-31AB693B2997}" sibTransId="{6D4233FC-F69D-4BE7-B639-49124A0843E3}"/>
    <dgm:cxn modelId="{214DF36C-80EA-4E69-8634-8BF1EEF1D37C}" type="presOf" srcId="{47F6FE78-41F8-4A1A-AF7F-31AB693B2997}" destId="{90B257A5-92A0-40A9-A987-B3223C3AD79E}" srcOrd="0" destOrd="0" presId="urn:microsoft.com/office/officeart/2008/layout/HorizontalMultiLevelHierarchy"/>
    <dgm:cxn modelId="{46CDC658-7BEB-476A-AE89-D2C91D23FA29}" type="presOf" srcId="{DE089BB3-E1CD-40C9-AF79-2971414501A4}" destId="{6A6351CD-65BB-4564-B688-2C100E1113D3}" srcOrd="0" destOrd="0" presId="urn:microsoft.com/office/officeart/2008/layout/HorizontalMultiLevelHierarchy"/>
    <dgm:cxn modelId="{A1B7CC59-3647-4F48-A264-1A96087E2242}" srcId="{3D19E322-C322-47EE-A97D-CD5AA0C0E81D}" destId="{F3C751B1-4290-4995-9A29-C378E381A80F}" srcOrd="2" destOrd="0" parTransId="{0BE5CBBE-31A8-471E-AAA7-A538BF087B26}" sibTransId="{FE9D872C-342F-4E3A-A44F-023D666B8D2A}"/>
    <dgm:cxn modelId="{0A6A067A-D207-437E-8134-8038796E55B9}" type="presOf" srcId="{DE089BB3-E1CD-40C9-AF79-2971414501A4}" destId="{3A80AB9A-1712-471C-864B-8C190E61F6E3}" srcOrd="1" destOrd="0" presId="urn:microsoft.com/office/officeart/2008/layout/HorizontalMultiLevelHierarchy"/>
    <dgm:cxn modelId="{F63FF881-02C7-455F-A3A4-387FB57A18EF}" type="presOf" srcId="{2F8AD436-C74B-4946-993E-ACD58BC42E2E}" destId="{50FC022E-F2BA-4378-87BE-18AF11239C42}" srcOrd="1" destOrd="0" presId="urn:microsoft.com/office/officeart/2008/layout/HorizontalMultiLevelHierarchy"/>
    <dgm:cxn modelId="{68245F9C-97A0-4162-A859-796412AF9D2B}" type="presOf" srcId="{F225B740-92F1-4082-83D5-2589510ED1F9}" destId="{DC24AEBF-C89C-4EED-BD9C-62CAC2951B4B}" srcOrd="0" destOrd="0" presId="urn:microsoft.com/office/officeart/2008/layout/HorizontalMultiLevelHierarchy"/>
    <dgm:cxn modelId="{DE0DA59F-2223-4AFB-8AF9-A0C19C9E8B54}" srcId="{3D19E322-C322-47EE-A97D-CD5AA0C0E81D}" destId="{F0B4C763-EBB0-470C-BA76-9E5D5D982E2A}" srcOrd="1" destOrd="0" parTransId="{19049C22-0202-46B8-8BF6-D547CD180A6B}" sibTransId="{BDEE934D-3E85-4124-89E8-B1A4B773F756}"/>
    <dgm:cxn modelId="{98CE00A5-33F3-4247-B51C-C61B8ED993F9}" type="presOf" srcId="{3D19E322-C322-47EE-A97D-CD5AA0C0E81D}" destId="{2C3164CF-10F5-43AD-B798-55679151DA8A}" srcOrd="0" destOrd="0" presId="urn:microsoft.com/office/officeart/2008/layout/HorizontalMultiLevelHierarchy"/>
    <dgm:cxn modelId="{DBA4DEB0-2622-402D-BD05-3678BED1A671}" type="presOf" srcId="{19049C22-0202-46B8-8BF6-D547CD180A6B}" destId="{7174C0BC-CF39-47BE-9A83-F12A36C3298F}" srcOrd="1" destOrd="0" presId="urn:microsoft.com/office/officeart/2008/layout/HorizontalMultiLevelHierarchy"/>
    <dgm:cxn modelId="{476443B8-B97D-4833-9EB9-409544883CFB}" srcId="{F3C751B1-4290-4995-9A29-C378E381A80F}" destId="{B2B68AA8-AE0D-43C4-820A-A93D7B7599D8}" srcOrd="2" destOrd="0" parTransId="{AD70292A-0A8C-4EA8-AC63-9EEFEF02794D}" sibTransId="{3D8B2AE7-2C3A-4F5D-967C-88311DF332E3}"/>
    <dgm:cxn modelId="{F76692C5-838B-4837-B498-3857BDFEFF40}" type="presOf" srcId="{19049C22-0202-46B8-8BF6-D547CD180A6B}" destId="{8162F4C2-0A92-4A0F-B73C-7AC6C96FF632}" srcOrd="0" destOrd="0" presId="urn:microsoft.com/office/officeart/2008/layout/HorizontalMultiLevelHierarchy"/>
    <dgm:cxn modelId="{1036C7C5-7AB7-44A3-95D0-28A55675B07C}" type="presOf" srcId="{FAB9C5C1-262F-4339-9145-09CE256D4D2B}" destId="{15C54CFE-1836-4AC5-883A-43921668659E}" srcOrd="0" destOrd="0" presId="urn:microsoft.com/office/officeart/2008/layout/HorizontalMultiLevelHierarchy"/>
    <dgm:cxn modelId="{623829CF-1D75-442B-AAAB-DB10EE9AF6F1}" srcId="{FAB9C5C1-262F-4339-9145-09CE256D4D2B}" destId="{3D19E322-C322-47EE-A97D-CD5AA0C0E81D}" srcOrd="0" destOrd="0" parTransId="{D8E288FC-1D07-4238-884B-EE2C6D982AD2}" sibTransId="{D3CBA1F9-BCA3-4037-8A5D-69EE0EB76A80}"/>
    <dgm:cxn modelId="{EE2155CF-27F2-4AD1-A8FE-0C7855343885}" type="presOf" srcId="{0BE5CBBE-31A8-471E-AAA7-A538BF087B26}" destId="{431F2B84-6E13-4662-8811-16246AC911C1}" srcOrd="0" destOrd="0" presId="urn:microsoft.com/office/officeart/2008/layout/HorizontalMultiLevelHierarchy"/>
    <dgm:cxn modelId="{6B41FED2-699D-4A25-83D5-9B81DA13A062}" type="presOf" srcId="{AD70292A-0A8C-4EA8-AC63-9EEFEF02794D}" destId="{A83E37DA-DCE6-4B54-80CC-D35EE7B68DE6}" srcOrd="1" destOrd="0" presId="urn:microsoft.com/office/officeart/2008/layout/HorizontalMultiLevelHierarchy"/>
    <dgm:cxn modelId="{C29910D7-D147-4E07-8C5A-4903F83F098B}" type="presOf" srcId="{2F8AD436-C74B-4946-993E-ACD58BC42E2E}" destId="{D862BEE0-9D6B-4F13-9747-F703B8A984CD}" srcOrd="0" destOrd="0" presId="urn:microsoft.com/office/officeart/2008/layout/HorizontalMultiLevelHierarchy"/>
    <dgm:cxn modelId="{90DCDBDE-247B-41BD-9660-1CA285CC4879}" type="presOf" srcId="{C9B3BC70-EB1B-4523-B4AA-B2C5180C977A}" destId="{7C888BDD-DFFC-4DE4-AE9D-7BE7B653B1DB}" srcOrd="0" destOrd="0" presId="urn:microsoft.com/office/officeart/2008/layout/HorizontalMultiLevelHierarchy"/>
    <dgm:cxn modelId="{E5FABEEC-4D14-4389-8F64-17C795371DAA}" type="presOf" srcId="{F3C751B1-4290-4995-9A29-C378E381A80F}" destId="{A33CFC2E-E12D-4372-BDC5-E64CCA093ADA}" srcOrd="0" destOrd="0" presId="urn:microsoft.com/office/officeart/2008/layout/HorizontalMultiLevelHierarchy"/>
    <dgm:cxn modelId="{895EDEEC-E45C-44E0-B4DF-C4E014E86AD6}" type="presOf" srcId="{B2B68AA8-AE0D-43C4-820A-A93D7B7599D8}" destId="{E80C5BC8-B47E-4191-99EE-136FC88D2363}" srcOrd="0" destOrd="0" presId="urn:microsoft.com/office/officeart/2008/layout/HorizontalMultiLevelHierarchy"/>
    <dgm:cxn modelId="{6914DAF5-84A8-474F-82A2-ABF61B6397E9}" type="presOf" srcId="{0BE5CBBE-31A8-471E-AAA7-A538BF087B26}" destId="{36BF3A07-EA54-4C26-83B9-EE8EA3143782}" srcOrd="1" destOrd="0" presId="urn:microsoft.com/office/officeart/2008/layout/HorizontalMultiLevelHierarchy"/>
    <dgm:cxn modelId="{6E8CC77F-3EDE-4A04-8EE6-12AC13653778}" type="presParOf" srcId="{15C54CFE-1836-4AC5-883A-43921668659E}" destId="{8881D914-A721-47CB-9870-B9EB10BA21E5}" srcOrd="0" destOrd="0" presId="urn:microsoft.com/office/officeart/2008/layout/HorizontalMultiLevelHierarchy"/>
    <dgm:cxn modelId="{AC28DC89-EDBC-4686-875A-9B2096E9031C}" type="presParOf" srcId="{8881D914-A721-47CB-9870-B9EB10BA21E5}" destId="{2C3164CF-10F5-43AD-B798-55679151DA8A}" srcOrd="0" destOrd="0" presId="urn:microsoft.com/office/officeart/2008/layout/HorizontalMultiLevelHierarchy"/>
    <dgm:cxn modelId="{CF39FEF2-F5CB-484B-A6FA-487342FCA807}" type="presParOf" srcId="{8881D914-A721-47CB-9870-B9EB10BA21E5}" destId="{7F5845A5-4EAF-4500-8B49-615AE6211523}" srcOrd="1" destOrd="0" presId="urn:microsoft.com/office/officeart/2008/layout/HorizontalMultiLevelHierarchy"/>
    <dgm:cxn modelId="{0E3FC243-E904-4AC8-A496-F6FF5B481816}" type="presParOf" srcId="{7F5845A5-4EAF-4500-8B49-615AE6211523}" destId="{90B257A5-92A0-40A9-A987-B3223C3AD79E}" srcOrd="0" destOrd="0" presId="urn:microsoft.com/office/officeart/2008/layout/HorizontalMultiLevelHierarchy"/>
    <dgm:cxn modelId="{E1C064F2-9A40-4208-B372-5A0969D34E77}" type="presParOf" srcId="{90B257A5-92A0-40A9-A987-B3223C3AD79E}" destId="{78D07474-1BAB-407B-AB10-7218D9853B06}" srcOrd="0" destOrd="0" presId="urn:microsoft.com/office/officeart/2008/layout/HorizontalMultiLevelHierarchy"/>
    <dgm:cxn modelId="{62AC6294-316D-419A-A41E-8A94E7A19233}" type="presParOf" srcId="{7F5845A5-4EAF-4500-8B49-615AE6211523}" destId="{2A19423E-5D56-4404-BA16-1A67842CB55C}" srcOrd="1" destOrd="0" presId="urn:microsoft.com/office/officeart/2008/layout/HorizontalMultiLevelHierarchy"/>
    <dgm:cxn modelId="{831DAE5D-FFD4-42E9-B662-EABA8B0ACB66}" type="presParOf" srcId="{2A19423E-5D56-4404-BA16-1A67842CB55C}" destId="{9C1532A3-53C4-430F-A530-8C7F7EDAD7D0}" srcOrd="0" destOrd="0" presId="urn:microsoft.com/office/officeart/2008/layout/HorizontalMultiLevelHierarchy"/>
    <dgm:cxn modelId="{0A883015-F607-42A7-8D2C-4CC7A5D55313}" type="presParOf" srcId="{2A19423E-5D56-4404-BA16-1A67842CB55C}" destId="{0FD8574A-37DD-45E3-85C3-68B9E511648A}" srcOrd="1" destOrd="0" presId="urn:microsoft.com/office/officeart/2008/layout/HorizontalMultiLevelHierarchy"/>
    <dgm:cxn modelId="{CCC9924B-A13D-4784-B087-0B92FF6871F6}" type="presParOf" srcId="{7F5845A5-4EAF-4500-8B49-615AE6211523}" destId="{8162F4C2-0A92-4A0F-B73C-7AC6C96FF632}" srcOrd="2" destOrd="0" presId="urn:microsoft.com/office/officeart/2008/layout/HorizontalMultiLevelHierarchy"/>
    <dgm:cxn modelId="{4277E55B-EB53-439F-A0B5-9658B5EC7C09}" type="presParOf" srcId="{8162F4C2-0A92-4A0F-B73C-7AC6C96FF632}" destId="{7174C0BC-CF39-47BE-9A83-F12A36C3298F}" srcOrd="0" destOrd="0" presId="urn:microsoft.com/office/officeart/2008/layout/HorizontalMultiLevelHierarchy"/>
    <dgm:cxn modelId="{F60E0F4A-44F5-425E-B232-12B186C035AE}" type="presParOf" srcId="{7F5845A5-4EAF-4500-8B49-615AE6211523}" destId="{5BB5172C-F577-4D0B-8A0F-57C77023E59E}" srcOrd="3" destOrd="0" presId="urn:microsoft.com/office/officeart/2008/layout/HorizontalMultiLevelHierarchy"/>
    <dgm:cxn modelId="{A3F1FFCC-6192-43A0-8090-D4C57B8FBFDF}" type="presParOf" srcId="{5BB5172C-F577-4D0B-8A0F-57C77023E59E}" destId="{34E2C509-EB66-40D0-BE9E-F1523A4106BE}" srcOrd="0" destOrd="0" presId="urn:microsoft.com/office/officeart/2008/layout/HorizontalMultiLevelHierarchy"/>
    <dgm:cxn modelId="{D8C55626-08F4-414C-B22D-EB35251319AA}" type="presParOf" srcId="{5BB5172C-F577-4D0B-8A0F-57C77023E59E}" destId="{5E3502E6-DC46-422B-BCE2-969A78A2CAC5}" srcOrd="1" destOrd="0" presId="urn:microsoft.com/office/officeart/2008/layout/HorizontalMultiLevelHierarchy"/>
    <dgm:cxn modelId="{0502DD24-F595-40B8-B606-23BB06788CCC}" type="presParOf" srcId="{7F5845A5-4EAF-4500-8B49-615AE6211523}" destId="{431F2B84-6E13-4662-8811-16246AC911C1}" srcOrd="4" destOrd="0" presId="urn:microsoft.com/office/officeart/2008/layout/HorizontalMultiLevelHierarchy"/>
    <dgm:cxn modelId="{A0A1B577-D949-4CD6-9360-891BAD241AE3}" type="presParOf" srcId="{431F2B84-6E13-4662-8811-16246AC911C1}" destId="{36BF3A07-EA54-4C26-83B9-EE8EA3143782}" srcOrd="0" destOrd="0" presId="urn:microsoft.com/office/officeart/2008/layout/HorizontalMultiLevelHierarchy"/>
    <dgm:cxn modelId="{7DA99053-1C1F-4361-A6F1-07CFDE53638A}" type="presParOf" srcId="{7F5845A5-4EAF-4500-8B49-615AE6211523}" destId="{82151AB8-5DD4-40E0-95A4-841492198B23}" srcOrd="5" destOrd="0" presId="urn:microsoft.com/office/officeart/2008/layout/HorizontalMultiLevelHierarchy"/>
    <dgm:cxn modelId="{54695590-D743-4507-A1D3-EDF59B92998F}" type="presParOf" srcId="{82151AB8-5DD4-40E0-95A4-841492198B23}" destId="{A33CFC2E-E12D-4372-BDC5-E64CCA093ADA}" srcOrd="0" destOrd="0" presId="urn:microsoft.com/office/officeart/2008/layout/HorizontalMultiLevelHierarchy"/>
    <dgm:cxn modelId="{21A1E85C-6902-48A5-98B4-55C1ACC0B1FA}" type="presParOf" srcId="{82151AB8-5DD4-40E0-95A4-841492198B23}" destId="{6B7BAF08-46D4-4C40-8EBA-3E89840A1320}" srcOrd="1" destOrd="0" presId="urn:microsoft.com/office/officeart/2008/layout/HorizontalMultiLevelHierarchy"/>
    <dgm:cxn modelId="{F1B010F4-50A4-457C-9779-F025A2E1E1D1}" type="presParOf" srcId="{6B7BAF08-46D4-4C40-8EBA-3E89840A1320}" destId="{6A6351CD-65BB-4564-B688-2C100E1113D3}" srcOrd="0" destOrd="0" presId="urn:microsoft.com/office/officeart/2008/layout/HorizontalMultiLevelHierarchy"/>
    <dgm:cxn modelId="{AF62E6C3-65EF-4364-B973-62177B0FAF08}" type="presParOf" srcId="{6A6351CD-65BB-4564-B688-2C100E1113D3}" destId="{3A80AB9A-1712-471C-864B-8C190E61F6E3}" srcOrd="0" destOrd="0" presId="urn:microsoft.com/office/officeart/2008/layout/HorizontalMultiLevelHierarchy"/>
    <dgm:cxn modelId="{CCD35039-D2F3-4B98-BB84-10B98D7705F2}" type="presParOf" srcId="{6B7BAF08-46D4-4C40-8EBA-3E89840A1320}" destId="{3D8B0817-7209-46D6-AF5F-D11A294CB746}" srcOrd="1" destOrd="0" presId="urn:microsoft.com/office/officeart/2008/layout/HorizontalMultiLevelHierarchy"/>
    <dgm:cxn modelId="{BC13547F-B93F-4B66-9E54-E73F190DEA72}" type="presParOf" srcId="{3D8B0817-7209-46D6-AF5F-D11A294CB746}" destId="{DC24AEBF-C89C-4EED-BD9C-62CAC2951B4B}" srcOrd="0" destOrd="0" presId="urn:microsoft.com/office/officeart/2008/layout/HorizontalMultiLevelHierarchy"/>
    <dgm:cxn modelId="{0373686A-106B-476E-9B50-399DCCBFA4AE}" type="presParOf" srcId="{3D8B0817-7209-46D6-AF5F-D11A294CB746}" destId="{6E72E7B2-B20C-478A-98E0-4307F9459A93}" srcOrd="1" destOrd="0" presId="urn:microsoft.com/office/officeart/2008/layout/HorizontalMultiLevelHierarchy"/>
    <dgm:cxn modelId="{F8FC1BCB-4C82-4D6B-AF6E-4FC09FABB06E}" type="presParOf" srcId="{6B7BAF08-46D4-4C40-8EBA-3E89840A1320}" destId="{D862BEE0-9D6B-4F13-9747-F703B8A984CD}" srcOrd="2" destOrd="0" presId="urn:microsoft.com/office/officeart/2008/layout/HorizontalMultiLevelHierarchy"/>
    <dgm:cxn modelId="{E1F0F6A0-195A-48D7-AA33-E45E04610250}" type="presParOf" srcId="{D862BEE0-9D6B-4F13-9747-F703B8A984CD}" destId="{50FC022E-F2BA-4378-87BE-18AF11239C42}" srcOrd="0" destOrd="0" presId="urn:microsoft.com/office/officeart/2008/layout/HorizontalMultiLevelHierarchy"/>
    <dgm:cxn modelId="{A2A57415-6DF4-41D4-82EA-A703C6D27AC9}" type="presParOf" srcId="{6B7BAF08-46D4-4C40-8EBA-3E89840A1320}" destId="{FEBCBACA-8BD1-42B2-9725-33CBF08EBFEE}" srcOrd="3" destOrd="0" presId="urn:microsoft.com/office/officeart/2008/layout/HorizontalMultiLevelHierarchy"/>
    <dgm:cxn modelId="{6138D197-5758-4920-A5F7-2B99ACDEA64E}" type="presParOf" srcId="{FEBCBACA-8BD1-42B2-9725-33CBF08EBFEE}" destId="{7C888BDD-DFFC-4DE4-AE9D-7BE7B653B1DB}" srcOrd="0" destOrd="0" presId="urn:microsoft.com/office/officeart/2008/layout/HorizontalMultiLevelHierarchy"/>
    <dgm:cxn modelId="{3CC08100-CBE2-470F-B895-EF94B0CBF7F4}" type="presParOf" srcId="{FEBCBACA-8BD1-42B2-9725-33CBF08EBFEE}" destId="{E4CFB55B-E964-4782-969C-F003DC1F07D2}" srcOrd="1" destOrd="0" presId="urn:microsoft.com/office/officeart/2008/layout/HorizontalMultiLevelHierarchy"/>
    <dgm:cxn modelId="{84ADFA94-C197-49E4-AC37-581554E9DD85}" type="presParOf" srcId="{6B7BAF08-46D4-4C40-8EBA-3E89840A1320}" destId="{5B65E1F3-0E70-425A-9FF6-29CB657C70D1}" srcOrd="4" destOrd="0" presId="urn:microsoft.com/office/officeart/2008/layout/HorizontalMultiLevelHierarchy"/>
    <dgm:cxn modelId="{9A8C6B68-58F9-44CB-878C-75198DBEFAFF}" type="presParOf" srcId="{5B65E1F3-0E70-425A-9FF6-29CB657C70D1}" destId="{A83E37DA-DCE6-4B54-80CC-D35EE7B68DE6}" srcOrd="0" destOrd="0" presId="urn:microsoft.com/office/officeart/2008/layout/HorizontalMultiLevelHierarchy"/>
    <dgm:cxn modelId="{C2EACA6C-D63C-4737-AECB-5AFB39F30564}" type="presParOf" srcId="{6B7BAF08-46D4-4C40-8EBA-3E89840A1320}" destId="{1F4B94EA-05B8-4E2C-A0DD-DD82D6F65038}" srcOrd="5" destOrd="0" presId="urn:microsoft.com/office/officeart/2008/layout/HorizontalMultiLevelHierarchy"/>
    <dgm:cxn modelId="{6290D013-C3A4-4F91-BAC0-95E1B41EA426}" type="presParOf" srcId="{1F4B94EA-05B8-4E2C-A0DD-DD82D6F65038}" destId="{E80C5BC8-B47E-4191-99EE-136FC88D2363}" srcOrd="0" destOrd="0" presId="urn:microsoft.com/office/officeart/2008/layout/HorizontalMultiLevelHierarchy"/>
    <dgm:cxn modelId="{8C42D0A6-4313-49A4-B3EF-5CA900570B52}" type="presParOf" srcId="{1F4B94EA-05B8-4E2C-A0DD-DD82D6F65038}" destId="{09AEFDBB-921E-4793-8DC1-1124CC3743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9C5C1-262F-4339-9145-09CE256D4D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19E322-C322-47EE-A97D-CD5AA0C0E81D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المفرد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E288FC-1D07-4238-884B-EE2C6D982AD2}" type="par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BA1F9-BCA3-4037-8A5D-69EE0EB76A80}" type="sib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4599BE-75A6-46B7-9889-7AE1384E8F0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هذا طالبٌ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6FE78-41F8-4A1A-AF7F-31AB693B2997}" type="par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4233FC-F69D-4BE7-B639-49124A0843E3}" type="sib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4C763-EBB0-470C-BA76-9E5D5D982E2A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طالبًا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49C22-0202-46B8-8BF6-D547CD180A6B}" type="par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EE934D-3E85-4124-89E8-B1A4B773F756}" type="sib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19F0A7-C43E-4C94-A7B9-00F0141D02C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طالبٍ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6B11CD-0EE8-4209-8EA9-D2C9774DB1A8}" type="par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281A7F-C4C1-4E60-9007-D7F893E5C58B}" type="sib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C54CFE-1836-4AC5-883A-43921668659E}" type="pres">
      <dgm:prSet presAssocID="{FAB9C5C1-262F-4339-9145-09CE256D4D2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881D914-A721-47CB-9870-B9EB10BA21E5}" type="pres">
      <dgm:prSet presAssocID="{3D19E322-C322-47EE-A97D-CD5AA0C0E81D}" presName="root1" presStyleCnt="0"/>
      <dgm:spPr/>
    </dgm:pt>
    <dgm:pt modelId="{2C3164CF-10F5-43AD-B798-55679151DA8A}" type="pres">
      <dgm:prSet presAssocID="{3D19E322-C322-47EE-A97D-CD5AA0C0E81D}" presName="LevelOneTextNode" presStyleLbl="node0" presStyleIdx="0" presStyleCnt="1">
        <dgm:presLayoutVars>
          <dgm:chPref val="3"/>
        </dgm:presLayoutVars>
      </dgm:prSet>
      <dgm:spPr/>
    </dgm:pt>
    <dgm:pt modelId="{7F5845A5-4EAF-4500-8B49-615AE6211523}" type="pres">
      <dgm:prSet presAssocID="{3D19E322-C322-47EE-A97D-CD5AA0C0E81D}" presName="level2hierChild" presStyleCnt="0"/>
      <dgm:spPr/>
    </dgm:pt>
    <dgm:pt modelId="{90B257A5-92A0-40A9-A987-B3223C3AD79E}" type="pres">
      <dgm:prSet presAssocID="{47F6FE78-41F8-4A1A-AF7F-31AB693B2997}" presName="conn2-1" presStyleLbl="parChTrans1D2" presStyleIdx="0" presStyleCnt="3"/>
      <dgm:spPr/>
    </dgm:pt>
    <dgm:pt modelId="{78D07474-1BAB-407B-AB10-7218D9853B06}" type="pres">
      <dgm:prSet presAssocID="{47F6FE78-41F8-4A1A-AF7F-31AB693B2997}" presName="connTx" presStyleLbl="parChTrans1D2" presStyleIdx="0" presStyleCnt="3"/>
      <dgm:spPr/>
    </dgm:pt>
    <dgm:pt modelId="{2A19423E-5D56-4404-BA16-1A67842CB55C}" type="pres">
      <dgm:prSet presAssocID="{B04599BE-75A6-46B7-9889-7AE1384E8F0B}" presName="root2" presStyleCnt="0"/>
      <dgm:spPr/>
    </dgm:pt>
    <dgm:pt modelId="{9C1532A3-53C4-430F-A530-8C7F7EDAD7D0}" type="pres">
      <dgm:prSet presAssocID="{B04599BE-75A6-46B7-9889-7AE1384E8F0B}" presName="LevelTwoTextNode" presStyleLbl="node2" presStyleIdx="0" presStyleCnt="3">
        <dgm:presLayoutVars>
          <dgm:chPref val="3"/>
        </dgm:presLayoutVars>
      </dgm:prSet>
      <dgm:spPr/>
    </dgm:pt>
    <dgm:pt modelId="{0FD8574A-37DD-45E3-85C3-68B9E511648A}" type="pres">
      <dgm:prSet presAssocID="{B04599BE-75A6-46B7-9889-7AE1384E8F0B}" presName="level3hierChild" presStyleCnt="0"/>
      <dgm:spPr/>
    </dgm:pt>
    <dgm:pt modelId="{8162F4C2-0A92-4A0F-B73C-7AC6C96FF632}" type="pres">
      <dgm:prSet presAssocID="{19049C22-0202-46B8-8BF6-D547CD180A6B}" presName="conn2-1" presStyleLbl="parChTrans1D2" presStyleIdx="1" presStyleCnt="3"/>
      <dgm:spPr/>
    </dgm:pt>
    <dgm:pt modelId="{7174C0BC-CF39-47BE-9A83-F12A36C3298F}" type="pres">
      <dgm:prSet presAssocID="{19049C22-0202-46B8-8BF6-D547CD180A6B}" presName="connTx" presStyleLbl="parChTrans1D2" presStyleIdx="1" presStyleCnt="3"/>
      <dgm:spPr/>
    </dgm:pt>
    <dgm:pt modelId="{5BB5172C-F577-4D0B-8A0F-57C77023E59E}" type="pres">
      <dgm:prSet presAssocID="{F0B4C763-EBB0-470C-BA76-9E5D5D982E2A}" presName="root2" presStyleCnt="0"/>
      <dgm:spPr/>
    </dgm:pt>
    <dgm:pt modelId="{34E2C509-EB66-40D0-BE9E-F1523A4106BE}" type="pres">
      <dgm:prSet presAssocID="{F0B4C763-EBB0-470C-BA76-9E5D5D982E2A}" presName="LevelTwoTextNode" presStyleLbl="node2" presStyleIdx="1" presStyleCnt="3">
        <dgm:presLayoutVars>
          <dgm:chPref val="3"/>
        </dgm:presLayoutVars>
      </dgm:prSet>
      <dgm:spPr/>
    </dgm:pt>
    <dgm:pt modelId="{5E3502E6-DC46-422B-BCE2-969A78A2CAC5}" type="pres">
      <dgm:prSet presAssocID="{F0B4C763-EBB0-470C-BA76-9E5D5D982E2A}" presName="level3hierChild" presStyleCnt="0"/>
      <dgm:spPr/>
    </dgm:pt>
    <dgm:pt modelId="{4EBABCE9-42A9-46CD-9FEB-565E6DEA99EF}" type="pres">
      <dgm:prSet presAssocID="{AD6B11CD-0EE8-4209-8EA9-D2C9774DB1A8}" presName="conn2-1" presStyleLbl="parChTrans1D2" presStyleIdx="2" presStyleCnt="3"/>
      <dgm:spPr/>
    </dgm:pt>
    <dgm:pt modelId="{D77C8301-7FC1-4749-988D-146E6823C7F6}" type="pres">
      <dgm:prSet presAssocID="{AD6B11CD-0EE8-4209-8EA9-D2C9774DB1A8}" presName="connTx" presStyleLbl="parChTrans1D2" presStyleIdx="2" presStyleCnt="3"/>
      <dgm:spPr/>
    </dgm:pt>
    <dgm:pt modelId="{A22F13A3-AA3E-4C72-9D4D-76FB389AC5B7}" type="pres">
      <dgm:prSet presAssocID="{E419F0A7-C43E-4C94-A7B9-00F0141D02CB}" presName="root2" presStyleCnt="0"/>
      <dgm:spPr/>
    </dgm:pt>
    <dgm:pt modelId="{D4228D23-A459-411B-BE03-4D1FCD16C404}" type="pres">
      <dgm:prSet presAssocID="{E419F0A7-C43E-4C94-A7B9-00F0141D02CB}" presName="LevelTwoTextNode" presStyleLbl="node2" presStyleIdx="2" presStyleCnt="3">
        <dgm:presLayoutVars>
          <dgm:chPref val="3"/>
        </dgm:presLayoutVars>
      </dgm:prSet>
      <dgm:spPr/>
    </dgm:pt>
    <dgm:pt modelId="{D2ECAD93-1944-447C-A3F8-CC0F851BD6E8}" type="pres">
      <dgm:prSet presAssocID="{E419F0A7-C43E-4C94-A7B9-00F0141D02CB}" presName="level3hierChild" presStyleCnt="0"/>
      <dgm:spPr/>
    </dgm:pt>
  </dgm:ptLst>
  <dgm:cxnLst>
    <dgm:cxn modelId="{3E19701A-03A6-4E2A-8C88-E6146EB48D66}" type="presOf" srcId="{47F6FE78-41F8-4A1A-AF7F-31AB693B2997}" destId="{78D07474-1BAB-407B-AB10-7218D9853B06}" srcOrd="1" destOrd="0" presId="urn:microsoft.com/office/officeart/2008/layout/HorizontalMultiLevelHierarchy"/>
    <dgm:cxn modelId="{6E606A2D-7345-471C-90AA-92AAB2788480}" type="presOf" srcId="{AD6B11CD-0EE8-4209-8EA9-D2C9774DB1A8}" destId="{4EBABCE9-42A9-46CD-9FEB-565E6DEA99EF}" srcOrd="0" destOrd="0" presId="urn:microsoft.com/office/officeart/2008/layout/HorizontalMultiLevelHierarchy"/>
    <dgm:cxn modelId="{FD8F773A-1E3D-4CE3-B94F-D41E661B0BF4}" type="presOf" srcId="{E419F0A7-C43E-4C94-A7B9-00F0141D02CB}" destId="{D4228D23-A459-411B-BE03-4D1FCD16C404}" srcOrd="0" destOrd="0" presId="urn:microsoft.com/office/officeart/2008/layout/HorizontalMultiLevelHierarchy"/>
    <dgm:cxn modelId="{12051565-A4D8-4EFB-B0C6-D493BE73979E}" type="presOf" srcId="{F0B4C763-EBB0-470C-BA76-9E5D5D982E2A}" destId="{34E2C509-EB66-40D0-BE9E-F1523A4106BE}" srcOrd="0" destOrd="0" presId="urn:microsoft.com/office/officeart/2008/layout/HorizontalMultiLevelHierarchy"/>
    <dgm:cxn modelId="{632CD965-D6F0-4F0E-BC83-E3AA171CC792}" type="presOf" srcId="{B04599BE-75A6-46B7-9889-7AE1384E8F0B}" destId="{9C1532A3-53C4-430F-A530-8C7F7EDAD7D0}" srcOrd="0" destOrd="0" presId="urn:microsoft.com/office/officeart/2008/layout/HorizontalMultiLevelHierarchy"/>
    <dgm:cxn modelId="{B44E756A-92E3-40E4-8327-D8831D6AC7EB}" srcId="{3D19E322-C322-47EE-A97D-CD5AA0C0E81D}" destId="{B04599BE-75A6-46B7-9889-7AE1384E8F0B}" srcOrd="0" destOrd="0" parTransId="{47F6FE78-41F8-4A1A-AF7F-31AB693B2997}" sibTransId="{6D4233FC-F69D-4BE7-B639-49124A0843E3}"/>
    <dgm:cxn modelId="{214DF36C-80EA-4E69-8634-8BF1EEF1D37C}" type="presOf" srcId="{47F6FE78-41F8-4A1A-AF7F-31AB693B2997}" destId="{90B257A5-92A0-40A9-A987-B3223C3AD79E}" srcOrd="0" destOrd="0" presId="urn:microsoft.com/office/officeart/2008/layout/HorizontalMultiLevelHierarchy"/>
    <dgm:cxn modelId="{6AF0E66E-9235-492C-9D7A-A052D6CD3F81}" srcId="{3D19E322-C322-47EE-A97D-CD5AA0C0E81D}" destId="{E419F0A7-C43E-4C94-A7B9-00F0141D02CB}" srcOrd="2" destOrd="0" parTransId="{AD6B11CD-0EE8-4209-8EA9-D2C9774DB1A8}" sibTransId="{E5281A7F-C4C1-4E60-9007-D7F893E5C58B}"/>
    <dgm:cxn modelId="{DE0DA59F-2223-4AFB-8AF9-A0C19C9E8B54}" srcId="{3D19E322-C322-47EE-A97D-CD5AA0C0E81D}" destId="{F0B4C763-EBB0-470C-BA76-9E5D5D982E2A}" srcOrd="1" destOrd="0" parTransId="{19049C22-0202-46B8-8BF6-D547CD180A6B}" sibTransId="{BDEE934D-3E85-4124-89E8-B1A4B773F756}"/>
    <dgm:cxn modelId="{FC6D40A1-46D1-40FE-8E79-D733519F8AC6}" type="presOf" srcId="{AD6B11CD-0EE8-4209-8EA9-D2C9774DB1A8}" destId="{D77C8301-7FC1-4749-988D-146E6823C7F6}" srcOrd="1" destOrd="0" presId="urn:microsoft.com/office/officeart/2008/layout/HorizontalMultiLevelHierarchy"/>
    <dgm:cxn modelId="{98CE00A5-33F3-4247-B51C-C61B8ED993F9}" type="presOf" srcId="{3D19E322-C322-47EE-A97D-CD5AA0C0E81D}" destId="{2C3164CF-10F5-43AD-B798-55679151DA8A}" srcOrd="0" destOrd="0" presId="urn:microsoft.com/office/officeart/2008/layout/HorizontalMultiLevelHierarchy"/>
    <dgm:cxn modelId="{DBA4DEB0-2622-402D-BD05-3678BED1A671}" type="presOf" srcId="{19049C22-0202-46B8-8BF6-D547CD180A6B}" destId="{7174C0BC-CF39-47BE-9A83-F12A36C3298F}" srcOrd="1" destOrd="0" presId="urn:microsoft.com/office/officeart/2008/layout/HorizontalMultiLevelHierarchy"/>
    <dgm:cxn modelId="{F76692C5-838B-4837-B498-3857BDFEFF40}" type="presOf" srcId="{19049C22-0202-46B8-8BF6-D547CD180A6B}" destId="{8162F4C2-0A92-4A0F-B73C-7AC6C96FF632}" srcOrd="0" destOrd="0" presId="urn:microsoft.com/office/officeart/2008/layout/HorizontalMultiLevelHierarchy"/>
    <dgm:cxn modelId="{1036C7C5-7AB7-44A3-95D0-28A55675B07C}" type="presOf" srcId="{FAB9C5C1-262F-4339-9145-09CE256D4D2B}" destId="{15C54CFE-1836-4AC5-883A-43921668659E}" srcOrd="0" destOrd="0" presId="urn:microsoft.com/office/officeart/2008/layout/HorizontalMultiLevelHierarchy"/>
    <dgm:cxn modelId="{623829CF-1D75-442B-AAAB-DB10EE9AF6F1}" srcId="{FAB9C5C1-262F-4339-9145-09CE256D4D2B}" destId="{3D19E322-C322-47EE-A97D-CD5AA0C0E81D}" srcOrd="0" destOrd="0" parTransId="{D8E288FC-1D07-4238-884B-EE2C6D982AD2}" sibTransId="{D3CBA1F9-BCA3-4037-8A5D-69EE0EB76A80}"/>
    <dgm:cxn modelId="{6E8CC77F-3EDE-4A04-8EE6-12AC13653778}" type="presParOf" srcId="{15C54CFE-1836-4AC5-883A-43921668659E}" destId="{8881D914-A721-47CB-9870-B9EB10BA21E5}" srcOrd="0" destOrd="0" presId="urn:microsoft.com/office/officeart/2008/layout/HorizontalMultiLevelHierarchy"/>
    <dgm:cxn modelId="{AC28DC89-EDBC-4686-875A-9B2096E9031C}" type="presParOf" srcId="{8881D914-A721-47CB-9870-B9EB10BA21E5}" destId="{2C3164CF-10F5-43AD-B798-55679151DA8A}" srcOrd="0" destOrd="0" presId="urn:microsoft.com/office/officeart/2008/layout/HorizontalMultiLevelHierarchy"/>
    <dgm:cxn modelId="{CF39FEF2-F5CB-484B-A6FA-487342FCA807}" type="presParOf" srcId="{8881D914-A721-47CB-9870-B9EB10BA21E5}" destId="{7F5845A5-4EAF-4500-8B49-615AE6211523}" srcOrd="1" destOrd="0" presId="urn:microsoft.com/office/officeart/2008/layout/HorizontalMultiLevelHierarchy"/>
    <dgm:cxn modelId="{0E3FC243-E904-4AC8-A496-F6FF5B481816}" type="presParOf" srcId="{7F5845A5-4EAF-4500-8B49-615AE6211523}" destId="{90B257A5-92A0-40A9-A987-B3223C3AD79E}" srcOrd="0" destOrd="0" presId="urn:microsoft.com/office/officeart/2008/layout/HorizontalMultiLevelHierarchy"/>
    <dgm:cxn modelId="{E1C064F2-9A40-4208-B372-5A0969D34E77}" type="presParOf" srcId="{90B257A5-92A0-40A9-A987-B3223C3AD79E}" destId="{78D07474-1BAB-407B-AB10-7218D9853B06}" srcOrd="0" destOrd="0" presId="urn:microsoft.com/office/officeart/2008/layout/HorizontalMultiLevelHierarchy"/>
    <dgm:cxn modelId="{62AC6294-316D-419A-A41E-8A94E7A19233}" type="presParOf" srcId="{7F5845A5-4EAF-4500-8B49-615AE6211523}" destId="{2A19423E-5D56-4404-BA16-1A67842CB55C}" srcOrd="1" destOrd="0" presId="urn:microsoft.com/office/officeart/2008/layout/HorizontalMultiLevelHierarchy"/>
    <dgm:cxn modelId="{831DAE5D-FFD4-42E9-B662-EABA8B0ACB66}" type="presParOf" srcId="{2A19423E-5D56-4404-BA16-1A67842CB55C}" destId="{9C1532A3-53C4-430F-A530-8C7F7EDAD7D0}" srcOrd="0" destOrd="0" presId="urn:microsoft.com/office/officeart/2008/layout/HorizontalMultiLevelHierarchy"/>
    <dgm:cxn modelId="{0A883015-F607-42A7-8D2C-4CC7A5D55313}" type="presParOf" srcId="{2A19423E-5D56-4404-BA16-1A67842CB55C}" destId="{0FD8574A-37DD-45E3-85C3-68B9E511648A}" srcOrd="1" destOrd="0" presId="urn:microsoft.com/office/officeart/2008/layout/HorizontalMultiLevelHierarchy"/>
    <dgm:cxn modelId="{CCC9924B-A13D-4784-B087-0B92FF6871F6}" type="presParOf" srcId="{7F5845A5-4EAF-4500-8B49-615AE6211523}" destId="{8162F4C2-0A92-4A0F-B73C-7AC6C96FF632}" srcOrd="2" destOrd="0" presId="urn:microsoft.com/office/officeart/2008/layout/HorizontalMultiLevelHierarchy"/>
    <dgm:cxn modelId="{4277E55B-EB53-439F-A0B5-9658B5EC7C09}" type="presParOf" srcId="{8162F4C2-0A92-4A0F-B73C-7AC6C96FF632}" destId="{7174C0BC-CF39-47BE-9A83-F12A36C3298F}" srcOrd="0" destOrd="0" presId="urn:microsoft.com/office/officeart/2008/layout/HorizontalMultiLevelHierarchy"/>
    <dgm:cxn modelId="{F60E0F4A-44F5-425E-B232-12B186C035AE}" type="presParOf" srcId="{7F5845A5-4EAF-4500-8B49-615AE6211523}" destId="{5BB5172C-F577-4D0B-8A0F-57C77023E59E}" srcOrd="3" destOrd="0" presId="urn:microsoft.com/office/officeart/2008/layout/HorizontalMultiLevelHierarchy"/>
    <dgm:cxn modelId="{A3F1FFCC-6192-43A0-8090-D4C57B8FBFDF}" type="presParOf" srcId="{5BB5172C-F577-4D0B-8A0F-57C77023E59E}" destId="{34E2C509-EB66-40D0-BE9E-F1523A4106BE}" srcOrd="0" destOrd="0" presId="urn:microsoft.com/office/officeart/2008/layout/HorizontalMultiLevelHierarchy"/>
    <dgm:cxn modelId="{D8C55626-08F4-414C-B22D-EB35251319AA}" type="presParOf" srcId="{5BB5172C-F577-4D0B-8A0F-57C77023E59E}" destId="{5E3502E6-DC46-422B-BCE2-969A78A2CAC5}" srcOrd="1" destOrd="0" presId="urn:microsoft.com/office/officeart/2008/layout/HorizontalMultiLevelHierarchy"/>
    <dgm:cxn modelId="{87A0DB37-9DB1-4E49-A80D-A6721047D66B}" type="presParOf" srcId="{7F5845A5-4EAF-4500-8B49-615AE6211523}" destId="{4EBABCE9-42A9-46CD-9FEB-565E6DEA99EF}" srcOrd="4" destOrd="0" presId="urn:microsoft.com/office/officeart/2008/layout/HorizontalMultiLevelHierarchy"/>
    <dgm:cxn modelId="{84498140-A44F-4DE3-8BA9-2329B09BE002}" type="presParOf" srcId="{4EBABCE9-42A9-46CD-9FEB-565E6DEA99EF}" destId="{D77C8301-7FC1-4749-988D-146E6823C7F6}" srcOrd="0" destOrd="0" presId="urn:microsoft.com/office/officeart/2008/layout/HorizontalMultiLevelHierarchy"/>
    <dgm:cxn modelId="{1864F90D-0781-47FF-99B2-6B80C4725CC3}" type="presParOf" srcId="{7F5845A5-4EAF-4500-8B49-615AE6211523}" destId="{A22F13A3-AA3E-4C72-9D4D-76FB389AC5B7}" srcOrd="5" destOrd="0" presId="urn:microsoft.com/office/officeart/2008/layout/HorizontalMultiLevelHierarchy"/>
    <dgm:cxn modelId="{76F01FD8-4DBE-431D-BA2C-A18A3C640802}" type="presParOf" srcId="{A22F13A3-AA3E-4C72-9D4D-76FB389AC5B7}" destId="{D4228D23-A459-411B-BE03-4D1FCD16C404}" srcOrd="0" destOrd="0" presId="urn:microsoft.com/office/officeart/2008/layout/HorizontalMultiLevelHierarchy"/>
    <dgm:cxn modelId="{BAAEB040-F145-4712-90A2-35370789E333}" type="presParOf" srcId="{A22F13A3-AA3E-4C72-9D4D-76FB389AC5B7}" destId="{D2ECAD93-1944-447C-A3F8-CC0F851BD6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9C5C1-262F-4339-9145-09CE256D4D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19E322-C322-47EE-A97D-CD5AA0C0E81D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المثنى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E288FC-1D07-4238-884B-EE2C6D982AD2}" type="par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BA1F9-BCA3-4037-8A5D-69EE0EB76A80}" type="sib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4599BE-75A6-46B7-9889-7AE1384E8F0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هذان طالبان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6FE78-41F8-4A1A-AF7F-31AB693B2997}" type="par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4233FC-F69D-4BE7-B639-49124A0843E3}" type="sib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4C763-EBB0-470C-BA76-9E5D5D982E2A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طالبين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49C22-0202-46B8-8BF6-D547CD180A6B}" type="par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EE934D-3E85-4124-89E8-B1A4B773F756}" type="sib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19F0A7-C43E-4C94-A7B9-00F0141D02C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طالبين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6B11CD-0EE8-4209-8EA9-D2C9774DB1A8}" type="par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281A7F-C4C1-4E60-9007-D7F893E5C58B}" type="sib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C54CFE-1836-4AC5-883A-43921668659E}" type="pres">
      <dgm:prSet presAssocID="{FAB9C5C1-262F-4339-9145-09CE256D4D2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881D914-A721-47CB-9870-B9EB10BA21E5}" type="pres">
      <dgm:prSet presAssocID="{3D19E322-C322-47EE-A97D-CD5AA0C0E81D}" presName="root1" presStyleCnt="0"/>
      <dgm:spPr/>
    </dgm:pt>
    <dgm:pt modelId="{2C3164CF-10F5-43AD-B798-55679151DA8A}" type="pres">
      <dgm:prSet presAssocID="{3D19E322-C322-47EE-A97D-CD5AA0C0E81D}" presName="LevelOneTextNode" presStyleLbl="node0" presStyleIdx="0" presStyleCnt="1">
        <dgm:presLayoutVars>
          <dgm:chPref val="3"/>
        </dgm:presLayoutVars>
      </dgm:prSet>
      <dgm:spPr/>
    </dgm:pt>
    <dgm:pt modelId="{7F5845A5-4EAF-4500-8B49-615AE6211523}" type="pres">
      <dgm:prSet presAssocID="{3D19E322-C322-47EE-A97D-CD5AA0C0E81D}" presName="level2hierChild" presStyleCnt="0"/>
      <dgm:spPr/>
    </dgm:pt>
    <dgm:pt modelId="{90B257A5-92A0-40A9-A987-B3223C3AD79E}" type="pres">
      <dgm:prSet presAssocID="{47F6FE78-41F8-4A1A-AF7F-31AB693B2997}" presName="conn2-1" presStyleLbl="parChTrans1D2" presStyleIdx="0" presStyleCnt="3"/>
      <dgm:spPr/>
    </dgm:pt>
    <dgm:pt modelId="{78D07474-1BAB-407B-AB10-7218D9853B06}" type="pres">
      <dgm:prSet presAssocID="{47F6FE78-41F8-4A1A-AF7F-31AB693B2997}" presName="connTx" presStyleLbl="parChTrans1D2" presStyleIdx="0" presStyleCnt="3"/>
      <dgm:spPr/>
    </dgm:pt>
    <dgm:pt modelId="{2A19423E-5D56-4404-BA16-1A67842CB55C}" type="pres">
      <dgm:prSet presAssocID="{B04599BE-75A6-46B7-9889-7AE1384E8F0B}" presName="root2" presStyleCnt="0"/>
      <dgm:spPr/>
    </dgm:pt>
    <dgm:pt modelId="{9C1532A3-53C4-430F-A530-8C7F7EDAD7D0}" type="pres">
      <dgm:prSet presAssocID="{B04599BE-75A6-46B7-9889-7AE1384E8F0B}" presName="LevelTwoTextNode" presStyleLbl="node2" presStyleIdx="0" presStyleCnt="3">
        <dgm:presLayoutVars>
          <dgm:chPref val="3"/>
        </dgm:presLayoutVars>
      </dgm:prSet>
      <dgm:spPr/>
    </dgm:pt>
    <dgm:pt modelId="{0FD8574A-37DD-45E3-85C3-68B9E511648A}" type="pres">
      <dgm:prSet presAssocID="{B04599BE-75A6-46B7-9889-7AE1384E8F0B}" presName="level3hierChild" presStyleCnt="0"/>
      <dgm:spPr/>
    </dgm:pt>
    <dgm:pt modelId="{8162F4C2-0A92-4A0F-B73C-7AC6C96FF632}" type="pres">
      <dgm:prSet presAssocID="{19049C22-0202-46B8-8BF6-D547CD180A6B}" presName="conn2-1" presStyleLbl="parChTrans1D2" presStyleIdx="1" presStyleCnt="3"/>
      <dgm:spPr/>
    </dgm:pt>
    <dgm:pt modelId="{7174C0BC-CF39-47BE-9A83-F12A36C3298F}" type="pres">
      <dgm:prSet presAssocID="{19049C22-0202-46B8-8BF6-D547CD180A6B}" presName="connTx" presStyleLbl="parChTrans1D2" presStyleIdx="1" presStyleCnt="3"/>
      <dgm:spPr/>
    </dgm:pt>
    <dgm:pt modelId="{5BB5172C-F577-4D0B-8A0F-57C77023E59E}" type="pres">
      <dgm:prSet presAssocID="{F0B4C763-EBB0-470C-BA76-9E5D5D982E2A}" presName="root2" presStyleCnt="0"/>
      <dgm:spPr/>
    </dgm:pt>
    <dgm:pt modelId="{34E2C509-EB66-40D0-BE9E-F1523A4106BE}" type="pres">
      <dgm:prSet presAssocID="{F0B4C763-EBB0-470C-BA76-9E5D5D982E2A}" presName="LevelTwoTextNode" presStyleLbl="node2" presStyleIdx="1" presStyleCnt="3">
        <dgm:presLayoutVars>
          <dgm:chPref val="3"/>
        </dgm:presLayoutVars>
      </dgm:prSet>
      <dgm:spPr/>
    </dgm:pt>
    <dgm:pt modelId="{5E3502E6-DC46-422B-BCE2-969A78A2CAC5}" type="pres">
      <dgm:prSet presAssocID="{F0B4C763-EBB0-470C-BA76-9E5D5D982E2A}" presName="level3hierChild" presStyleCnt="0"/>
      <dgm:spPr/>
    </dgm:pt>
    <dgm:pt modelId="{4EBABCE9-42A9-46CD-9FEB-565E6DEA99EF}" type="pres">
      <dgm:prSet presAssocID="{AD6B11CD-0EE8-4209-8EA9-D2C9774DB1A8}" presName="conn2-1" presStyleLbl="parChTrans1D2" presStyleIdx="2" presStyleCnt="3"/>
      <dgm:spPr/>
    </dgm:pt>
    <dgm:pt modelId="{D77C8301-7FC1-4749-988D-146E6823C7F6}" type="pres">
      <dgm:prSet presAssocID="{AD6B11CD-0EE8-4209-8EA9-D2C9774DB1A8}" presName="connTx" presStyleLbl="parChTrans1D2" presStyleIdx="2" presStyleCnt="3"/>
      <dgm:spPr/>
    </dgm:pt>
    <dgm:pt modelId="{A22F13A3-AA3E-4C72-9D4D-76FB389AC5B7}" type="pres">
      <dgm:prSet presAssocID="{E419F0A7-C43E-4C94-A7B9-00F0141D02CB}" presName="root2" presStyleCnt="0"/>
      <dgm:spPr/>
    </dgm:pt>
    <dgm:pt modelId="{D4228D23-A459-411B-BE03-4D1FCD16C404}" type="pres">
      <dgm:prSet presAssocID="{E419F0A7-C43E-4C94-A7B9-00F0141D02CB}" presName="LevelTwoTextNode" presStyleLbl="node2" presStyleIdx="2" presStyleCnt="3">
        <dgm:presLayoutVars>
          <dgm:chPref val="3"/>
        </dgm:presLayoutVars>
      </dgm:prSet>
      <dgm:spPr/>
    </dgm:pt>
    <dgm:pt modelId="{D2ECAD93-1944-447C-A3F8-CC0F851BD6E8}" type="pres">
      <dgm:prSet presAssocID="{E419F0A7-C43E-4C94-A7B9-00F0141D02CB}" presName="level3hierChild" presStyleCnt="0"/>
      <dgm:spPr/>
    </dgm:pt>
  </dgm:ptLst>
  <dgm:cxnLst>
    <dgm:cxn modelId="{3E19701A-03A6-4E2A-8C88-E6146EB48D66}" type="presOf" srcId="{47F6FE78-41F8-4A1A-AF7F-31AB693B2997}" destId="{78D07474-1BAB-407B-AB10-7218D9853B06}" srcOrd="1" destOrd="0" presId="urn:microsoft.com/office/officeart/2008/layout/HorizontalMultiLevelHierarchy"/>
    <dgm:cxn modelId="{6E606A2D-7345-471C-90AA-92AAB2788480}" type="presOf" srcId="{AD6B11CD-0EE8-4209-8EA9-D2C9774DB1A8}" destId="{4EBABCE9-42A9-46CD-9FEB-565E6DEA99EF}" srcOrd="0" destOrd="0" presId="urn:microsoft.com/office/officeart/2008/layout/HorizontalMultiLevelHierarchy"/>
    <dgm:cxn modelId="{FD8F773A-1E3D-4CE3-B94F-D41E661B0BF4}" type="presOf" srcId="{E419F0A7-C43E-4C94-A7B9-00F0141D02CB}" destId="{D4228D23-A459-411B-BE03-4D1FCD16C404}" srcOrd="0" destOrd="0" presId="urn:microsoft.com/office/officeart/2008/layout/HorizontalMultiLevelHierarchy"/>
    <dgm:cxn modelId="{12051565-A4D8-4EFB-B0C6-D493BE73979E}" type="presOf" srcId="{F0B4C763-EBB0-470C-BA76-9E5D5D982E2A}" destId="{34E2C509-EB66-40D0-BE9E-F1523A4106BE}" srcOrd="0" destOrd="0" presId="urn:microsoft.com/office/officeart/2008/layout/HorizontalMultiLevelHierarchy"/>
    <dgm:cxn modelId="{632CD965-D6F0-4F0E-BC83-E3AA171CC792}" type="presOf" srcId="{B04599BE-75A6-46B7-9889-7AE1384E8F0B}" destId="{9C1532A3-53C4-430F-A530-8C7F7EDAD7D0}" srcOrd="0" destOrd="0" presId="urn:microsoft.com/office/officeart/2008/layout/HorizontalMultiLevelHierarchy"/>
    <dgm:cxn modelId="{B44E756A-92E3-40E4-8327-D8831D6AC7EB}" srcId="{3D19E322-C322-47EE-A97D-CD5AA0C0E81D}" destId="{B04599BE-75A6-46B7-9889-7AE1384E8F0B}" srcOrd="0" destOrd="0" parTransId="{47F6FE78-41F8-4A1A-AF7F-31AB693B2997}" sibTransId="{6D4233FC-F69D-4BE7-B639-49124A0843E3}"/>
    <dgm:cxn modelId="{214DF36C-80EA-4E69-8634-8BF1EEF1D37C}" type="presOf" srcId="{47F6FE78-41F8-4A1A-AF7F-31AB693B2997}" destId="{90B257A5-92A0-40A9-A987-B3223C3AD79E}" srcOrd="0" destOrd="0" presId="urn:microsoft.com/office/officeart/2008/layout/HorizontalMultiLevelHierarchy"/>
    <dgm:cxn modelId="{6AF0E66E-9235-492C-9D7A-A052D6CD3F81}" srcId="{3D19E322-C322-47EE-A97D-CD5AA0C0E81D}" destId="{E419F0A7-C43E-4C94-A7B9-00F0141D02CB}" srcOrd="2" destOrd="0" parTransId="{AD6B11CD-0EE8-4209-8EA9-D2C9774DB1A8}" sibTransId="{E5281A7F-C4C1-4E60-9007-D7F893E5C58B}"/>
    <dgm:cxn modelId="{DE0DA59F-2223-4AFB-8AF9-A0C19C9E8B54}" srcId="{3D19E322-C322-47EE-A97D-CD5AA0C0E81D}" destId="{F0B4C763-EBB0-470C-BA76-9E5D5D982E2A}" srcOrd="1" destOrd="0" parTransId="{19049C22-0202-46B8-8BF6-D547CD180A6B}" sibTransId="{BDEE934D-3E85-4124-89E8-B1A4B773F756}"/>
    <dgm:cxn modelId="{FC6D40A1-46D1-40FE-8E79-D733519F8AC6}" type="presOf" srcId="{AD6B11CD-0EE8-4209-8EA9-D2C9774DB1A8}" destId="{D77C8301-7FC1-4749-988D-146E6823C7F6}" srcOrd="1" destOrd="0" presId="urn:microsoft.com/office/officeart/2008/layout/HorizontalMultiLevelHierarchy"/>
    <dgm:cxn modelId="{98CE00A5-33F3-4247-B51C-C61B8ED993F9}" type="presOf" srcId="{3D19E322-C322-47EE-A97D-CD5AA0C0E81D}" destId="{2C3164CF-10F5-43AD-B798-55679151DA8A}" srcOrd="0" destOrd="0" presId="urn:microsoft.com/office/officeart/2008/layout/HorizontalMultiLevelHierarchy"/>
    <dgm:cxn modelId="{DBA4DEB0-2622-402D-BD05-3678BED1A671}" type="presOf" srcId="{19049C22-0202-46B8-8BF6-D547CD180A6B}" destId="{7174C0BC-CF39-47BE-9A83-F12A36C3298F}" srcOrd="1" destOrd="0" presId="urn:microsoft.com/office/officeart/2008/layout/HorizontalMultiLevelHierarchy"/>
    <dgm:cxn modelId="{F76692C5-838B-4837-B498-3857BDFEFF40}" type="presOf" srcId="{19049C22-0202-46B8-8BF6-D547CD180A6B}" destId="{8162F4C2-0A92-4A0F-B73C-7AC6C96FF632}" srcOrd="0" destOrd="0" presId="urn:microsoft.com/office/officeart/2008/layout/HorizontalMultiLevelHierarchy"/>
    <dgm:cxn modelId="{1036C7C5-7AB7-44A3-95D0-28A55675B07C}" type="presOf" srcId="{FAB9C5C1-262F-4339-9145-09CE256D4D2B}" destId="{15C54CFE-1836-4AC5-883A-43921668659E}" srcOrd="0" destOrd="0" presId="urn:microsoft.com/office/officeart/2008/layout/HorizontalMultiLevelHierarchy"/>
    <dgm:cxn modelId="{623829CF-1D75-442B-AAAB-DB10EE9AF6F1}" srcId="{FAB9C5C1-262F-4339-9145-09CE256D4D2B}" destId="{3D19E322-C322-47EE-A97D-CD5AA0C0E81D}" srcOrd="0" destOrd="0" parTransId="{D8E288FC-1D07-4238-884B-EE2C6D982AD2}" sibTransId="{D3CBA1F9-BCA3-4037-8A5D-69EE0EB76A80}"/>
    <dgm:cxn modelId="{6E8CC77F-3EDE-4A04-8EE6-12AC13653778}" type="presParOf" srcId="{15C54CFE-1836-4AC5-883A-43921668659E}" destId="{8881D914-A721-47CB-9870-B9EB10BA21E5}" srcOrd="0" destOrd="0" presId="urn:microsoft.com/office/officeart/2008/layout/HorizontalMultiLevelHierarchy"/>
    <dgm:cxn modelId="{AC28DC89-EDBC-4686-875A-9B2096E9031C}" type="presParOf" srcId="{8881D914-A721-47CB-9870-B9EB10BA21E5}" destId="{2C3164CF-10F5-43AD-B798-55679151DA8A}" srcOrd="0" destOrd="0" presId="urn:microsoft.com/office/officeart/2008/layout/HorizontalMultiLevelHierarchy"/>
    <dgm:cxn modelId="{CF39FEF2-F5CB-484B-A6FA-487342FCA807}" type="presParOf" srcId="{8881D914-A721-47CB-9870-B9EB10BA21E5}" destId="{7F5845A5-4EAF-4500-8B49-615AE6211523}" srcOrd="1" destOrd="0" presId="urn:microsoft.com/office/officeart/2008/layout/HorizontalMultiLevelHierarchy"/>
    <dgm:cxn modelId="{0E3FC243-E904-4AC8-A496-F6FF5B481816}" type="presParOf" srcId="{7F5845A5-4EAF-4500-8B49-615AE6211523}" destId="{90B257A5-92A0-40A9-A987-B3223C3AD79E}" srcOrd="0" destOrd="0" presId="urn:microsoft.com/office/officeart/2008/layout/HorizontalMultiLevelHierarchy"/>
    <dgm:cxn modelId="{E1C064F2-9A40-4208-B372-5A0969D34E77}" type="presParOf" srcId="{90B257A5-92A0-40A9-A987-B3223C3AD79E}" destId="{78D07474-1BAB-407B-AB10-7218D9853B06}" srcOrd="0" destOrd="0" presId="urn:microsoft.com/office/officeart/2008/layout/HorizontalMultiLevelHierarchy"/>
    <dgm:cxn modelId="{62AC6294-316D-419A-A41E-8A94E7A19233}" type="presParOf" srcId="{7F5845A5-4EAF-4500-8B49-615AE6211523}" destId="{2A19423E-5D56-4404-BA16-1A67842CB55C}" srcOrd="1" destOrd="0" presId="urn:microsoft.com/office/officeart/2008/layout/HorizontalMultiLevelHierarchy"/>
    <dgm:cxn modelId="{831DAE5D-FFD4-42E9-B662-EABA8B0ACB66}" type="presParOf" srcId="{2A19423E-5D56-4404-BA16-1A67842CB55C}" destId="{9C1532A3-53C4-430F-A530-8C7F7EDAD7D0}" srcOrd="0" destOrd="0" presId="urn:microsoft.com/office/officeart/2008/layout/HorizontalMultiLevelHierarchy"/>
    <dgm:cxn modelId="{0A883015-F607-42A7-8D2C-4CC7A5D55313}" type="presParOf" srcId="{2A19423E-5D56-4404-BA16-1A67842CB55C}" destId="{0FD8574A-37DD-45E3-85C3-68B9E511648A}" srcOrd="1" destOrd="0" presId="urn:microsoft.com/office/officeart/2008/layout/HorizontalMultiLevelHierarchy"/>
    <dgm:cxn modelId="{CCC9924B-A13D-4784-B087-0B92FF6871F6}" type="presParOf" srcId="{7F5845A5-4EAF-4500-8B49-615AE6211523}" destId="{8162F4C2-0A92-4A0F-B73C-7AC6C96FF632}" srcOrd="2" destOrd="0" presId="urn:microsoft.com/office/officeart/2008/layout/HorizontalMultiLevelHierarchy"/>
    <dgm:cxn modelId="{4277E55B-EB53-439F-A0B5-9658B5EC7C09}" type="presParOf" srcId="{8162F4C2-0A92-4A0F-B73C-7AC6C96FF632}" destId="{7174C0BC-CF39-47BE-9A83-F12A36C3298F}" srcOrd="0" destOrd="0" presId="urn:microsoft.com/office/officeart/2008/layout/HorizontalMultiLevelHierarchy"/>
    <dgm:cxn modelId="{F60E0F4A-44F5-425E-B232-12B186C035AE}" type="presParOf" srcId="{7F5845A5-4EAF-4500-8B49-615AE6211523}" destId="{5BB5172C-F577-4D0B-8A0F-57C77023E59E}" srcOrd="3" destOrd="0" presId="urn:microsoft.com/office/officeart/2008/layout/HorizontalMultiLevelHierarchy"/>
    <dgm:cxn modelId="{A3F1FFCC-6192-43A0-8090-D4C57B8FBFDF}" type="presParOf" srcId="{5BB5172C-F577-4D0B-8A0F-57C77023E59E}" destId="{34E2C509-EB66-40D0-BE9E-F1523A4106BE}" srcOrd="0" destOrd="0" presId="urn:microsoft.com/office/officeart/2008/layout/HorizontalMultiLevelHierarchy"/>
    <dgm:cxn modelId="{D8C55626-08F4-414C-B22D-EB35251319AA}" type="presParOf" srcId="{5BB5172C-F577-4D0B-8A0F-57C77023E59E}" destId="{5E3502E6-DC46-422B-BCE2-969A78A2CAC5}" srcOrd="1" destOrd="0" presId="urn:microsoft.com/office/officeart/2008/layout/HorizontalMultiLevelHierarchy"/>
    <dgm:cxn modelId="{87A0DB37-9DB1-4E49-A80D-A6721047D66B}" type="presParOf" srcId="{7F5845A5-4EAF-4500-8B49-615AE6211523}" destId="{4EBABCE9-42A9-46CD-9FEB-565E6DEA99EF}" srcOrd="4" destOrd="0" presId="urn:microsoft.com/office/officeart/2008/layout/HorizontalMultiLevelHierarchy"/>
    <dgm:cxn modelId="{84498140-A44F-4DE3-8BA9-2329B09BE002}" type="presParOf" srcId="{4EBABCE9-42A9-46CD-9FEB-565E6DEA99EF}" destId="{D77C8301-7FC1-4749-988D-146E6823C7F6}" srcOrd="0" destOrd="0" presId="urn:microsoft.com/office/officeart/2008/layout/HorizontalMultiLevelHierarchy"/>
    <dgm:cxn modelId="{1864F90D-0781-47FF-99B2-6B80C4725CC3}" type="presParOf" srcId="{7F5845A5-4EAF-4500-8B49-615AE6211523}" destId="{A22F13A3-AA3E-4C72-9D4D-76FB389AC5B7}" srcOrd="5" destOrd="0" presId="urn:microsoft.com/office/officeart/2008/layout/HorizontalMultiLevelHierarchy"/>
    <dgm:cxn modelId="{76F01FD8-4DBE-431D-BA2C-A18A3C640802}" type="presParOf" srcId="{A22F13A3-AA3E-4C72-9D4D-76FB389AC5B7}" destId="{D4228D23-A459-411B-BE03-4D1FCD16C404}" srcOrd="0" destOrd="0" presId="urn:microsoft.com/office/officeart/2008/layout/HorizontalMultiLevelHierarchy"/>
    <dgm:cxn modelId="{BAAEB040-F145-4712-90A2-35370789E333}" type="presParOf" srcId="{A22F13A3-AA3E-4C72-9D4D-76FB389AC5B7}" destId="{D2ECAD93-1944-447C-A3F8-CC0F851BD6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9C5C1-262F-4339-9145-09CE256D4D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19E322-C322-47EE-A97D-CD5AA0C0E81D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 المذكر السالم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E288FC-1D07-4238-884B-EE2C6D982AD2}" type="par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BA1F9-BCA3-4037-8A5D-69EE0EB76A80}" type="sib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4599BE-75A6-46B7-9889-7AE1384E8F0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هؤلاء معلمون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6FE78-41F8-4A1A-AF7F-31AB693B2997}" type="par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4233FC-F69D-4BE7-B639-49124A0843E3}" type="sib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4C763-EBB0-470C-BA76-9E5D5D982E2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معلمِين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49C22-0202-46B8-8BF6-D547CD180A6B}" type="par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EE934D-3E85-4124-89E8-B1A4B773F756}" type="sib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19F0A7-C43E-4C94-A7B9-00F0141D02C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معلمين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6B11CD-0EE8-4209-8EA9-D2C9774DB1A8}" type="par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281A7F-C4C1-4E60-9007-D7F893E5C58B}" type="sib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C54CFE-1836-4AC5-883A-43921668659E}" type="pres">
      <dgm:prSet presAssocID="{FAB9C5C1-262F-4339-9145-09CE256D4D2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881D914-A721-47CB-9870-B9EB10BA21E5}" type="pres">
      <dgm:prSet presAssocID="{3D19E322-C322-47EE-A97D-CD5AA0C0E81D}" presName="root1" presStyleCnt="0"/>
      <dgm:spPr/>
    </dgm:pt>
    <dgm:pt modelId="{2C3164CF-10F5-43AD-B798-55679151DA8A}" type="pres">
      <dgm:prSet presAssocID="{3D19E322-C322-47EE-A97D-CD5AA0C0E81D}" presName="LevelOneTextNode" presStyleLbl="node0" presStyleIdx="0" presStyleCnt="1">
        <dgm:presLayoutVars>
          <dgm:chPref val="3"/>
        </dgm:presLayoutVars>
      </dgm:prSet>
      <dgm:spPr/>
    </dgm:pt>
    <dgm:pt modelId="{7F5845A5-4EAF-4500-8B49-615AE6211523}" type="pres">
      <dgm:prSet presAssocID="{3D19E322-C322-47EE-A97D-CD5AA0C0E81D}" presName="level2hierChild" presStyleCnt="0"/>
      <dgm:spPr/>
    </dgm:pt>
    <dgm:pt modelId="{90B257A5-92A0-40A9-A987-B3223C3AD79E}" type="pres">
      <dgm:prSet presAssocID="{47F6FE78-41F8-4A1A-AF7F-31AB693B2997}" presName="conn2-1" presStyleLbl="parChTrans1D2" presStyleIdx="0" presStyleCnt="3"/>
      <dgm:spPr/>
    </dgm:pt>
    <dgm:pt modelId="{78D07474-1BAB-407B-AB10-7218D9853B06}" type="pres">
      <dgm:prSet presAssocID="{47F6FE78-41F8-4A1A-AF7F-31AB693B2997}" presName="connTx" presStyleLbl="parChTrans1D2" presStyleIdx="0" presStyleCnt="3"/>
      <dgm:spPr/>
    </dgm:pt>
    <dgm:pt modelId="{2A19423E-5D56-4404-BA16-1A67842CB55C}" type="pres">
      <dgm:prSet presAssocID="{B04599BE-75A6-46B7-9889-7AE1384E8F0B}" presName="root2" presStyleCnt="0"/>
      <dgm:spPr/>
    </dgm:pt>
    <dgm:pt modelId="{9C1532A3-53C4-430F-A530-8C7F7EDAD7D0}" type="pres">
      <dgm:prSet presAssocID="{B04599BE-75A6-46B7-9889-7AE1384E8F0B}" presName="LevelTwoTextNode" presStyleLbl="node2" presStyleIdx="0" presStyleCnt="3">
        <dgm:presLayoutVars>
          <dgm:chPref val="3"/>
        </dgm:presLayoutVars>
      </dgm:prSet>
      <dgm:spPr/>
    </dgm:pt>
    <dgm:pt modelId="{0FD8574A-37DD-45E3-85C3-68B9E511648A}" type="pres">
      <dgm:prSet presAssocID="{B04599BE-75A6-46B7-9889-7AE1384E8F0B}" presName="level3hierChild" presStyleCnt="0"/>
      <dgm:spPr/>
    </dgm:pt>
    <dgm:pt modelId="{8162F4C2-0A92-4A0F-B73C-7AC6C96FF632}" type="pres">
      <dgm:prSet presAssocID="{19049C22-0202-46B8-8BF6-D547CD180A6B}" presName="conn2-1" presStyleLbl="parChTrans1D2" presStyleIdx="1" presStyleCnt="3"/>
      <dgm:spPr/>
    </dgm:pt>
    <dgm:pt modelId="{7174C0BC-CF39-47BE-9A83-F12A36C3298F}" type="pres">
      <dgm:prSet presAssocID="{19049C22-0202-46B8-8BF6-D547CD180A6B}" presName="connTx" presStyleLbl="parChTrans1D2" presStyleIdx="1" presStyleCnt="3"/>
      <dgm:spPr/>
    </dgm:pt>
    <dgm:pt modelId="{5BB5172C-F577-4D0B-8A0F-57C77023E59E}" type="pres">
      <dgm:prSet presAssocID="{F0B4C763-EBB0-470C-BA76-9E5D5D982E2A}" presName="root2" presStyleCnt="0"/>
      <dgm:spPr/>
    </dgm:pt>
    <dgm:pt modelId="{34E2C509-EB66-40D0-BE9E-F1523A4106BE}" type="pres">
      <dgm:prSet presAssocID="{F0B4C763-EBB0-470C-BA76-9E5D5D982E2A}" presName="LevelTwoTextNode" presStyleLbl="node2" presStyleIdx="1" presStyleCnt="3">
        <dgm:presLayoutVars>
          <dgm:chPref val="3"/>
        </dgm:presLayoutVars>
      </dgm:prSet>
      <dgm:spPr/>
    </dgm:pt>
    <dgm:pt modelId="{5E3502E6-DC46-422B-BCE2-969A78A2CAC5}" type="pres">
      <dgm:prSet presAssocID="{F0B4C763-EBB0-470C-BA76-9E5D5D982E2A}" presName="level3hierChild" presStyleCnt="0"/>
      <dgm:spPr/>
    </dgm:pt>
    <dgm:pt modelId="{4EBABCE9-42A9-46CD-9FEB-565E6DEA99EF}" type="pres">
      <dgm:prSet presAssocID="{AD6B11CD-0EE8-4209-8EA9-D2C9774DB1A8}" presName="conn2-1" presStyleLbl="parChTrans1D2" presStyleIdx="2" presStyleCnt="3"/>
      <dgm:spPr/>
    </dgm:pt>
    <dgm:pt modelId="{D77C8301-7FC1-4749-988D-146E6823C7F6}" type="pres">
      <dgm:prSet presAssocID="{AD6B11CD-0EE8-4209-8EA9-D2C9774DB1A8}" presName="connTx" presStyleLbl="parChTrans1D2" presStyleIdx="2" presStyleCnt="3"/>
      <dgm:spPr/>
    </dgm:pt>
    <dgm:pt modelId="{A22F13A3-AA3E-4C72-9D4D-76FB389AC5B7}" type="pres">
      <dgm:prSet presAssocID="{E419F0A7-C43E-4C94-A7B9-00F0141D02CB}" presName="root2" presStyleCnt="0"/>
      <dgm:spPr/>
    </dgm:pt>
    <dgm:pt modelId="{D4228D23-A459-411B-BE03-4D1FCD16C404}" type="pres">
      <dgm:prSet presAssocID="{E419F0A7-C43E-4C94-A7B9-00F0141D02CB}" presName="LevelTwoTextNode" presStyleLbl="node2" presStyleIdx="2" presStyleCnt="3">
        <dgm:presLayoutVars>
          <dgm:chPref val="3"/>
        </dgm:presLayoutVars>
      </dgm:prSet>
      <dgm:spPr/>
    </dgm:pt>
    <dgm:pt modelId="{D2ECAD93-1944-447C-A3F8-CC0F851BD6E8}" type="pres">
      <dgm:prSet presAssocID="{E419F0A7-C43E-4C94-A7B9-00F0141D02CB}" presName="level3hierChild" presStyleCnt="0"/>
      <dgm:spPr/>
    </dgm:pt>
  </dgm:ptLst>
  <dgm:cxnLst>
    <dgm:cxn modelId="{3E19701A-03A6-4E2A-8C88-E6146EB48D66}" type="presOf" srcId="{47F6FE78-41F8-4A1A-AF7F-31AB693B2997}" destId="{78D07474-1BAB-407B-AB10-7218D9853B06}" srcOrd="1" destOrd="0" presId="urn:microsoft.com/office/officeart/2008/layout/HorizontalMultiLevelHierarchy"/>
    <dgm:cxn modelId="{6E606A2D-7345-471C-90AA-92AAB2788480}" type="presOf" srcId="{AD6B11CD-0EE8-4209-8EA9-D2C9774DB1A8}" destId="{4EBABCE9-42A9-46CD-9FEB-565E6DEA99EF}" srcOrd="0" destOrd="0" presId="urn:microsoft.com/office/officeart/2008/layout/HorizontalMultiLevelHierarchy"/>
    <dgm:cxn modelId="{FD8F773A-1E3D-4CE3-B94F-D41E661B0BF4}" type="presOf" srcId="{E419F0A7-C43E-4C94-A7B9-00F0141D02CB}" destId="{D4228D23-A459-411B-BE03-4D1FCD16C404}" srcOrd="0" destOrd="0" presId="urn:microsoft.com/office/officeart/2008/layout/HorizontalMultiLevelHierarchy"/>
    <dgm:cxn modelId="{12051565-A4D8-4EFB-B0C6-D493BE73979E}" type="presOf" srcId="{F0B4C763-EBB0-470C-BA76-9E5D5D982E2A}" destId="{34E2C509-EB66-40D0-BE9E-F1523A4106BE}" srcOrd="0" destOrd="0" presId="urn:microsoft.com/office/officeart/2008/layout/HorizontalMultiLevelHierarchy"/>
    <dgm:cxn modelId="{632CD965-D6F0-4F0E-BC83-E3AA171CC792}" type="presOf" srcId="{B04599BE-75A6-46B7-9889-7AE1384E8F0B}" destId="{9C1532A3-53C4-430F-A530-8C7F7EDAD7D0}" srcOrd="0" destOrd="0" presId="urn:microsoft.com/office/officeart/2008/layout/HorizontalMultiLevelHierarchy"/>
    <dgm:cxn modelId="{B44E756A-92E3-40E4-8327-D8831D6AC7EB}" srcId="{3D19E322-C322-47EE-A97D-CD5AA0C0E81D}" destId="{B04599BE-75A6-46B7-9889-7AE1384E8F0B}" srcOrd="0" destOrd="0" parTransId="{47F6FE78-41F8-4A1A-AF7F-31AB693B2997}" sibTransId="{6D4233FC-F69D-4BE7-B639-49124A0843E3}"/>
    <dgm:cxn modelId="{214DF36C-80EA-4E69-8634-8BF1EEF1D37C}" type="presOf" srcId="{47F6FE78-41F8-4A1A-AF7F-31AB693B2997}" destId="{90B257A5-92A0-40A9-A987-B3223C3AD79E}" srcOrd="0" destOrd="0" presId="urn:microsoft.com/office/officeart/2008/layout/HorizontalMultiLevelHierarchy"/>
    <dgm:cxn modelId="{6AF0E66E-9235-492C-9D7A-A052D6CD3F81}" srcId="{3D19E322-C322-47EE-A97D-CD5AA0C0E81D}" destId="{E419F0A7-C43E-4C94-A7B9-00F0141D02CB}" srcOrd="2" destOrd="0" parTransId="{AD6B11CD-0EE8-4209-8EA9-D2C9774DB1A8}" sibTransId="{E5281A7F-C4C1-4E60-9007-D7F893E5C58B}"/>
    <dgm:cxn modelId="{DE0DA59F-2223-4AFB-8AF9-A0C19C9E8B54}" srcId="{3D19E322-C322-47EE-A97D-CD5AA0C0E81D}" destId="{F0B4C763-EBB0-470C-BA76-9E5D5D982E2A}" srcOrd="1" destOrd="0" parTransId="{19049C22-0202-46B8-8BF6-D547CD180A6B}" sibTransId="{BDEE934D-3E85-4124-89E8-B1A4B773F756}"/>
    <dgm:cxn modelId="{FC6D40A1-46D1-40FE-8E79-D733519F8AC6}" type="presOf" srcId="{AD6B11CD-0EE8-4209-8EA9-D2C9774DB1A8}" destId="{D77C8301-7FC1-4749-988D-146E6823C7F6}" srcOrd="1" destOrd="0" presId="urn:microsoft.com/office/officeart/2008/layout/HorizontalMultiLevelHierarchy"/>
    <dgm:cxn modelId="{98CE00A5-33F3-4247-B51C-C61B8ED993F9}" type="presOf" srcId="{3D19E322-C322-47EE-A97D-CD5AA0C0E81D}" destId="{2C3164CF-10F5-43AD-B798-55679151DA8A}" srcOrd="0" destOrd="0" presId="urn:microsoft.com/office/officeart/2008/layout/HorizontalMultiLevelHierarchy"/>
    <dgm:cxn modelId="{DBA4DEB0-2622-402D-BD05-3678BED1A671}" type="presOf" srcId="{19049C22-0202-46B8-8BF6-D547CD180A6B}" destId="{7174C0BC-CF39-47BE-9A83-F12A36C3298F}" srcOrd="1" destOrd="0" presId="urn:microsoft.com/office/officeart/2008/layout/HorizontalMultiLevelHierarchy"/>
    <dgm:cxn modelId="{F76692C5-838B-4837-B498-3857BDFEFF40}" type="presOf" srcId="{19049C22-0202-46B8-8BF6-D547CD180A6B}" destId="{8162F4C2-0A92-4A0F-B73C-7AC6C96FF632}" srcOrd="0" destOrd="0" presId="urn:microsoft.com/office/officeart/2008/layout/HorizontalMultiLevelHierarchy"/>
    <dgm:cxn modelId="{1036C7C5-7AB7-44A3-95D0-28A55675B07C}" type="presOf" srcId="{FAB9C5C1-262F-4339-9145-09CE256D4D2B}" destId="{15C54CFE-1836-4AC5-883A-43921668659E}" srcOrd="0" destOrd="0" presId="urn:microsoft.com/office/officeart/2008/layout/HorizontalMultiLevelHierarchy"/>
    <dgm:cxn modelId="{623829CF-1D75-442B-AAAB-DB10EE9AF6F1}" srcId="{FAB9C5C1-262F-4339-9145-09CE256D4D2B}" destId="{3D19E322-C322-47EE-A97D-CD5AA0C0E81D}" srcOrd="0" destOrd="0" parTransId="{D8E288FC-1D07-4238-884B-EE2C6D982AD2}" sibTransId="{D3CBA1F9-BCA3-4037-8A5D-69EE0EB76A80}"/>
    <dgm:cxn modelId="{6E8CC77F-3EDE-4A04-8EE6-12AC13653778}" type="presParOf" srcId="{15C54CFE-1836-4AC5-883A-43921668659E}" destId="{8881D914-A721-47CB-9870-B9EB10BA21E5}" srcOrd="0" destOrd="0" presId="urn:microsoft.com/office/officeart/2008/layout/HorizontalMultiLevelHierarchy"/>
    <dgm:cxn modelId="{AC28DC89-EDBC-4686-875A-9B2096E9031C}" type="presParOf" srcId="{8881D914-A721-47CB-9870-B9EB10BA21E5}" destId="{2C3164CF-10F5-43AD-B798-55679151DA8A}" srcOrd="0" destOrd="0" presId="urn:microsoft.com/office/officeart/2008/layout/HorizontalMultiLevelHierarchy"/>
    <dgm:cxn modelId="{CF39FEF2-F5CB-484B-A6FA-487342FCA807}" type="presParOf" srcId="{8881D914-A721-47CB-9870-B9EB10BA21E5}" destId="{7F5845A5-4EAF-4500-8B49-615AE6211523}" srcOrd="1" destOrd="0" presId="urn:microsoft.com/office/officeart/2008/layout/HorizontalMultiLevelHierarchy"/>
    <dgm:cxn modelId="{0E3FC243-E904-4AC8-A496-F6FF5B481816}" type="presParOf" srcId="{7F5845A5-4EAF-4500-8B49-615AE6211523}" destId="{90B257A5-92A0-40A9-A987-B3223C3AD79E}" srcOrd="0" destOrd="0" presId="urn:microsoft.com/office/officeart/2008/layout/HorizontalMultiLevelHierarchy"/>
    <dgm:cxn modelId="{E1C064F2-9A40-4208-B372-5A0969D34E77}" type="presParOf" srcId="{90B257A5-92A0-40A9-A987-B3223C3AD79E}" destId="{78D07474-1BAB-407B-AB10-7218D9853B06}" srcOrd="0" destOrd="0" presId="urn:microsoft.com/office/officeart/2008/layout/HorizontalMultiLevelHierarchy"/>
    <dgm:cxn modelId="{62AC6294-316D-419A-A41E-8A94E7A19233}" type="presParOf" srcId="{7F5845A5-4EAF-4500-8B49-615AE6211523}" destId="{2A19423E-5D56-4404-BA16-1A67842CB55C}" srcOrd="1" destOrd="0" presId="urn:microsoft.com/office/officeart/2008/layout/HorizontalMultiLevelHierarchy"/>
    <dgm:cxn modelId="{831DAE5D-FFD4-42E9-B662-EABA8B0ACB66}" type="presParOf" srcId="{2A19423E-5D56-4404-BA16-1A67842CB55C}" destId="{9C1532A3-53C4-430F-A530-8C7F7EDAD7D0}" srcOrd="0" destOrd="0" presId="urn:microsoft.com/office/officeart/2008/layout/HorizontalMultiLevelHierarchy"/>
    <dgm:cxn modelId="{0A883015-F607-42A7-8D2C-4CC7A5D55313}" type="presParOf" srcId="{2A19423E-5D56-4404-BA16-1A67842CB55C}" destId="{0FD8574A-37DD-45E3-85C3-68B9E511648A}" srcOrd="1" destOrd="0" presId="urn:microsoft.com/office/officeart/2008/layout/HorizontalMultiLevelHierarchy"/>
    <dgm:cxn modelId="{CCC9924B-A13D-4784-B087-0B92FF6871F6}" type="presParOf" srcId="{7F5845A5-4EAF-4500-8B49-615AE6211523}" destId="{8162F4C2-0A92-4A0F-B73C-7AC6C96FF632}" srcOrd="2" destOrd="0" presId="urn:microsoft.com/office/officeart/2008/layout/HorizontalMultiLevelHierarchy"/>
    <dgm:cxn modelId="{4277E55B-EB53-439F-A0B5-9658B5EC7C09}" type="presParOf" srcId="{8162F4C2-0A92-4A0F-B73C-7AC6C96FF632}" destId="{7174C0BC-CF39-47BE-9A83-F12A36C3298F}" srcOrd="0" destOrd="0" presId="urn:microsoft.com/office/officeart/2008/layout/HorizontalMultiLevelHierarchy"/>
    <dgm:cxn modelId="{F60E0F4A-44F5-425E-B232-12B186C035AE}" type="presParOf" srcId="{7F5845A5-4EAF-4500-8B49-615AE6211523}" destId="{5BB5172C-F577-4D0B-8A0F-57C77023E59E}" srcOrd="3" destOrd="0" presId="urn:microsoft.com/office/officeart/2008/layout/HorizontalMultiLevelHierarchy"/>
    <dgm:cxn modelId="{A3F1FFCC-6192-43A0-8090-D4C57B8FBFDF}" type="presParOf" srcId="{5BB5172C-F577-4D0B-8A0F-57C77023E59E}" destId="{34E2C509-EB66-40D0-BE9E-F1523A4106BE}" srcOrd="0" destOrd="0" presId="urn:microsoft.com/office/officeart/2008/layout/HorizontalMultiLevelHierarchy"/>
    <dgm:cxn modelId="{D8C55626-08F4-414C-B22D-EB35251319AA}" type="presParOf" srcId="{5BB5172C-F577-4D0B-8A0F-57C77023E59E}" destId="{5E3502E6-DC46-422B-BCE2-969A78A2CAC5}" srcOrd="1" destOrd="0" presId="urn:microsoft.com/office/officeart/2008/layout/HorizontalMultiLevelHierarchy"/>
    <dgm:cxn modelId="{87A0DB37-9DB1-4E49-A80D-A6721047D66B}" type="presParOf" srcId="{7F5845A5-4EAF-4500-8B49-615AE6211523}" destId="{4EBABCE9-42A9-46CD-9FEB-565E6DEA99EF}" srcOrd="4" destOrd="0" presId="urn:microsoft.com/office/officeart/2008/layout/HorizontalMultiLevelHierarchy"/>
    <dgm:cxn modelId="{84498140-A44F-4DE3-8BA9-2329B09BE002}" type="presParOf" srcId="{4EBABCE9-42A9-46CD-9FEB-565E6DEA99EF}" destId="{D77C8301-7FC1-4749-988D-146E6823C7F6}" srcOrd="0" destOrd="0" presId="urn:microsoft.com/office/officeart/2008/layout/HorizontalMultiLevelHierarchy"/>
    <dgm:cxn modelId="{1864F90D-0781-47FF-99B2-6B80C4725CC3}" type="presParOf" srcId="{7F5845A5-4EAF-4500-8B49-615AE6211523}" destId="{A22F13A3-AA3E-4C72-9D4D-76FB389AC5B7}" srcOrd="5" destOrd="0" presId="urn:microsoft.com/office/officeart/2008/layout/HorizontalMultiLevelHierarchy"/>
    <dgm:cxn modelId="{76F01FD8-4DBE-431D-BA2C-A18A3C640802}" type="presParOf" srcId="{A22F13A3-AA3E-4C72-9D4D-76FB389AC5B7}" destId="{D4228D23-A459-411B-BE03-4D1FCD16C404}" srcOrd="0" destOrd="0" presId="urn:microsoft.com/office/officeart/2008/layout/HorizontalMultiLevelHierarchy"/>
    <dgm:cxn modelId="{BAAEB040-F145-4712-90A2-35370789E333}" type="presParOf" srcId="{A22F13A3-AA3E-4C72-9D4D-76FB389AC5B7}" destId="{D2ECAD93-1944-447C-A3F8-CC0F851BD6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B9C5C1-262F-4339-9145-09CE256D4D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19E322-C322-47EE-A97D-CD5AA0C0E81D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 المؤنث السالم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E288FC-1D07-4238-884B-EE2C6D982AD2}" type="par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BA1F9-BCA3-4037-8A5D-69EE0EB76A80}" type="sib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4599BE-75A6-46B7-9889-7AE1384E8F0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هؤلاء معلماتٌ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6FE78-41F8-4A1A-AF7F-31AB693B2997}" type="par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4233FC-F69D-4BE7-B639-49124A0843E3}" type="sib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4C763-EBB0-470C-BA76-9E5D5D982E2A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معلماتٍ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49C22-0202-46B8-8BF6-D547CD180A6B}" type="par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EE934D-3E85-4124-89E8-B1A4B773F756}" type="sib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19F0A7-C43E-4C94-A7B9-00F0141D02C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معلماتٍ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6B11CD-0EE8-4209-8EA9-D2C9774DB1A8}" type="par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281A7F-C4C1-4E60-9007-D7F893E5C58B}" type="sib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C54CFE-1836-4AC5-883A-43921668659E}" type="pres">
      <dgm:prSet presAssocID="{FAB9C5C1-262F-4339-9145-09CE256D4D2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881D914-A721-47CB-9870-B9EB10BA21E5}" type="pres">
      <dgm:prSet presAssocID="{3D19E322-C322-47EE-A97D-CD5AA0C0E81D}" presName="root1" presStyleCnt="0"/>
      <dgm:spPr/>
    </dgm:pt>
    <dgm:pt modelId="{2C3164CF-10F5-43AD-B798-55679151DA8A}" type="pres">
      <dgm:prSet presAssocID="{3D19E322-C322-47EE-A97D-CD5AA0C0E81D}" presName="LevelOneTextNode" presStyleLbl="node0" presStyleIdx="0" presStyleCnt="1">
        <dgm:presLayoutVars>
          <dgm:chPref val="3"/>
        </dgm:presLayoutVars>
      </dgm:prSet>
      <dgm:spPr/>
    </dgm:pt>
    <dgm:pt modelId="{7F5845A5-4EAF-4500-8B49-615AE6211523}" type="pres">
      <dgm:prSet presAssocID="{3D19E322-C322-47EE-A97D-CD5AA0C0E81D}" presName="level2hierChild" presStyleCnt="0"/>
      <dgm:spPr/>
    </dgm:pt>
    <dgm:pt modelId="{90B257A5-92A0-40A9-A987-B3223C3AD79E}" type="pres">
      <dgm:prSet presAssocID="{47F6FE78-41F8-4A1A-AF7F-31AB693B2997}" presName="conn2-1" presStyleLbl="parChTrans1D2" presStyleIdx="0" presStyleCnt="3"/>
      <dgm:spPr/>
    </dgm:pt>
    <dgm:pt modelId="{78D07474-1BAB-407B-AB10-7218D9853B06}" type="pres">
      <dgm:prSet presAssocID="{47F6FE78-41F8-4A1A-AF7F-31AB693B2997}" presName="connTx" presStyleLbl="parChTrans1D2" presStyleIdx="0" presStyleCnt="3"/>
      <dgm:spPr/>
    </dgm:pt>
    <dgm:pt modelId="{2A19423E-5D56-4404-BA16-1A67842CB55C}" type="pres">
      <dgm:prSet presAssocID="{B04599BE-75A6-46B7-9889-7AE1384E8F0B}" presName="root2" presStyleCnt="0"/>
      <dgm:spPr/>
    </dgm:pt>
    <dgm:pt modelId="{9C1532A3-53C4-430F-A530-8C7F7EDAD7D0}" type="pres">
      <dgm:prSet presAssocID="{B04599BE-75A6-46B7-9889-7AE1384E8F0B}" presName="LevelTwoTextNode" presStyleLbl="node2" presStyleIdx="0" presStyleCnt="3">
        <dgm:presLayoutVars>
          <dgm:chPref val="3"/>
        </dgm:presLayoutVars>
      </dgm:prSet>
      <dgm:spPr/>
    </dgm:pt>
    <dgm:pt modelId="{0FD8574A-37DD-45E3-85C3-68B9E511648A}" type="pres">
      <dgm:prSet presAssocID="{B04599BE-75A6-46B7-9889-7AE1384E8F0B}" presName="level3hierChild" presStyleCnt="0"/>
      <dgm:spPr/>
    </dgm:pt>
    <dgm:pt modelId="{8162F4C2-0A92-4A0F-B73C-7AC6C96FF632}" type="pres">
      <dgm:prSet presAssocID="{19049C22-0202-46B8-8BF6-D547CD180A6B}" presName="conn2-1" presStyleLbl="parChTrans1D2" presStyleIdx="1" presStyleCnt="3"/>
      <dgm:spPr/>
    </dgm:pt>
    <dgm:pt modelId="{7174C0BC-CF39-47BE-9A83-F12A36C3298F}" type="pres">
      <dgm:prSet presAssocID="{19049C22-0202-46B8-8BF6-D547CD180A6B}" presName="connTx" presStyleLbl="parChTrans1D2" presStyleIdx="1" presStyleCnt="3"/>
      <dgm:spPr/>
    </dgm:pt>
    <dgm:pt modelId="{5BB5172C-F577-4D0B-8A0F-57C77023E59E}" type="pres">
      <dgm:prSet presAssocID="{F0B4C763-EBB0-470C-BA76-9E5D5D982E2A}" presName="root2" presStyleCnt="0"/>
      <dgm:spPr/>
    </dgm:pt>
    <dgm:pt modelId="{34E2C509-EB66-40D0-BE9E-F1523A4106BE}" type="pres">
      <dgm:prSet presAssocID="{F0B4C763-EBB0-470C-BA76-9E5D5D982E2A}" presName="LevelTwoTextNode" presStyleLbl="node2" presStyleIdx="1" presStyleCnt="3">
        <dgm:presLayoutVars>
          <dgm:chPref val="3"/>
        </dgm:presLayoutVars>
      </dgm:prSet>
      <dgm:spPr/>
    </dgm:pt>
    <dgm:pt modelId="{5E3502E6-DC46-422B-BCE2-969A78A2CAC5}" type="pres">
      <dgm:prSet presAssocID="{F0B4C763-EBB0-470C-BA76-9E5D5D982E2A}" presName="level3hierChild" presStyleCnt="0"/>
      <dgm:spPr/>
    </dgm:pt>
    <dgm:pt modelId="{4EBABCE9-42A9-46CD-9FEB-565E6DEA99EF}" type="pres">
      <dgm:prSet presAssocID="{AD6B11CD-0EE8-4209-8EA9-D2C9774DB1A8}" presName="conn2-1" presStyleLbl="parChTrans1D2" presStyleIdx="2" presStyleCnt="3"/>
      <dgm:spPr/>
    </dgm:pt>
    <dgm:pt modelId="{D77C8301-7FC1-4749-988D-146E6823C7F6}" type="pres">
      <dgm:prSet presAssocID="{AD6B11CD-0EE8-4209-8EA9-D2C9774DB1A8}" presName="connTx" presStyleLbl="parChTrans1D2" presStyleIdx="2" presStyleCnt="3"/>
      <dgm:spPr/>
    </dgm:pt>
    <dgm:pt modelId="{A22F13A3-AA3E-4C72-9D4D-76FB389AC5B7}" type="pres">
      <dgm:prSet presAssocID="{E419F0A7-C43E-4C94-A7B9-00F0141D02CB}" presName="root2" presStyleCnt="0"/>
      <dgm:spPr/>
    </dgm:pt>
    <dgm:pt modelId="{D4228D23-A459-411B-BE03-4D1FCD16C404}" type="pres">
      <dgm:prSet presAssocID="{E419F0A7-C43E-4C94-A7B9-00F0141D02CB}" presName="LevelTwoTextNode" presStyleLbl="node2" presStyleIdx="2" presStyleCnt="3">
        <dgm:presLayoutVars>
          <dgm:chPref val="3"/>
        </dgm:presLayoutVars>
      </dgm:prSet>
      <dgm:spPr/>
    </dgm:pt>
    <dgm:pt modelId="{D2ECAD93-1944-447C-A3F8-CC0F851BD6E8}" type="pres">
      <dgm:prSet presAssocID="{E419F0A7-C43E-4C94-A7B9-00F0141D02CB}" presName="level3hierChild" presStyleCnt="0"/>
      <dgm:spPr/>
    </dgm:pt>
  </dgm:ptLst>
  <dgm:cxnLst>
    <dgm:cxn modelId="{3E19701A-03A6-4E2A-8C88-E6146EB48D66}" type="presOf" srcId="{47F6FE78-41F8-4A1A-AF7F-31AB693B2997}" destId="{78D07474-1BAB-407B-AB10-7218D9853B06}" srcOrd="1" destOrd="0" presId="urn:microsoft.com/office/officeart/2008/layout/HorizontalMultiLevelHierarchy"/>
    <dgm:cxn modelId="{6E606A2D-7345-471C-90AA-92AAB2788480}" type="presOf" srcId="{AD6B11CD-0EE8-4209-8EA9-D2C9774DB1A8}" destId="{4EBABCE9-42A9-46CD-9FEB-565E6DEA99EF}" srcOrd="0" destOrd="0" presId="urn:microsoft.com/office/officeart/2008/layout/HorizontalMultiLevelHierarchy"/>
    <dgm:cxn modelId="{FD8F773A-1E3D-4CE3-B94F-D41E661B0BF4}" type="presOf" srcId="{E419F0A7-C43E-4C94-A7B9-00F0141D02CB}" destId="{D4228D23-A459-411B-BE03-4D1FCD16C404}" srcOrd="0" destOrd="0" presId="urn:microsoft.com/office/officeart/2008/layout/HorizontalMultiLevelHierarchy"/>
    <dgm:cxn modelId="{12051565-A4D8-4EFB-B0C6-D493BE73979E}" type="presOf" srcId="{F0B4C763-EBB0-470C-BA76-9E5D5D982E2A}" destId="{34E2C509-EB66-40D0-BE9E-F1523A4106BE}" srcOrd="0" destOrd="0" presId="urn:microsoft.com/office/officeart/2008/layout/HorizontalMultiLevelHierarchy"/>
    <dgm:cxn modelId="{632CD965-D6F0-4F0E-BC83-E3AA171CC792}" type="presOf" srcId="{B04599BE-75A6-46B7-9889-7AE1384E8F0B}" destId="{9C1532A3-53C4-430F-A530-8C7F7EDAD7D0}" srcOrd="0" destOrd="0" presId="urn:microsoft.com/office/officeart/2008/layout/HorizontalMultiLevelHierarchy"/>
    <dgm:cxn modelId="{B44E756A-92E3-40E4-8327-D8831D6AC7EB}" srcId="{3D19E322-C322-47EE-A97D-CD5AA0C0E81D}" destId="{B04599BE-75A6-46B7-9889-7AE1384E8F0B}" srcOrd="0" destOrd="0" parTransId="{47F6FE78-41F8-4A1A-AF7F-31AB693B2997}" sibTransId="{6D4233FC-F69D-4BE7-B639-49124A0843E3}"/>
    <dgm:cxn modelId="{214DF36C-80EA-4E69-8634-8BF1EEF1D37C}" type="presOf" srcId="{47F6FE78-41F8-4A1A-AF7F-31AB693B2997}" destId="{90B257A5-92A0-40A9-A987-B3223C3AD79E}" srcOrd="0" destOrd="0" presId="urn:microsoft.com/office/officeart/2008/layout/HorizontalMultiLevelHierarchy"/>
    <dgm:cxn modelId="{6AF0E66E-9235-492C-9D7A-A052D6CD3F81}" srcId="{3D19E322-C322-47EE-A97D-CD5AA0C0E81D}" destId="{E419F0A7-C43E-4C94-A7B9-00F0141D02CB}" srcOrd="2" destOrd="0" parTransId="{AD6B11CD-0EE8-4209-8EA9-D2C9774DB1A8}" sibTransId="{E5281A7F-C4C1-4E60-9007-D7F893E5C58B}"/>
    <dgm:cxn modelId="{DE0DA59F-2223-4AFB-8AF9-A0C19C9E8B54}" srcId="{3D19E322-C322-47EE-A97D-CD5AA0C0E81D}" destId="{F0B4C763-EBB0-470C-BA76-9E5D5D982E2A}" srcOrd="1" destOrd="0" parTransId="{19049C22-0202-46B8-8BF6-D547CD180A6B}" sibTransId="{BDEE934D-3E85-4124-89E8-B1A4B773F756}"/>
    <dgm:cxn modelId="{FC6D40A1-46D1-40FE-8E79-D733519F8AC6}" type="presOf" srcId="{AD6B11CD-0EE8-4209-8EA9-D2C9774DB1A8}" destId="{D77C8301-7FC1-4749-988D-146E6823C7F6}" srcOrd="1" destOrd="0" presId="urn:microsoft.com/office/officeart/2008/layout/HorizontalMultiLevelHierarchy"/>
    <dgm:cxn modelId="{98CE00A5-33F3-4247-B51C-C61B8ED993F9}" type="presOf" srcId="{3D19E322-C322-47EE-A97D-CD5AA0C0E81D}" destId="{2C3164CF-10F5-43AD-B798-55679151DA8A}" srcOrd="0" destOrd="0" presId="urn:microsoft.com/office/officeart/2008/layout/HorizontalMultiLevelHierarchy"/>
    <dgm:cxn modelId="{DBA4DEB0-2622-402D-BD05-3678BED1A671}" type="presOf" srcId="{19049C22-0202-46B8-8BF6-D547CD180A6B}" destId="{7174C0BC-CF39-47BE-9A83-F12A36C3298F}" srcOrd="1" destOrd="0" presId="urn:microsoft.com/office/officeart/2008/layout/HorizontalMultiLevelHierarchy"/>
    <dgm:cxn modelId="{F76692C5-838B-4837-B498-3857BDFEFF40}" type="presOf" srcId="{19049C22-0202-46B8-8BF6-D547CD180A6B}" destId="{8162F4C2-0A92-4A0F-B73C-7AC6C96FF632}" srcOrd="0" destOrd="0" presId="urn:microsoft.com/office/officeart/2008/layout/HorizontalMultiLevelHierarchy"/>
    <dgm:cxn modelId="{1036C7C5-7AB7-44A3-95D0-28A55675B07C}" type="presOf" srcId="{FAB9C5C1-262F-4339-9145-09CE256D4D2B}" destId="{15C54CFE-1836-4AC5-883A-43921668659E}" srcOrd="0" destOrd="0" presId="urn:microsoft.com/office/officeart/2008/layout/HorizontalMultiLevelHierarchy"/>
    <dgm:cxn modelId="{623829CF-1D75-442B-AAAB-DB10EE9AF6F1}" srcId="{FAB9C5C1-262F-4339-9145-09CE256D4D2B}" destId="{3D19E322-C322-47EE-A97D-CD5AA0C0E81D}" srcOrd="0" destOrd="0" parTransId="{D8E288FC-1D07-4238-884B-EE2C6D982AD2}" sibTransId="{D3CBA1F9-BCA3-4037-8A5D-69EE0EB76A80}"/>
    <dgm:cxn modelId="{6E8CC77F-3EDE-4A04-8EE6-12AC13653778}" type="presParOf" srcId="{15C54CFE-1836-4AC5-883A-43921668659E}" destId="{8881D914-A721-47CB-9870-B9EB10BA21E5}" srcOrd="0" destOrd="0" presId="urn:microsoft.com/office/officeart/2008/layout/HorizontalMultiLevelHierarchy"/>
    <dgm:cxn modelId="{AC28DC89-EDBC-4686-875A-9B2096E9031C}" type="presParOf" srcId="{8881D914-A721-47CB-9870-B9EB10BA21E5}" destId="{2C3164CF-10F5-43AD-B798-55679151DA8A}" srcOrd="0" destOrd="0" presId="urn:microsoft.com/office/officeart/2008/layout/HorizontalMultiLevelHierarchy"/>
    <dgm:cxn modelId="{CF39FEF2-F5CB-484B-A6FA-487342FCA807}" type="presParOf" srcId="{8881D914-A721-47CB-9870-B9EB10BA21E5}" destId="{7F5845A5-4EAF-4500-8B49-615AE6211523}" srcOrd="1" destOrd="0" presId="urn:microsoft.com/office/officeart/2008/layout/HorizontalMultiLevelHierarchy"/>
    <dgm:cxn modelId="{0E3FC243-E904-4AC8-A496-F6FF5B481816}" type="presParOf" srcId="{7F5845A5-4EAF-4500-8B49-615AE6211523}" destId="{90B257A5-92A0-40A9-A987-B3223C3AD79E}" srcOrd="0" destOrd="0" presId="urn:microsoft.com/office/officeart/2008/layout/HorizontalMultiLevelHierarchy"/>
    <dgm:cxn modelId="{E1C064F2-9A40-4208-B372-5A0969D34E77}" type="presParOf" srcId="{90B257A5-92A0-40A9-A987-B3223C3AD79E}" destId="{78D07474-1BAB-407B-AB10-7218D9853B06}" srcOrd="0" destOrd="0" presId="urn:microsoft.com/office/officeart/2008/layout/HorizontalMultiLevelHierarchy"/>
    <dgm:cxn modelId="{62AC6294-316D-419A-A41E-8A94E7A19233}" type="presParOf" srcId="{7F5845A5-4EAF-4500-8B49-615AE6211523}" destId="{2A19423E-5D56-4404-BA16-1A67842CB55C}" srcOrd="1" destOrd="0" presId="urn:microsoft.com/office/officeart/2008/layout/HorizontalMultiLevelHierarchy"/>
    <dgm:cxn modelId="{831DAE5D-FFD4-42E9-B662-EABA8B0ACB66}" type="presParOf" srcId="{2A19423E-5D56-4404-BA16-1A67842CB55C}" destId="{9C1532A3-53C4-430F-A530-8C7F7EDAD7D0}" srcOrd="0" destOrd="0" presId="urn:microsoft.com/office/officeart/2008/layout/HorizontalMultiLevelHierarchy"/>
    <dgm:cxn modelId="{0A883015-F607-42A7-8D2C-4CC7A5D55313}" type="presParOf" srcId="{2A19423E-5D56-4404-BA16-1A67842CB55C}" destId="{0FD8574A-37DD-45E3-85C3-68B9E511648A}" srcOrd="1" destOrd="0" presId="urn:microsoft.com/office/officeart/2008/layout/HorizontalMultiLevelHierarchy"/>
    <dgm:cxn modelId="{CCC9924B-A13D-4784-B087-0B92FF6871F6}" type="presParOf" srcId="{7F5845A5-4EAF-4500-8B49-615AE6211523}" destId="{8162F4C2-0A92-4A0F-B73C-7AC6C96FF632}" srcOrd="2" destOrd="0" presId="urn:microsoft.com/office/officeart/2008/layout/HorizontalMultiLevelHierarchy"/>
    <dgm:cxn modelId="{4277E55B-EB53-439F-A0B5-9658B5EC7C09}" type="presParOf" srcId="{8162F4C2-0A92-4A0F-B73C-7AC6C96FF632}" destId="{7174C0BC-CF39-47BE-9A83-F12A36C3298F}" srcOrd="0" destOrd="0" presId="urn:microsoft.com/office/officeart/2008/layout/HorizontalMultiLevelHierarchy"/>
    <dgm:cxn modelId="{F60E0F4A-44F5-425E-B232-12B186C035AE}" type="presParOf" srcId="{7F5845A5-4EAF-4500-8B49-615AE6211523}" destId="{5BB5172C-F577-4D0B-8A0F-57C77023E59E}" srcOrd="3" destOrd="0" presId="urn:microsoft.com/office/officeart/2008/layout/HorizontalMultiLevelHierarchy"/>
    <dgm:cxn modelId="{A3F1FFCC-6192-43A0-8090-D4C57B8FBFDF}" type="presParOf" srcId="{5BB5172C-F577-4D0B-8A0F-57C77023E59E}" destId="{34E2C509-EB66-40D0-BE9E-F1523A4106BE}" srcOrd="0" destOrd="0" presId="urn:microsoft.com/office/officeart/2008/layout/HorizontalMultiLevelHierarchy"/>
    <dgm:cxn modelId="{D8C55626-08F4-414C-B22D-EB35251319AA}" type="presParOf" srcId="{5BB5172C-F577-4D0B-8A0F-57C77023E59E}" destId="{5E3502E6-DC46-422B-BCE2-969A78A2CAC5}" srcOrd="1" destOrd="0" presId="urn:microsoft.com/office/officeart/2008/layout/HorizontalMultiLevelHierarchy"/>
    <dgm:cxn modelId="{87A0DB37-9DB1-4E49-A80D-A6721047D66B}" type="presParOf" srcId="{7F5845A5-4EAF-4500-8B49-615AE6211523}" destId="{4EBABCE9-42A9-46CD-9FEB-565E6DEA99EF}" srcOrd="4" destOrd="0" presId="urn:microsoft.com/office/officeart/2008/layout/HorizontalMultiLevelHierarchy"/>
    <dgm:cxn modelId="{84498140-A44F-4DE3-8BA9-2329B09BE002}" type="presParOf" srcId="{4EBABCE9-42A9-46CD-9FEB-565E6DEA99EF}" destId="{D77C8301-7FC1-4749-988D-146E6823C7F6}" srcOrd="0" destOrd="0" presId="urn:microsoft.com/office/officeart/2008/layout/HorizontalMultiLevelHierarchy"/>
    <dgm:cxn modelId="{1864F90D-0781-47FF-99B2-6B80C4725CC3}" type="presParOf" srcId="{7F5845A5-4EAF-4500-8B49-615AE6211523}" destId="{A22F13A3-AA3E-4C72-9D4D-76FB389AC5B7}" srcOrd="5" destOrd="0" presId="urn:microsoft.com/office/officeart/2008/layout/HorizontalMultiLevelHierarchy"/>
    <dgm:cxn modelId="{76F01FD8-4DBE-431D-BA2C-A18A3C640802}" type="presParOf" srcId="{A22F13A3-AA3E-4C72-9D4D-76FB389AC5B7}" destId="{D4228D23-A459-411B-BE03-4D1FCD16C404}" srcOrd="0" destOrd="0" presId="urn:microsoft.com/office/officeart/2008/layout/HorizontalMultiLevelHierarchy"/>
    <dgm:cxn modelId="{BAAEB040-F145-4712-90A2-35370789E333}" type="presParOf" srcId="{A22F13A3-AA3E-4C72-9D4D-76FB389AC5B7}" destId="{D2ECAD93-1944-447C-A3F8-CC0F851BD6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B9C5C1-262F-4339-9145-09CE256D4D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19E322-C322-47EE-A97D-CD5AA0C0E81D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جمع التكسير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E288FC-1D07-4238-884B-EE2C6D982AD2}" type="par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BA1F9-BCA3-4037-8A5D-69EE0EB76A80}" type="sibTrans" cxnId="{623829CF-1D75-442B-AAAB-DB10EE9AF6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4599BE-75A6-46B7-9889-7AE1384E8F0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هؤلاء طلابٌ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6FE78-41F8-4A1A-AF7F-31AB693B2997}" type="par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4233FC-F69D-4BE7-B639-49124A0843E3}" type="sibTrans" cxnId="{B44E756A-92E3-40E4-8327-D8831D6AC7E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4C763-EBB0-470C-BA76-9E5D5D982E2A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طلابًا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49C22-0202-46B8-8BF6-D547CD180A6B}" type="par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EE934D-3E85-4124-89E8-B1A4B773F756}" type="sibTrans" cxnId="{DE0DA59F-2223-4AFB-8AF9-A0C19C9E8B5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19F0A7-C43E-4C94-A7B9-00F0141D02C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طلابٍ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6B11CD-0EE8-4209-8EA9-D2C9774DB1A8}" type="par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281A7F-C4C1-4E60-9007-D7F893E5C58B}" type="sibTrans" cxnId="{6AF0E66E-9235-492C-9D7A-A052D6CD3F8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C54CFE-1836-4AC5-883A-43921668659E}" type="pres">
      <dgm:prSet presAssocID="{FAB9C5C1-262F-4339-9145-09CE256D4D2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881D914-A721-47CB-9870-B9EB10BA21E5}" type="pres">
      <dgm:prSet presAssocID="{3D19E322-C322-47EE-A97D-CD5AA0C0E81D}" presName="root1" presStyleCnt="0"/>
      <dgm:spPr/>
    </dgm:pt>
    <dgm:pt modelId="{2C3164CF-10F5-43AD-B798-55679151DA8A}" type="pres">
      <dgm:prSet presAssocID="{3D19E322-C322-47EE-A97D-CD5AA0C0E81D}" presName="LevelOneTextNode" presStyleLbl="node0" presStyleIdx="0" presStyleCnt="1">
        <dgm:presLayoutVars>
          <dgm:chPref val="3"/>
        </dgm:presLayoutVars>
      </dgm:prSet>
      <dgm:spPr/>
    </dgm:pt>
    <dgm:pt modelId="{7F5845A5-4EAF-4500-8B49-615AE6211523}" type="pres">
      <dgm:prSet presAssocID="{3D19E322-C322-47EE-A97D-CD5AA0C0E81D}" presName="level2hierChild" presStyleCnt="0"/>
      <dgm:spPr/>
    </dgm:pt>
    <dgm:pt modelId="{90B257A5-92A0-40A9-A987-B3223C3AD79E}" type="pres">
      <dgm:prSet presAssocID="{47F6FE78-41F8-4A1A-AF7F-31AB693B2997}" presName="conn2-1" presStyleLbl="parChTrans1D2" presStyleIdx="0" presStyleCnt="3"/>
      <dgm:spPr/>
    </dgm:pt>
    <dgm:pt modelId="{78D07474-1BAB-407B-AB10-7218D9853B06}" type="pres">
      <dgm:prSet presAssocID="{47F6FE78-41F8-4A1A-AF7F-31AB693B2997}" presName="connTx" presStyleLbl="parChTrans1D2" presStyleIdx="0" presStyleCnt="3"/>
      <dgm:spPr/>
    </dgm:pt>
    <dgm:pt modelId="{2A19423E-5D56-4404-BA16-1A67842CB55C}" type="pres">
      <dgm:prSet presAssocID="{B04599BE-75A6-46B7-9889-7AE1384E8F0B}" presName="root2" presStyleCnt="0"/>
      <dgm:spPr/>
    </dgm:pt>
    <dgm:pt modelId="{9C1532A3-53C4-430F-A530-8C7F7EDAD7D0}" type="pres">
      <dgm:prSet presAssocID="{B04599BE-75A6-46B7-9889-7AE1384E8F0B}" presName="LevelTwoTextNode" presStyleLbl="node2" presStyleIdx="0" presStyleCnt="3">
        <dgm:presLayoutVars>
          <dgm:chPref val="3"/>
        </dgm:presLayoutVars>
      </dgm:prSet>
      <dgm:spPr/>
    </dgm:pt>
    <dgm:pt modelId="{0FD8574A-37DD-45E3-85C3-68B9E511648A}" type="pres">
      <dgm:prSet presAssocID="{B04599BE-75A6-46B7-9889-7AE1384E8F0B}" presName="level3hierChild" presStyleCnt="0"/>
      <dgm:spPr/>
    </dgm:pt>
    <dgm:pt modelId="{8162F4C2-0A92-4A0F-B73C-7AC6C96FF632}" type="pres">
      <dgm:prSet presAssocID="{19049C22-0202-46B8-8BF6-D547CD180A6B}" presName="conn2-1" presStyleLbl="parChTrans1D2" presStyleIdx="1" presStyleCnt="3"/>
      <dgm:spPr/>
    </dgm:pt>
    <dgm:pt modelId="{7174C0BC-CF39-47BE-9A83-F12A36C3298F}" type="pres">
      <dgm:prSet presAssocID="{19049C22-0202-46B8-8BF6-D547CD180A6B}" presName="connTx" presStyleLbl="parChTrans1D2" presStyleIdx="1" presStyleCnt="3"/>
      <dgm:spPr/>
    </dgm:pt>
    <dgm:pt modelId="{5BB5172C-F577-4D0B-8A0F-57C77023E59E}" type="pres">
      <dgm:prSet presAssocID="{F0B4C763-EBB0-470C-BA76-9E5D5D982E2A}" presName="root2" presStyleCnt="0"/>
      <dgm:spPr/>
    </dgm:pt>
    <dgm:pt modelId="{34E2C509-EB66-40D0-BE9E-F1523A4106BE}" type="pres">
      <dgm:prSet presAssocID="{F0B4C763-EBB0-470C-BA76-9E5D5D982E2A}" presName="LevelTwoTextNode" presStyleLbl="node2" presStyleIdx="1" presStyleCnt="3">
        <dgm:presLayoutVars>
          <dgm:chPref val="3"/>
        </dgm:presLayoutVars>
      </dgm:prSet>
      <dgm:spPr/>
    </dgm:pt>
    <dgm:pt modelId="{5E3502E6-DC46-422B-BCE2-969A78A2CAC5}" type="pres">
      <dgm:prSet presAssocID="{F0B4C763-EBB0-470C-BA76-9E5D5D982E2A}" presName="level3hierChild" presStyleCnt="0"/>
      <dgm:spPr/>
    </dgm:pt>
    <dgm:pt modelId="{4EBABCE9-42A9-46CD-9FEB-565E6DEA99EF}" type="pres">
      <dgm:prSet presAssocID="{AD6B11CD-0EE8-4209-8EA9-D2C9774DB1A8}" presName="conn2-1" presStyleLbl="parChTrans1D2" presStyleIdx="2" presStyleCnt="3"/>
      <dgm:spPr/>
    </dgm:pt>
    <dgm:pt modelId="{D77C8301-7FC1-4749-988D-146E6823C7F6}" type="pres">
      <dgm:prSet presAssocID="{AD6B11CD-0EE8-4209-8EA9-D2C9774DB1A8}" presName="connTx" presStyleLbl="parChTrans1D2" presStyleIdx="2" presStyleCnt="3"/>
      <dgm:spPr/>
    </dgm:pt>
    <dgm:pt modelId="{A22F13A3-AA3E-4C72-9D4D-76FB389AC5B7}" type="pres">
      <dgm:prSet presAssocID="{E419F0A7-C43E-4C94-A7B9-00F0141D02CB}" presName="root2" presStyleCnt="0"/>
      <dgm:spPr/>
    </dgm:pt>
    <dgm:pt modelId="{D4228D23-A459-411B-BE03-4D1FCD16C404}" type="pres">
      <dgm:prSet presAssocID="{E419F0A7-C43E-4C94-A7B9-00F0141D02CB}" presName="LevelTwoTextNode" presStyleLbl="node2" presStyleIdx="2" presStyleCnt="3">
        <dgm:presLayoutVars>
          <dgm:chPref val="3"/>
        </dgm:presLayoutVars>
      </dgm:prSet>
      <dgm:spPr/>
    </dgm:pt>
    <dgm:pt modelId="{D2ECAD93-1944-447C-A3F8-CC0F851BD6E8}" type="pres">
      <dgm:prSet presAssocID="{E419F0A7-C43E-4C94-A7B9-00F0141D02CB}" presName="level3hierChild" presStyleCnt="0"/>
      <dgm:spPr/>
    </dgm:pt>
  </dgm:ptLst>
  <dgm:cxnLst>
    <dgm:cxn modelId="{3E19701A-03A6-4E2A-8C88-E6146EB48D66}" type="presOf" srcId="{47F6FE78-41F8-4A1A-AF7F-31AB693B2997}" destId="{78D07474-1BAB-407B-AB10-7218D9853B06}" srcOrd="1" destOrd="0" presId="urn:microsoft.com/office/officeart/2008/layout/HorizontalMultiLevelHierarchy"/>
    <dgm:cxn modelId="{6E606A2D-7345-471C-90AA-92AAB2788480}" type="presOf" srcId="{AD6B11CD-0EE8-4209-8EA9-D2C9774DB1A8}" destId="{4EBABCE9-42A9-46CD-9FEB-565E6DEA99EF}" srcOrd="0" destOrd="0" presId="urn:microsoft.com/office/officeart/2008/layout/HorizontalMultiLevelHierarchy"/>
    <dgm:cxn modelId="{FD8F773A-1E3D-4CE3-B94F-D41E661B0BF4}" type="presOf" srcId="{E419F0A7-C43E-4C94-A7B9-00F0141D02CB}" destId="{D4228D23-A459-411B-BE03-4D1FCD16C404}" srcOrd="0" destOrd="0" presId="urn:microsoft.com/office/officeart/2008/layout/HorizontalMultiLevelHierarchy"/>
    <dgm:cxn modelId="{12051565-A4D8-4EFB-B0C6-D493BE73979E}" type="presOf" srcId="{F0B4C763-EBB0-470C-BA76-9E5D5D982E2A}" destId="{34E2C509-EB66-40D0-BE9E-F1523A4106BE}" srcOrd="0" destOrd="0" presId="urn:microsoft.com/office/officeart/2008/layout/HorizontalMultiLevelHierarchy"/>
    <dgm:cxn modelId="{632CD965-D6F0-4F0E-BC83-E3AA171CC792}" type="presOf" srcId="{B04599BE-75A6-46B7-9889-7AE1384E8F0B}" destId="{9C1532A3-53C4-430F-A530-8C7F7EDAD7D0}" srcOrd="0" destOrd="0" presId="urn:microsoft.com/office/officeart/2008/layout/HorizontalMultiLevelHierarchy"/>
    <dgm:cxn modelId="{B44E756A-92E3-40E4-8327-D8831D6AC7EB}" srcId="{3D19E322-C322-47EE-A97D-CD5AA0C0E81D}" destId="{B04599BE-75A6-46B7-9889-7AE1384E8F0B}" srcOrd="0" destOrd="0" parTransId="{47F6FE78-41F8-4A1A-AF7F-31AB693B2997}" sibTransId="{6D4233FC-F69D-4BE7-B639-49124A0843E3}"/>
    <dgm:cxn modelId="{214DF36C-80EA-4E69-8634-8BF1EEF1D37C}" type="presOf" srcId="{47F6FE78-41F8-4A1A-AF7F-31AB693B2997}" destId="{90B257A5-92A0-40A9-A987-B3223C3AD79E}" srcOrd="0" destOrd="0" presId="urn:microsoft.com/office/officeart/2008/layout/HorizontalMultiLevelHierarchy"/>
    <dgm:cxn modelId="{6AF0E66E-9235-492C-9D7A-A052D6CD3F81}" srcId="{3D19E322-C322-47EE-A97D-CD5AA0C0E81D}" destId="{E419F0A7-C43E-4C94-A7B9-00F0141D02CB}" srcOrd="2" destOrd="0" parTransId="{AD6B11CD-0EE8-4209-8EA9-D2C9774DB1A8}" sibTransId="{E5281A7F-C4C1-4E60-9007-D7F893E5C58B}"/>
    <dgm:cxn modelId="{DE0DA59F-2223-4AFB-8AF9-A0C19C9E8B54}" srcId="{3D19E322-C322-47EE-A97D-CD5AA0C0E81D}" destId="{F0B4C763-EBB0-470C-BA76-9E5D5D982E2A}" srcOrd="1" destOrd="0" parTransId="{19049C22-0202-46B8-8BF6-D547CD180A6B}" sibTransId="{BDEE934D-3E85-4124-89E8-B1A4B773F756}"/>
    <dgm:cxn modelId="{FC6D40A1-46D1-40FE-8E79-D733519F8AC6}" type="presOf" srcId="{AD6B11CD-0EE8-4209-8EA9-D2C9774DB1A8}" destId="{D77C8301-7FC1-4749-988D-146E6823C7F6}" srcOrd="1" destOrd="0" presId="urn:microsoft.com/office/officeart/2008/layout/HorizontalMultiLevelHierarchy"/>
    <dgm:cxn modelId="{98CE00A5-33F3-4247-B51C-C61B8ED993F9}" type="presOf" srcId="{3D19E322-C322-47EE-A97D-CD5AA0C0E81D}" destId="{2C3164CF-10F5-43AD-B798-55679151DA8A}" srcOrd="0" destOrd="0" presId="urn:microsoft.com/office/officeart/2008/layout/HorizontalMultiLevelHierarchy"/>
    <dgm:cxn modelId="{DBA4DEB0-2622-402D-BD05-3678BED1A671}" type="presOf" srcId="{19049C22-0202-46B8-8BF6-D547CD180A6B}" destId="{7174C0BC-CF39-47BE-9A83-F12A36C3298F}" srcOrd="1" destOrd="0" presId="urn:microsoft.com/office/officeart/2008/layout/HorizontalMultiLevelHierarchy"/>
    <dgm:cxn modelId="{F76692C5-838B-4837-B498-3857BDFEFF40}" type="presOf" srcId="{19049C22-0202-46B8-8BF6-D547CD180A6B}" destId="{8162F4C2-0A92-4A0F-B73C-7AC6C96FF632}" srcOrd="0" destOrd="0" presId="urn:microsoft.com/office/officeart/2008/layout/HorizontalMultiLevelHierarchy"/>
    <dgm:cxn modelId="{1036C7C5-7AB7-44A3-95D0-28A55675B07C}" type="presOf" srcId="{FAB9C5C1-262F-4339-9145-09CE256D4D2B}" destId="{15C54CFE-1836-4AC5-883A-43921668659E}" srcOrd="0" destOrd="0" presId="urn:microsoft.com/office/officeart/2008/layout/HorizontalMultiLevelHierarchy"/>
    <dgm:cxn modelId="{623829CF-1D75-442B-AAAB-DB10EE9AF6F1}" srcId="{FAB9C5C1-262F-4339-9145-09CE256D4D2B}" destId="{3D19E322-C322-47EE-A97D-CD5AA0C0E81D}" srcOrd="0" destOrd="0" parTransId="{D8E288FC-1D07-4238-884B-EE2C6D982AD2}" sibTransId="{D3CBA1F9-BCA3-4037-8A5D-69EE0EB76A80}"/>
    <dgm:cxn modelId="{6E8CC77F-3EDE-4A04-8EE6-12AC13653778}" type="presParOf" srcId="{15C54CFE-1836-4AC5-883A-43921668659E}" destId="{8881D914-A721-47CB-9870-B9EB10BA21E5}" srcOrd="0" destOrd="0" presId="urn:microsoft.com/office/officeart/2008/layout/HorizontalMultiLevelHierarchy"/>
    <dgm:cxn modelId="{AC28DC89-EDBC-4686-875A-9B2096E9031C}" type="presParOf" srcId="{8881D914-A721-47CB-9870-B9EB10BA21E5}" destId="{2C3164CF-10F5-43AD-B798-55679151DA8A}" srcOrd="0" destOrd="0" presId="urn:microsoft.com/office/officeart/2008/layout/HorizontalMultiLevelHierarchy"/>
    <dgm:cxn modelId="{CF39FEF2-F5CB-484B-A6FA-487342FCA807}" type="presParOf" srcId="{8881D914-A721-47CB-9870-B9EB10BA21E5}" destId="{7F5845A5-4EAF-4500-8B49-615AE6211523}" srcOrd="1" destOrd="0" presId="urn:microsoft.com/office/officeart/2008/layout/HorizontalMultiLevelHierarchy"/>
    <dgm:cxn modelId="{0E3FC243-E904-4AC8-A496-F6FF5B481816}" type="presParOf" srcId="{7F5845A5-4EAF-4500-8B49-615AE6211523}" destId="{90B257A5-92A0-40A9-A987-B3223C3AD79E}" srcOrd="0" destOrd="0" presId="urn:microsoft.com/office/officeart/2008/layout/HorizontalMultiLevelHierarchy"/>
    <dgm:cxn modelId="{E1C064F2-9A40-4208-B372-5A0969D34E77}" type="presParOf" srcId="{90B257A5-92A0-40A9-A987-B3223C3AD79E}" destId="{78D07474-1BAB-407B-AB10-7218D9853B06}" srcOrd="0" destOrd="0" presId="urn:microsoft.com/office/officeart/2008/layout/HorizontalMultiLevelHierarchy"/>
    <dgm:cxn modelId="{62AC6294-316D-419A-A41E-8A94E7A19233}" type="presParOf" srcId="{7F5845A5-4EAF-4500-8B49-615AE6211523}" destId="{2A19423E-5D56-4404-BA16-1A67842CB55C}" srcOrd="1" destOrd="0" presId="urn:microsoft.com/office/officeart/2008/layout/HorizontalMultiLevelHierarchy"/>
    <dgm:cxn modelId="{831DAE5D-FFD4-42E9-B662-EABA8B0ACB66}" type="presParOf" srcId="{2A19423E-5D56-4404-BA16-1A67842CB55C}" destId="{9C1532A3-53C4-430F-A530-8C7F7EDAD7D0}" srcOrd="0" destOrd="0" presId="urn:microsoft.com/office/officeart/2008/layout/HorizontalMultiLevelHierarchy"/>
    <dgm:cxn modelId="{0A883015-F607-42A7-8D2C-4CC7A5D55313}" type="presParOf" srcId="{2A19423E-5D56-4404-BA16-1A67842CB55C}" destId="{0FD8574A-37DD-45E3-85C3-68B9E511648A}" srcOrd="1" destOrd="0" presId="urn:microsoft.com/office/officeart/2008/layout/HorizontalMultiLevelHierarchy"/>
    <dgm:cxn modelId="{CCC9924B-A13D-4784-B087-0B92FF6871F6}" type="presParOf" srcId="{7F5845A5-4EAF-4500-8B49-615AE6211523}" destId="{8162F4C2-0A92-4A0F-B73C-7AC6C96FF632}" srcOrd="2" destOrd="0" presId="urn:microsoft.com/office/officeart/2008/layout/HorizontalMultiLevelHierarchy"/>
    <dgm:cxn modelId="{4277E55B-EB53-439F-A0B5-9658B5EC7C09}" type="presParOf" srcId="{8162F4C2-0A92-4A0F-B73C-7AC6C96FF632}" destId="{7174C0BC-CF39-47BE-9A83-F12A36C3298F}" srcOrd="0" destOrd="0" presId="urn:microsoft.com/office/officeart/2008/layout/HorizontalMultiLevelHierarchy"/>
    <dgm:cxn modelId="{F60E0F4A-44F5-425E-B232-12B186C035AE}" type="presParOf" srcId="{7F5845A5-4EAF-4500-8B49-615AE6211523}" destId="{5BB5172C-F577-4D0B-8A0F-57C77023E59E}" srcOrd="3" destOrd="0" presId="urn:microsoft.com/office/officeart/2008/layout/HorizontalMultiLevelHierarchy"/>
    <dgm:cxn modelId="{A3F1FFCC-6192-43A0-8090-D4C57B8FBFDF}" type="presParOf" srcId="{5BB5172C-F577-4D0B-8A0F-57C77023E59E}" destId="{34E2C509-EB66-40D0-BE9E-F1523A4106BE}" srcOrd="0" destOrd="0" presId="urn:microsoft.com/office/officeart/2008/layout/HorizontalMultiLevelHierarchy"/>
    <dgm:cxn modelId="{D8C55626-08F4-414C-B22D-EB35251319AA}" type="presParOf" srcId="{5BB5172C-F577-4D0B-8A0F-57C77023E59E}" destId="{5E3502E6-DC46-422B-BCE2-969A78A2CAC5}" srcOrd="1" destOrd="0" presId="urn:microsoft.com/office/officeart/2008/layout/HorizontalMultiLevelHierarchy"/>
    <dgm:cxn modelId="{87A0DB37-9DB1-4E49-A80D-A6721047D66B}" type="presParOf" srcId="{7F5845A5-4EAF-4500-8B49-615AE6211523}" destId="{4EBABCE9-42A9-46CD-9FEB-565E6DEA99EF}" srcOrd="4" destOrd="0" presId="urn:microsoft.com/office/officeart/2008/layout/HorizontalMultiLevelHierarchy"/>
    <dgm:cxn modelId="{84498140-A44F-4DE3-8BA9-2329B09BE002}" type="presParOf" srcId="{4EBABCE9-42A9-46CD-9FEB-565E6DEA99EF}" destId="{D77C8301-7FC1-4749-988D-146E6823C7F6}" srcOrd="0" destOrd="0" presId="urn:microsoft.com/office/officeart/2008/layout/HorizontalMultiLevelHierarchy"/>
    <dgm:cxn modelId="{1864F90D-0781-47FF-99B2-6B80C4725CC3}" type="presParOf" srcId="{7F5845A5-4EAF-4500-8B49-615AE6211523}" destId="{A22F13A3-AA3E-4C72-9D4D-76FB389AC5B7}" srcOrd="5" destOrd="0" presId="urn:microsoft.com/office/officeart/2008/layout/HorizontalMultiLevelHierarchy"/>
    <dgm:cxn modelId="{76F01FD8-4DBE-431D-BA2C-A18A3C640802}" type="presParOf" srcId="{A22F13A3-AA3E-4C72-9D4D-76FB389AC5B7}" destId="{D4228D23-A459-411B-BE03-4D1FCD16C404}" srcOrd="0" destOrd="0" presId="urn:microsoft.com/office/officeart/2008/layout/HorizontalMultiLevelHierarchy"/>
    <dgm:cxn modelId="{BAAEB040-F145-4712-90A2-35370789E333}" type="presParOf" srcId="{A22F13A3-AA3E-4C72-9D4D-76FB389AC5B7}" destId="{D2ECAD93-1944-447C-A3F8-CC0F851BD6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 الاسمية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المبتدأ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مفرد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02925417-991F-4F79-874E-CFF1B4B9EEC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BEF62C-A78A-415B-ADD2-C2F28B3303B9}" type="parTrans" cxnId="{9107D156-A9C9-4DAE-BEFE-6476EFF4A465}">
      <dgm:prSet/>
      <dgm:spPr/>
      <dgm:t>
        <a:bodyPr/>
        <a:lstStyle/>
        <a:p>
          <a:endParaRPr lang="en-US"/>
        </a:p>
      </dgm:t>
    </dgm:pt>
    <dgm:pt modelId="{1B21A3B4-3B75-4AAA-AACB-13160FB06A8B}" type="sibTrans" cxnId="{9107D156-A9C9-4DAE-BEFE-6476EFF4A465}">
      <dgm:prSet/>
      <dgm:spPr/>
      <dgm:t>
        <a:bodyPr/>
        <a:lstStyle/>
        <a:p>
          <a:endParaRPr lang="en-US"/>
        </a:p>
      </dgm:t>
    </dgm:pt>
    <dgm:pt modelId="{470F0AEA-7F54-4E92-B735-D7FB04B6681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شبه جملة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7AEC57-1C87-400E-A618-70971324B1B3}" type="parTrans" cxnId="{F0084F97-D74C-48CC-BD89-F73F27FFB5F9}">
      <dgm:prSet/>
      <dgm:spPr/>
      <dgm:t>
        <a:bodyPr/>
        <a:lstStyle/>
        <a:p>
          <a:endParaRPr lang="en-US"/>
        </a:p>
      </dgm:t>
    </dgm:pt>
    <dgm:pt modelId="{EC54496E-6227-49EB-8D32-F2917226E8C4}" type="sibTrans" cxnId="{F0084F97-D74C-48CC-BD89-F73F27FFB5F9}">
      <dgm:prSet/>
      <dgm:spPr/>
      <dgm:t>
        <a:bodyPr/>
        <a:lstStyle/>
        <a:p>
          <a:endParaRPr lang="en-US"/>
        </a:p>
      </dgm:t>
    </dgm:pt>
    <dgm:pt modelId="{028BFC8B-A49C-4E8A-B113-BE7A52EB293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جملة اسمية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ACA7C9-7DE0-40C4-8A73-461A7C045B10}" type="parTrans" cxnId="{38FCB3B4-4825-415D-AA1A-34FD4811FCF8}">
      <dgm:prSet/>
      <dgm:spPr/>
      <dgm:t>
        <a:bodyPr/>
        <a:lstStyle/>
        <a:p>
          <a:endParaRPr lang="en-US"/>
        </a:p>
      </dgm:t>
    </dgm:pt>
    <dgm:pt modelId="{1AF0DC69-3B1C-4A3B-8E7E-53B09D9A1859}" type="sibTrans" cxnId="{38FCB3B4-4825-415D-AA1A-34FD4811FCF8}">
      <dgm:prSet/>
      <dgm:spPr/>
      <dgm:t>
        <a:bodyPr/>
        <a:lstStyle/>
        <a:p>
          <a:endParaRPr lang="en-US"/>
        </a:p>
      </dgm:t>
    </dgm:pt>
    <dgm:pt modelId="{1BB23F90-B0AE-4C57-A269-2B809D49DD8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جملة فعلية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AD865-993C-4C88-B932-94BBA7FACEBB}" type="parTrans" cxnId="{9DB70B9E-A584-4659-988E-9AE95B3DD1DF}">
      <dgm:prSet/>
      <dgm:spPr/>
      <dgm:t>
        <a:bodyPr/>
        <a:lstStyle/>
        <a:p>
          <a:endParaRPr lang="en-US"/>
        </a:p>
      </dgm:t>
    </dgm:pt>
    <dgm:pt modelId="{34869741-6B9F-422B-A060-635B9D824ED1}" type="sibTrans" cxnId="{9DB70B9E-A584-4659-988E-9AE95B3DD1D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FE1966BD-7092-408A-A97C-5D1A5765B770}" type="pres">
      <dgm:prSet presAssocID="{B249E479-38BB-4064-AA3F-C9CAA0AB4021}" presName="Name35" presStyleLbl="parChTrans1D3" presStyleIdx="0" presStyleCnt="3"/>
      <dgm:spPr/>
    </dgm:pt>
    <dgm:pt modelId="{9492CBF5-C1EA-4231-BCFE-A14939FFE24D}" type="pres">
      <dgm:prSet presAssocID="{BA1C5657-4052-4EB6-A478-0D1B36138B03}" presName="hierRoot2" presStyleCnt="0">
        <dgm:presLayoutVars>
          <dgm:hierBranch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0" presStyleCnt="3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0" presStyleCnt="3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4E4BAB98-19C8-492F-9F15-981B3AF3C617}" type="pres">
      <dgm:prSet presAssocID="{8CBEF62C-A78A-415B-ADD2-C2F28B3303B9}" presName="Name35" presStyleLbl="parChTrans1D3" presStyleIdx="1" presStyleCnt="3"/>
      <dgm:spPr/>
    </dgm:pt>
    <dgm:pt modelId="{734FBBD6-3714-49B5-8999-231474E48D35}" type="pres">
      <dgm:prSet presAssocID="{02925417-991F-4F79-874E-CFF1B4B9EECD}" presName="hierRoot2" presStyleCnt="0">
        <dgm:presLayoutVars>
          <dgm:hierBranch/>
        </dgm:presLayoutVars>
      </dgm:prSet>
      <dgm:spPr/>
    </dgm:pt>
    <dgm:pt modelId="{1987BAF6-3BDA-4897-898E-A023D5326944}" type="pres">
      <dgm:prSet presAssocID="{02925417-991F-4F79-874E-CFF1B4B9EECD}" presName="rootComposite" presStyleCnt="0"/>
      <dgm:spPr/>
    </dgm:pt>
    <dgm:pt modelId="{0D39F5C4-69C5-4858-A312-35546A4082E2}" type="pres">
      <dgm:prSet presAssocID="{02925417-991F-4F79-874E-CFF1B4B9EECD}" presName="rootText" presStyleLbl="node3" presStyleIdx="1" presStyleCnt="3">
        <dgm:presLayoutVars>
          <dgm:chPref val="3"/>
        </dgm:presLayoutVars>
      </dgm:prSet>
      <dgm:spPr/>
    </dgm:pt>
    <dgm:pt modelId="{A7A2D779-DD12-43B3-B5AB-24B654C2C111}" type="pres">
      <dgm:prSet presAssocID="{02925417-991F-4F79-874E-CFF1B4B9EECD}" presName="rootConnector" presStyleLbl="node3" presStyleIdx="1" presStyleCnt="3"/>
      <dgm:spPr/>
    </dgm:pt>
    <dgm:pt modelId="{182042B6-BAC4-4D25-9FB1-DB98575669AC}" type="pres">
      <dgm:prSet presAssocID="{02925417-991F-4F79-874E-CFF1B4B9EECD}" presName="hierChild4" presStyleCnt="0"/>
      <dgm:spPr/>
    </dgm:pt>
    <dgm:pt modelId="{78895EDD-DBDE-4DC3-A720-A3D2BD074CB0}" type="pres">
      <dgm:prSet presAssocID="{AFACA7C9-7DE0-40C4-8A73-461A7C045B10}" presName="Name35" presStyleLbl="parChTrans1D4" presStyleIdx="0" presStyleCnt="2"/>
      <dgm:spPr/>
    </dgm:pt>
    <dgm:pt modelId="{FD8B6B0E-839A-4784-812B-7CD9E8A9FC1C}" type="pres">
      <dgm:prSet presAssocID="{028BFC8B-A49C-4E8A-B113-BE7A52EB2939}" presName="hierRoot2" presStyleCnt="0">
        <dgm:presLayoutVars>
          <dgm:hierBranch val="init"/>
        </dgm:presLayoutVars>
      </dgm:prSet>
      <dgm:spPr/>
    </dgm:pt>
    <dgm:pt modelId="{1876C3ED-25D2-4B3F-B751-FD5BC8DA9E66}" type="pres">
      <dgm:prSet presAssocID="{028BFC8B-A49C-4E8A-B113-BE7A52EB2939}" presName="rootComposite" presStyleCnt="0"/>
      <dgm:spPr/>
    </dgm:pt>
    <dgm:pt modelId="{9145FA85-6AAF-41F3-8A99-B7ECFBAF5388}" type="pres">
      <dgm:prSet presAssocID="{028BFC8B-A49C-4E8A-B113-BE7A52EB2939}" presName="rootText" presStyleLbl="node4" presStyleIdx="0" presStyleCnt="2">
        <dgm:presLayoutVars>
          <dgm:chPref val="3"/>
        </dgm:presLayoutVars>
      </dgm:prSet>
      <dgm:spPr/>
    </dgm:pt>
    <dgm:pt modelId="{C43CECC9-23D3-43EC-9CA4-999B32CB8109}" type="pres">
      <dgm:prSet presAssocID="{028BFC8B-A49C-4E8A-B113-BE7A52EB2939}" presName="rootConnector" presStyleLbl="node4" presStyleIdx="0" presStyleCnt="2"/>
      <dgm:spPr/>
    </dgm:pt>
    <dgm:pt modelId="{F426C0E4-253E-4B2B-BFC2-297EF7E72DE2}" type="pres">
      <dgm:prSet presAssocID="{028BFC8B-A49C-4E8A-B113-BE7A52EB2939}" presName="hierChild4" presStyleCnt="0"/>
      <dgm:spPr/>
    </dgm:pt>
    <dgm:pt modelId="{87D7094A-4A83-4EF4-84F4-6E357AB1979E}" type="pres">
      <dgm:prSet presAssocID="{028BFC8B-A49C-4E8A-B113-BE7A52EB2939}" presName="hierChild5" presStyleCnt="0"/>
      <dgm:spPr/>
    </dgm:pt>
    <dgm:pt modelId="{D2FA5703-C849-4F84-85DF-06537C8B0F71}" type="pres">
      <dgm:prSet presAssocID="{87FAD865-993C-4C88-B932-94BBA7FACEBB}" presName="Name35" presStyleLbl="parChTrans1D4" presStyleIdx="1" presStyleCnt="2"/>
      <dgm:spPr/>
    </dgm:pt>
    <dgm:pt modelId="{87811287-C8C6-4DC2-9F68-5FCE9DB34163}" type="pres">
      <dgm:prSet presAssocID="{1BB23F90-B0AE-4C57-A269-2B809D49DD8A}" presName="hierRoot2" presStyleCnt="0">
        <dgm:presLayoutVars>
          <dgm:hierBranch val="init"/>
        </dgm:presLayoutVars>
      </dgm:prSet>
      <dgm:spPr/>
    </dgm:pt>
    <dgm:pt modelId="{C6631116-7242-4F9E-96F0-2DA16DE3F307}" type="pres">
      <dgm:prSet presAssocID="{1BB23F90-B0AE-4C57-A269-2B809D49DD8A}" presName="rootComposite" presStyleCnt="0"/>
      <dgm:spPr/>
    </dgm:pt>
    <dgm:pt modelId="{5ECC0C23-FBD4-44A6-A307-70889EE8449E}" type="pres">
      <dgm:prSet presAssocID="{1BB23F90-B0AE-4C57-A269-2B809D49DD8A}" presName="rootText" presStyleLbl="node4" presStyleIdx="1" presStyleCnt="2">
        <dgm:presLayoutVars>
          <dgm:chPref val="3"/>
        </dgm:presLayoutVars>
      </dgm:prSet>
      <dgm:spPr/>
    </dgm:pt>
    <dgm:pt modelId="{C071C006-2D2C-41EE-B79C-3E2228217ABF}" type="pres">
      <dgm:prSet presAssocID="{1BB23F90-B0AE-4C57-A269-2B809D49DD8A}" presName="rootConnector" presStyleLbl="node4" presStyleIdx="1" presStyleCnt="2"/>
      <dgm:spPr/>
    </dgm:pt>
    <dgm:pt modelId="{45DAD0E6-324E-421D-BD4D-9AE728FE3176}" type="pres">
      <dgm:prSet presAssocID="{1BB23F90-B0AE-4C57-A269-2B809D49DD8A}" presName="hierChild4" presStyleCnt="0"/>
      <dgm:spPr/>
    </dgm:pt>
    <dgm:pt modelId="{0BEAC1DD-913D-47A3-9A49-DD196EDC58CA}" type="pres">
      <dgm:prSet presAssocID="{1BB23F90-B0AE-4C57-A269-2B809D49DD8A}" presName="hierChild5" presStyleCnt="0"/>
      <dgm:spPr/>
    </dgm:pt>
    <dgm:pt modelId="{67FD6393-2937-4571-9FC2-E370E068037D}" type="pres">
      <dgm:prSet presAssocID="{02925417-991F-4F79-874E-CFF1B4B9EECD}" presName="hierChild5" presStyleCnt="0"/>
      <dgm:spPr/>
    </dgm:pt>
    <dgm:pt modelId="{EAC4821B-126F-4FF7-85FE-922EFCA6506A}" type="pres">
      <dgm:prSet presAssocID="{067AEC57-1C87-400E-A618-70971324B1B3}" presName="Name35" presStyleLbl="parChTrans1D3" presStyleIdx="2" presStyleCnt="3"/>
      <dgm:spPr/>
    </dgm:pt>
    <dgm:pt modelId="{7A0F9E32-E5D6-4F93-B4F1-016B4C67A9A2}" type="pres">
      <dgm:prSet presAssocID="{470F0AEA-7F54-4E92-B735-D7FB04B6681E}" presName="hierRoot2" presStyleCnt="0">
        <dgm:presLayoutVars>
          <dgm:hierBranch/>
        </dgm:presLayoutVars>
      </dgm:prSet>
      <dgm:spPr/>
    </dgm:pt>
    <dgm:pt modelId="{8612A3EA-C68F-42B8-9601-A73F48EBFAFE}" type="pres">
      <dgm:prSet presAssocID="{470F0AEA-7F54-4E92-B735-D7FB04B6681E}" presName="rootComposite" presStyleCnt="0"/>
      <dgm:spPr/>
    </dgm:pt>
    <dgm:pt modelId="{4F1158A2-9D0E-4756-B352-7A4D176D3562}" type="pres">
      <dgm:prSet presAssocID="{470F0AEA-7F54-4E92-B735-D7FB04B6681E}" presName="rootText" presStyleLbl="node3" presStyleIdx="2" presStyleCnt="3">
        <dgm:presLayoutVars>
          <dgm:chPref val="3"/>
        </dgm:presLayoutVars>
      </dgm:prSet>
      <dgm:spPr/>
    </dgm:pt>
    <dgm:pt modelId="{804FC76D-BB69-4521-870E-06245ECD9E0B}" type="pres">
      <dgm:prSet presAssocID="{470F0AEA-7F54-4E92-B735-D7FB04B6681E}" presName="rootConnector" presStyleLbl="node3" presStyleIdx="2" presStyleCnt="3"/>
      <dgm:spPr/>
    </dgm:pt>
    <dgm:pt modelId="{7AAAB24C-7165-45C0-8D01-5759BEB4C886}" type="pres">
      <dgm:prSet presAssocID="{470F0AEA-7F54-4E92-B735-D7FB04B6681E}" presName="hierChild4" presStyleCnt="0"/>
      <dgm:spPr/>
    </dgm:pt>
    <dgm:pt modelId="{B8B3DD2B-DA7B-41D3-9C38-27AC4B5F34BA}" type="pres">
      <dgm:prSet presAssocID="{470F0AEA-7F54-4E92-B735-D7FB04B6681E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6BE15B0E-3AAA-4015-B5B3-FB167A639B05}" type="presOf" srcId="{8CBEF62C-A78A-415B-ADD2-C2F28B3303B9}" destId="{4E4BAB98-19C8-492F-9F15-981B3AF3C617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24F3BB19-CB06-43A1-8A62-69AAE9BBF4E5}" type="presOf" srcId="{AFACA7C9-7DE0-40C4-8A73-461A7C045B10}" destId="{78895EDD-DBDE-4DC3-A720-A3D2BD074CB0}" srcOrd="0" destOrd="0" presId="urn:microsoft.com/office/officeart/2005/8/layout/orgChart1"/>
    <dgm:cxn modelId="{4AF38F1A-EDA3-4ACB-8779-0C2E6E4078F4}" type="presOf" srcId="{02925417-991F-4F79-874E-CFF1B4B9EECD}" destId="{0D39F5C4-69C5-4858-A312-35546A4082E2}" srcOrd="0" destOrd="0" presId="urn:microsoft.com/office/officeart/2005/8/layout/orgChart1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EEAA6139-C0A6-491D-BBAE-DCDC77538216}" type="presOf" srcId="{1BB23F90-B0AE-4C57-A269-2B809D49DD8A}" destId="{C071C006-2D2C-41EE-B79C-3E2228217ABF}" srcOrd="1" destOrd="0" presId="urn:microsoft.com/office/officeart/2005/8/layout/orgChart1"/>
    <dgm:cxn modelId="{9107D156-A9C9-4DAE-BEFE-6476EFF4A465}" srcId="{8557F9EE-9B7A-4B14-9CD1-69DD0FA5BD42}" destId="{02925417-991F-4F79-874E-CFF1B4B9EECD}" srcOrd="1" destOrd="0" parTransId="{8CBEF62C-A78A-415B-ADD2-C2F28B3303B9}" sibTransId="{1B21A3B4-3B75-4AAA-AACB-13160FB06A8B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6D156994-392B-4EB9-92AC-5BC527D4DC69}" type="presOf" srcId="{87FAD865-993C-4C88-B932-94BBA7FACEBB}" destId="{D2FA5703-C849-4F84-85DF-06537C8B0F71}" srcOrd="0" destOrd="0" presId="urn:microsoft.com/office/officeart/2005/8/layout/orgChart1"/>
    <dgm:cxn modelId="{F0084F97-D74C-48CC-BD89-F73F27FFB5F9}" srcId="{8557F9EE-9B7A-4B14-9CD1-69DD0FA5BD42}" destId="{470F0AEA-7F54-4E92-B735-D7FB04B6681E}" srcOrd="2" destOrd="0" parTransId="{067AEC57-1C87-400E-A618-70971324B1B3}" sibTransId="{EC54496E-6227-49EB-8D32-F2917226E8C4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9DB70B9E-A584-4659-988E-9AE95B3DD1DF}" srcId="{02925417-991F-4F79-874E-CFF1B4B9EECD}" destId="{1BB23F90-B0AE-4C57-A269-2B809D49DD8A}" srcOrd="1" destOrd="0" parTransId="{87FAD865-993C-4C88-B932-94BBA7FACEBB}" sibTransId="{34869741-6B9F-422B-A060-635B9D824ED1}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33FF6DA8-C36E-4F71-AA2A-0E4D60E8C159}" type="presOf" srcId="{B249E479-38BB-4064-AA3F-C9CAA0AB4021}" destId="{FE1966BD-7092-408A-A97C-5D1A5765B770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D760EBB1-989E-443C-9CFA-6040ECF8393E}" type="presOf" srcId="{470F0AEA-7F54-4E92-B735-D7FB04B6681E}" destId="{804FC76D-BB69-4521-870E-06245ECD9E0B}" srcOrd="1" destOrd="0" presId="urn:microsoft.com/office/officeart/2005/8/layout/orgChart1"/>
    <dgm:cxn modelId="{38FCB3B4-4825-415D-AA1A-34FD4811FCF8}" srcId="{02925417-991F-4F79-874E-CFF1B4B9EECD}" destId="{028BFC8B-A49C-4E8A-B113-BE7A52EB2939}" srcOrd="0" destOrd="0" parTransId="{AFACA7C9-7DE0-40C4-8A73-461A7C045B10}" sibTransId="{1AF0DC69-3B1C-4A3B-8E7E-53B09D9A1859}"/>
    <dgm:cxn modelId="{2A4489B8-5939-459C-9DFC-600ACA82429B}" type="presOf" srcId="{02925417-991F-4F79-874E-CFF1B4B9EECD}" destId="{A7A2D779-DD12-43B3-B5AB-24B654C2C111}" srcOrd="1" destOrd="0" presId="urn:microsoft.com/office/officeart/2005/8/layout/orgChart1"/>
    <dgm:cxn modelId="{487604BE-2974-485E-A9D0-9410A415E40D}" type="presOf" srcId="{1BB23F90-B0AE-4C57-A269-2B809D49DD8A}" destId="{5ECC0C23-FBD4-44A6-A307-70889EE8449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8095EC6-4287-47BB-8F50-ED396D8F1C28}" type="presOf" srcId="{067AEC57-1C87-400E-A618-70971324B1B3}" destId="{EAC4821B-126F-4FF7-85FE-922EFCA6506A}" srcOrd="0" destOrd="0" presId="urn:microsoft.com/office/officeart/2005/8/layout/orgChart1"/>
    <dgm:cxn modelId="{EC0928C8-73D0-4764-A153-7B20D2EEAA66}" type="presOf" srcId="{028BFC8B-A49C-4E8A-B113-BE7A52EB2939}" destId="{9145FA85-6AAF-41F3-8A99-B7ECFBAF5388}" srcOrd="0" destOrd="0" presId="urn:microsoft.com/office/officeart/2005/8/layout/orgChart1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D02BA1EA-5DCC-4153-88F6-097330DE87F8}" type="presOf" srcId="{028BFC8B-A49C-4E8A-B113-BE7A52EB2939}" destId="{C43CECC9-23D3-43EC-9CA4-999B32CB8109}" srcOrd="1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76E381FC-F3AE-47F5-9AD8-949BE652F843}" type="presOf" srcId="{470F0AEA-7F54-4E92-B735-D7FB04B6681E}" destId="{4F1158A2-9D0E-4756-B352-7A4D176D3562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26251B9A-DB82-4ED7-8055-680F94ED71B4}" type="presParOf" srcId="{4249367B-3E28-46E7-B7CA-5EDDAA6EAF64}" destId="{FE1966BD-7092-408A-A97C-5D1A5765B770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00B98697-76E5-4482-9419-E2BEE3CE4F8F}" type="presParOf" srcId="{4249367B-3E28-46E7-B7CA-5EDDAA6EAF64}" destId="{4E4BAB98-19C8-492F-9F15-981B3AF3C617}" srcOrd="2" destOrd="0" presId="urn:microsoft.com/office/officeart/2005/8/layout/orgChart1"/>
    <dgm:cxn modelId="{246DA9F5-CE9B-42F0-BFD8-C88C1C0BA268}" type="presParOf" srcId="{4249367B-3E28-46E7-B7CA-5EDDAA6EAF64}" destId="{734FBBD6-3714-49B5-8999-231474E48D35}" srcOrd="3" destOrd="0" presId="urn:microsoft.com/office/officeart/2005/8/layout/orgChart1"/>
    <dgm:cxn modelId="{173518F7-D295-4561-89B5-3AE7CF7B454B}" type="presParOf" srcId="{734FBBD6-3714-49B5-8999-231474E48D35}" destId="{1987BAF6-3BDA-4897-898E-A023D5326944}" srcOrd="0" destOrd="0" presId="urn:microsoft.com/office/officeart/2005/8/layout/orgChart1"/>
    <dgm:cxn modelId="{E0734C09-C0AF-4F2E-B916-5D73D30D29A9}" type="presParOf" srcId="{1987BAF6-3BDA-4897-898E-A023D5326944}" destId="{0D39F5C4-69C5-4858-A312-35546A4082E2}" srcOrd="0" destOrd="0" presId="urn:microsoft.com/office/officeart/2005/8/layout/orgChart1"/>
    <dgm:cxn modelId="{E50A8F85-871A-4149-8246-38331E213DC4}" type="presParOf" srcId="{1987BAF6-3BDA-4897-898E-A023D5326944}" destId="{A7A2D779-DD12-43B3-B5AB-24B654C2C111}" srcOrd="1" destOrd="0" presId="urn:microsoft.com/office/officeart/2005/8/layout/orgChart1"/>
    <dgm:cxn modelId="{463BB512-BBF9-4F3C-AEB0-FADEAB296092}" type="presParOf" srcId="{734FBBD6-3714-49B5-8999-231474E48D35}" destId="{182042B6-BAC4-4D25-9FB1-DB98575669AC}" srcOrd="1" destOrd="0" presId="urn:microsoft.com/office/officeart/2005/8/layout/orgChart1"/>
    <dgm:cxn modelId="{6FEC7530-F005-47D8-B345-49C60E6DD458}" type="presParOf" srcId="{182042B6-BAC4-4D25-9FB1-DB98575669AC}" destId="{78895EDD-DBDE-4DC3-A720-A3D2BD074CB0}" srcOrd="0" destOrd="0" presId="urn:microsoft.com/office/officeart/2005/8/layout/orgChart1"/>
    <dgm:cxn modelId="{87E1FBDB-9A35-484F-B2F4-D43E154EA658}" type="presParOf" srcId="{182042B6-BAC4-4D25-9FB1-DB98575669AC}" destId="{FD8B6B0E-839A-4784-812B-7CD9E8A9FC1C}" srcOrd="1" destOrd="0" presId="urn:microsoft.com/office/officeart/2005/8/layout/orgChart1"/>
    <dgm:cxn modelId="{9D6A9153-8DC4-49E1-9265-5DC52727ABCD}" type="presParOf" srcId="{FD8B6B0E-839A-4784-812B-7CD9E8A9FC1C}" destId="{1876C3ED-25D2-4B3F-B751-FD5BC8DA9E66}" srcOrd="0" destOrd="0" presId="urn:microsoft.com/office/officeart/2005/8/layout/orgChart1"/>
    <dgm:cxn modelId="{2670E52A-890B-4DC8-988F-E09DDE238841}" type="presParOf" srcId="{1876C3ED-25D2-4B3F-B751-FD5BC8DA9E66}" destId="{9145FA85-6AAF-41F3-8A99-B7ECFBAF5388}" srcOrd="0" destOrd="0" presId="urn:microsoft.com/office/officeart/2005/8/layout/orgChart1"/>
    <dgm:cxn modelId="{933EAB52-B9FF-41A8-A9F1-86EDACCA4D5E}" type="presParOf" srcId="{1876C3ED-25D2-4B3F-B751-FD5BC8DA9E66}" destId="{C43CECC9-23D3-43EC-9CA4-999B32CB8109}" srcOrd="1" destOrd="0" presId="urn:microsoft.com/office/officeart/2005/8/layout/orgChart1"/>
    <dgm:cxn modelId="{DD340B83-8CC2-4801-9B15-838AC943E528}" type="presParOf" srcId="{FD8B6B0E-839A-4784-812B-7CD9E8A9FC1C}" destId="{F426C0E4-253E-4B2B-BFC2-297EF7E72DE2}" srcOrd="1" destOrd="0" presId="urn:microsoft.com/office/officeart/2005/8/layout/orgChart1"/>
    <dgm:cxn modelId="{08FDCACB-E16D-499E-BB9B-599498101EA1}" type="presParOf" srcId="{FD8B6B0E-839A-4784-812B-7CD9E8A9FC1C}" destId="{87D7094A-4A83-4EF4-84F4-6E357AB1979E}" srcOrd="2" destOrd="0" presId="urn:microsoft.com/office/officeart/2005/8/layout/orgChart1"/>
    <dgm:cxn modelId="{64B0BA5D-B6DC-4A3D-9384-FA49435B81CD}" type="presParOf" srcId="{182042B6-BAC4-4D25-9FB1-DB98575669AC}" destId="{D2FA5703-C849-4F84-85DF-06537C8B0F71}" srcOrd="2" destOrd="0" presId="urn:microsoft.com/office/officeart/2005/8/layout/orgChart1"/>
    <dgm:cxn modelId="{6E09E9DD-EB19-4523-9A9D-C46966A91021}" type="presParOf" srcId="{182042B6-BAC4-4D25-9FB1-DB98575669AC}" destId="{87811287-C8C6-4DC2-9F68-5FCE9DB34163}" srcOrd="3" destOrd="0" presId="urn:microsoft.com/office/officeart/2005/8/layout/orgChart1"/>
    <dgm:cxn modelId="{8BB6CF74-DEFF-49EE-A956-57F52ADB6C88}" type="presParOf" srcId="{87811287-C8C6-4DC2-9F68-5FCE9DB34163}" destId="{C6631116-7242-4F9E-96F0-2DA16DE3F307}" srcOrd="0" destOrd="0" presId="urn:microsoft.com/office/officeart/2005/8/layout/orgChart1"/>
    <dgm:cxn modelId="{AD41A1CF-2CFA-46AA-A4B4-C4FB0825CB23}" type="presParOf" srcId="{C6631116-7242-4F9E-96F0-2DA16DE3F307}" destId="{5ECC0C23-FBD4-44A6-A307-70889EE8449E}" srcOrd="0" destOrd="0" presId="urn:microsoft.com/office/officeart/2005/8/layout/orgChart1"/>
    <dgm:cxn modelId="{ABEF5394-8669-4B97-9C80-7085FDD859C1}" type="presParOf" srcId="{C6631116-7242-4F9E-96F0-2DA16DE3F307}" destId="{C071C006-2D2C-41EE-B79C-3E2228217ABF}" srcOrd="1" destOrd="0" presId="urn:microsoft.com/office/officeart/2005/8/layout/orgChart1"/>
    <dgm:cxn modelId="{7F51FCB7-6544-4E6E-9809-8C0F5459ECEC}" type="presParOf" srcId="{87811287-C8C6-4DC2-9F68-5FCE9DB34163}" destId="{45DAD0E6-324E-421D-BD4D-9AE728FE3176}" srcOrd="1" destOrd="0" presId="urn:microsoft.com/office/officeart/2005/8/layout/orgChart1"/>
    <dgm:cxn modelId="{EF580A0E-06D0-438D-96EE-142DF8864A81}" type="presParOf" srcId="{87811287-C8C6-4DC2-9F68-5FCE9DB34163}" destId="{0BEAC1DD-913D-47A3-9A49-DD196EDC58CA}" srcOrd="2" destOrd="0" presId="urn:microsoft.com/office/officeart/2005/8/layout/orgChart1"/>
    <dgm:cxn modelId="{079D203B-6FAB-4830-9C17-24DC0F8DB521}" type="presParOf" srcId="{734FBBD6-3714-49B5-8999-231474E48D35}" destId="{67FD6393-2937-4571-9FC2-E370E068037D}" srcOrd="2" destOrd="0" presId="urn:microsoft.com/office/officeart/2005/8/layout/orgChart1"/>
    <dgm:cxn modelId="{F3DD7142-D50B-4BD1-AD9D-61A3B380E281}" type="presParOf" srcId="{4249367B-3E28-46E7-B7CA-5EDDAA6EAF64}" destId="{EAC4821B-126F-4FF7-85FE-922EFCA6506A}" srcOrd="4" destOrd="0" presId="urn:microsoft.com/office/officeart/2005/8/layout/orgChart1"/>
    <dgm:cxn modelId="{85185AD6-38D5-4645-B2E5-2947F267C828}" type="presParOf" srcId="{4249367B-3E28-46E7-B7CA-5EDDAA6EAF64}" destId="{7A0F9E32-E5D6-4F93-B4F1-016B4C67A9A2}" srcOrd="5" destOrd="0" presId="urn:microsoft.com/office/officeart/2005/8/layout/orgChart1"/>
    <dgm:cxn modelId="{52AE58D7-52F1-4423-82F2-CB11025F5D09}" type="presParOf" srcId="{7A0F9E32-E5D6-4F93-B4F1-016B4C67A9A2}" destId="{8612A3EA-C68F-42B8-9601-A73F48EBFAFE}" srcOrd="0" destOrd="0" presId="urn:microsoft.com/office/officeart/2005/8/layout/orgChart1"/>
    <dgm:cxn modelId="{56277084-508A-43A5-8C07-23D51E5188F6}" type="presParOf" srcId="{8612A3EA-C68F-42B8-9601-A73F48EBFAFE}" destId="{4F1158A2-9D0E-4756-B352-7A4D176D3562}" srcOrd="0" destOrd="0" presId="urn:microsoft.com/office/officeart/2005/8/layout/orgChart1"/>
    <dgm:cxn modelId="{E2B307FC-F96E-4E01-9FA2-CCF89AFCC8D1}" type="presParOf" srcId="{8612A3EA-C68F-42B8-9601-A73F48EBFAFE}" destId="{804FC76D-BB69-4521-870E-06245ECD9E0B}" srcOrd="1" destOrd="0" presId="urn:microsoft.com/office/officeart/2005/8/layout/orgChart1"/>
    <dgm:cxn modelId="{8B944844-6D0A-4C29-A414-08F54BE21FCB}" type="presParOf" srcId="{7A0F9E32-E5D6-4F93-B4F1-016B4C67A9A2}" destId="{7AAAB24C-7165-45C0-8D01-5759BEB4C886}" srcOrd="1" destOrd="0" presId="urn:microsoft.com/office/officeart/2005/8/layout/orgChart1"/>
    <dgm:cxn modelId="{A489CB4D-669E-45D9-88D8-4F625924749E}" type="presParOf" srcId="{7A0F9E32-E5D6-4F93-B4F1-016B4C67A9A2}" destId="{B8B3DD2B-DA7B-41D3-9C38-27AC4B5F34BA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2773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29323"/>
          <a:ext cx="73470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2380"/>
        <a:ext cx="7300891" cy="426206"/>
      </dsp:txXfrm>
    </dsp:sp>
    <dsp:sp modelId="{DA6EC800-4A5E-4433-B1BD-149B73673078}">
      <dsp:nvSpPr>
        <dsp:cNvPr id="0" name=""/>
        <dsp:cNvSpPr/>
      </dsp:nvSpPr>
      <dsp:spPr>
        <a:xfrm>
          <a:off x="0" y="10031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755083"/>
          <a:ext cx="7347005" cy="47232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778140"/>
        <a:ext cx="7300891" cy="426206"/>
      </dsp:txXfrm>
    </dsp:sp>
    <dsp:sp modelId="{342FEC3C-0F30-4065-BD27-3AF9C6FE50CB}">
      <dsp:nvSpPr>
        <dsp:cNvPr id="0" name=""/>
        <dsp:cNvSpPr/>
      </dsp:nvSpPr>
      <dsp:spPr>
        <a:xfrm>
          <a:off x="0" y="17288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1492703"/>
          <a:ext cx="7347005" cy="4723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1515760"/>
        <a:ext cx="7300891" cy="426206"/>
      </dsp:txXfrm>
    </dsp:sp>
    <dsp:sp modelId="{7D48F86F-0E40-40D0-BC36-F3E421836F75}">
      <dsp:nvSpPr>
        <dsp:cNvPr id="0" name=""/>
        <dsp:cNvSpPr/>
      </dsp:nvSpPr>
      <dsp:spPr>
        <a:xfrm>
          <a:off x="0" y="24546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2218463"/>
          <a:ext cx="7347005" cy="47232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241520"/>
        <a:ext cx="7300891" cy="426206"/>
      </dsp:txXfrm>
    </dsp:sp>
    <dsp:sp modelId="{C6C783DB-3550-412C-B9F3-82F28221DFB8}">
      <dsp:nvSpPr>
        <dsp:cNvPr id="0" name=""/>
        <dsp:cNvSpPr/>
      </dsp:nvSpPr>
      <dsp:spPr>
        <a:xfrm>
          <a:off x="0" y="318038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2944223"/>
          <a:ext cx="7347005" cy="472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967280"/>
        <a:ext cx="7300891" cy="426206"/>
      </dsp:txXfrm>
    </dsp:sp>
    <dsp:sp modelId="{175DCFB4-E0DC-4910-8636-6BDAFAABFF9E}">
      <dsp:nvSpPr>
        <dsp:cNvPr id="0" name=""/>
        <dsp:cNvSpPr/>
      </dsp:nvSpPr>
      <dsp:spPr>
        <a:xfrm>
          <a:off x="0" y="39061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6613D-0DA6-40FB-9939-7D532839B7DD}">
      <dsp:nvSpPr>
        <dsp:cNvPr id="0" name=""/>
        <dsp:cNvSpPr/>
      </dsp:nvSpPr>
      <dsp:spPr>
        <a:xfrm>
          <a:off x="2623930" y="3669983"/>
          <a:ext cx="7347005" cy="47232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3693040"/>
        <a:ext cx="7300891" cy="426206"/>
      </dsp:txXfrm>
    </dsp:sp>
    <dsp:sp modelId="{B24F1A74-7975-4CD2-8DF2-3BA25BF21220}">
      <dsp:nvSpPr>
        <dsp:cNvPr id="0" name=""/>
        <dsp:cNvSpPr/>
      </dsp:nvSpPr>
      <dsp:spPr>
        <a:xfrm>
          <a:off x="0" y="46319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5DB65-CE82-41B8-858B-3E63C66EAC25}">
      <dsp:nvSpPr>
        <dsp:cNvPr id="0" name=""/>
        <dsp:cNvSpPr/>
      </dsp:nvSpPr>
      <dsp:spPr>
        <a:xfrm>
          <a:off x="2623930" y="4395743"/>
          <a:ext cx="7347005" cy="47232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4418800"/>
        <a:ext cx="7300891" cy="426206"/>
      </dsp:txXfrm>
    </dsp:sp>
    <dsp:sp modelId="{7BB00B63-9FC0-4402-A383-23282273E9B0}">
      <dsp:nvSpPr>
        <dsp:cNvPr id="0" name=""/>
        <dsp:cNvSpPr/>
      </dsp:nvSpPr>
      <dsp:spPr>
        <a:xfrm>
          <a:off x="0" y="53576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71D2-0C24-45A4-A6A8-093201DD8655}">
      <dsp:nvSpPr>
        <dsp:cNvPr id="0" name=""/>
        <dsp:cNvSpPr/>
      </dsp:nvSpPr>
      <dsp:spPr>
        <a:xfrm>
          <a:off x="2623930" y="5121503"/>
          <a:ext cx="7347005" cy="47232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144560"/>
        <a:ext cx="7300891" cy="426206"/>
      </dsp:txXfrm>
    </dsp:sp>
    <dsp:sp modelId="{8A5EDE72-276F-4529-9BE1-C537D954EE58}">
      <dsp:nvSpPr>
        <dsp:cNvPr id="0" name=""/>
        <dsp:cNvSpPr/>
      </dsp:nvSpPr>
      <dsp:spPr>
        <a:xfrm>
          <a:off x="0" y="60834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032C-C08A-4563-8CFE-D14E1211E592}">
      <dsp:nvSpPr>
        <dsp:cNvPr id="0" name=""/>
        <dsp:cNvSpPr/>
      </dsp:nvSpPr>
      <dsp:spPr>
        <a:xfrm>
          <a:off x="2623930" y="5847263"/>
          <a:ext cx="7347005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870320"/>
        <a:ext cx="730089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الاسم: المفرد - المثنى - الجمع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الجملة: الاسمية - الفعلية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الخبر: المفرد - شبه الجملة - الجملة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E1F3-0E70-425A-9FF6-29CB657C70D1}">
      <dsp:nvSpPr>
        <dsp:cNvPr id="0" name=""/>
        <dsp:cNvSpPr/>
      </dsp:nvSpPr>
      <dsp:spPr>
        <a:xfrm>
          <a:off x="4756043" y="4499293"/>
          <a:ext cx="760390" cy="1448914"/>
        </a:xfrm>
        <a:custGeom>
          <a:avLst/>
          <a:gdLst/>
          <a:ahLst/>
          <a:cxnLst/>
          <a:rect l="0" t="0" r="0" b="0"/>
          <a:pathLst>
            <a:path>
              <a:moveTo>
                <a:pt x="760390" y="0"/>
              </a:moveTo>
              <a:lnTo>
                <a:pt x="380195" y="0"/>
              </a:lnTo>
              <a:lnTo>
                <a:pt x="380195" y="1448914"/>
              </a:lnTo>
              <a:lnTo>
                <a:pt x="0" y="14489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5330" y="5182842"/>
        <a:ext cx="81816" cy="81816"/>
      </dsp:txXfrm>
    </dsp:sp>
    <dsp:sp modelId="{D862BEE0-9D6B-4F13-9747-F703B8A984CD}">
      <dsp:nvSpPr>
        <dsp:cNvPr id="0" name=""/>
        <dsp:cNvSpPr/>
      </dsp:nvSpPr>
      <dsp:spPr>
        <a:xfrm>
          <a:off x="4756043" y="4453573"/>
          <a:ext cx="760390" cy="91440"/>
        </a:xfrm>
        <a:custGeom>
          <a:avLst/>
          <a:gdLst/>
          <a:ahLst/>
          <a:cxnLst/>
          <a:rect l="0" t="0" r="0" b="0"/>
          <a:pathLst>
            <a:path>
              <a:moveTo>
                <a:pt x="760390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7229" y="4480283"/>
        <a:ext cx="38019" cy="38019"/>
      </dsp:txXfrm>
    </dsp:sp>
    <dsp:sp modelId="{6A6351CD-65BB-4564-B688-2C100E1113D3}">
      <dsp:nvSpPr>
        <dsp:cNvPr id="0" name=""/>
        <dsp:cNvSpPr/>
      </dsp:nvSpPr>
      <dsp:spPr>
        <a:xfrm>
          <a:off x="4756043" y="3050378"/>
          <a:ext cx="760390" cy="1448914"/>
        </a:xfrm>
        <a:custGeom>
          <a:avLst/>
          <a:gdLst/>
          <a:ahLst/>
          <a:cxnLst/>
          <a:rect l="0" t="0" r="0" b="0"/>
          <a:pathLst>
            <a:path>
              <a:moveTo>
                <a:pt x="760390" y="1448914"/>
              </a:moveTo>
              <a:lnTo>
                <a:pt x="380195" y="1448914"/>
              </a:lnTo>
              <a:lnTo>
                <a:pt x="380195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5330" y="3733928"/>
        <a:ext cx="81816" cy="81816"/>
      </dsp:txXfrm>
    </dsp:sp>
    <dsp:sp modelId="{431F2B84-6E13-4662-8811-16246AC911C1}">
      <dsp:nvSpPr>
        <dsp:cNvPr id="0" name=""/>
        <dsp:cNvSpPr/>
      </dsp:nvSpPr>
      <dsp:spPr>
        <a:xfrm>
          <a:off x="9318386" y="3050378"/>
          <a:ext cx="760390" cy="1448914"/>
        </a:xfrm>
        <a:custGeom>
          <a:avLst/>
          <a:gdLst/>
          <a:ahLst/>
          <a:cxnLst/>
          <a:rect l="0" t="0" r="0" b="0"/>
          <a:pathLst>
            <a:path>
              <a:moveTo>
                <a:pt x="760390" y="0"/>
              </a:moveTo>
              <a:lnTo>
                <a:pt x="380195" y="0"/>
              </a:lnTo>
              <a:lnTo>
                <a:pt x="380195" y="1448914"/>
              </a:lnTo>
              <a:lnTo>
                <a:pt x="0" y="14489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57673" y="3733928"/>
        <a:ext cx="81816" cy="81816"/>
      </dsp:txXfrm>
    </dsp:sp>
    <dsp:sp modelId="{8162F4C2-0A92-4A0F-B73C-7AC6C96FF632}">
      <dsp:nvSpPr>
        <dsp:cNvPr id="0" name=""/>
        <dsp:cNvSpPr/>
      </dsp:nvSpPr>
      <dsp:spPr>
        <a:xfrm>
          <a:off x="9318386" y="3004658"/>
          <a:ext cx="760390" cy="91440"/>
        </a:xfrm>
        <a:custGeom>
          <a:avLst/>
          <a:gdLst/>
          <a:ahLst/>
          <a:cxnLst/>
          <a:rect l="0" t="0" r="0" b="0"/>
          <a:pathLst>
            <a:path>
              <a:moveTo>
                <a:pt x="760390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679571" y="3031368"/>
        <a:ext cx="38019" cy="38019"/>
      </dsp:txXfrm>
    </dsp:sp>
    <dsp:sp modelId="{90B257A5-92A0-40A9-A987-B3223C3AD79E}">
      <dsp:nvSpPr>
        <dsp:cNvPr id="0" name=""/>
        <dsp:cNvSpPr/>
      </dsp:nvSpPr>
      <dsp:spPr>
        <a:xfrm>
          <a:off x="9318386" y="1601463"/>
          <a:ext cx="760390" cy="1448914"/>
        </a:xfrm>
        <a:custGeom>
          <a:avLst/>
          <a:gdLst/>
          <a:ahLst/>
          <a:cxnLst/>
          <a:rect l="0" t="0" r="0" b="0"/>
          <a:pathLst>
            <a:path>
              <a:moveTo>
                <a:pt x="760390" y="1448914"/>
              </a:moveTo>
              <a:lnTo>
                <a:pt x="380195" y="1448914"/>
              </a:lnTo>
              <a:lnTo>
                <a:pt x="380195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657673" y="2285013"/>
        <a:ext cx="81816" cy="81816"/>
      </dsp:txXfrm>
    </dsp:sp>
    <dsp:sp modelId="{2C3164CF-10F5-43AD-B798-55679151DA8A}">
      <dsp:nvSpPr>
        <dsp:cNvPr id="0" name=""/>
        <dsp:cNvSpPr/>
      </dsp:nvSpPr>
      <dsp:spPr>
        <a:xfrm rot="5400000">
          <a:off x="7607995" y="2470812"/>
          <a:ext cx="6100693" cy="115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من حيث العدد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07995" y="2470812"/>
        <a:ext cx="6100693" cy="1159131"/>
      </dsp:txXfrm>
    </dsp:sp>
    <dsp:sp modelId="{9C1532A3-53C4-430F-A530-8C7F7EDAD7D0}">
      <dsp:nvSpPr>
        <dsp:cNvPr id="0" name=""/>
        <dsp:cNvSpPr/>
      </dsp:nvSpPr>
      <dsp:spPr>
        <a:xfrm>
          <a:off x="5516434" y="1021898"/>
          <a:ext cx="3801952" cy="1159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مفرد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16434" y="1021898"/>
        <a:ext cx="3801952" cy="1159131"/>
      </dsp:txXfrm>
    </dsp:sp>
    <dsp:sp modelId="{34E2C509-EB66-40D0-BE9E-F1523A4106BE}">
      <dsp:nvSpPr>
        <dsp:cNvPr id="0" name=""/>
        <dsp:cNvSpPr/>
      </dsp:nvSpPr>
      <dsp:spPr>
        <a:xfrm>
          <a:off x="5516434" y="2470812"/>
          <a:ext cx="3801952" cy="1159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مثنى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16434" y="2470812"/>
        <a:ext cx="3801952" cy="1159131"/>
      </dsp:txXfrm>
    </dsp:sp>
    <dsp:sp modelId="{A33CFC2E-E12D-4372-BDC5-E64CCA093ADA}">
      <dsp:nvSpPr>
        <dsp:cNvPr id="0" name=""/>
        <dsp:cNvSpPr/>
      </dsp:nvSpPr>
      <dsp:spPr>
        <a:xfrm>
          <a:off x="5516434" y="3919727"/>
          <a:ext cx="3801952" cy="1159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16434" y="3919727"/>
        <a:ext cx="3801952" cy="1159131"/>
      </dsp:txXfrm>
    </dsp:sp>
    <dsp:sp modelId="{DC24AEBF-C89C-4EED-BD9C-62CAC2951B4B}">
      <dsp:nvSpPr>
        <dsp:cNvPr id="0" name=""/>
        <dsp:cNvSpPr/>
      </dsp:nvSpPr>
      <dsp:spPr>
        <a:xfrm>
          <a:off x="954091" y="2470812"/>
          <a:ext cx="3801952" cy="11591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 مذكر سالم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4091" y="2470812"/>
        <a:ext cx="3801952" cy="1159131"/>
      </dsp:txXfrm>
    </dsp:sp>
    <dsp:sp modelId="{7C888BDD-DFFC-4DE4-AE9D-7BE7B653B1DB}">
      <dsp:nvSpPr>
        <dsp:cNvPr id="0" name=""/>
        <dsp:cNvSpPr/>
      </dsp:nvSpPr>
      <dsp:spPr>
        <a:xfrm>
          <a:off x="954091" y="3919727"/>
          <a:ext cx="3801952" cy="11591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 مؤنث سالم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4091" y="3919727"/>
        <a:ext cx="3801952" cy="1159131"/>
      </dsp:txXfrm>
    </dsp:sp>
    <dsp:sp modelId="{E80C5BC8-B47E-4191-99EE-136FC88D2363}">
      <dsp:nvSpPr>
        <dsp:cNvPr id="0" name=""/>
        <dsp:cNvSpPr/>
      </dsp:nvSpPr>
      <dsp:spPr>
        <a:xfrm>
          <a:off x="954091" y="5368642"/>
          <a:ext cx="3801952" cy="11591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 تكسير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4091" y="5368642"/>
        <a:ext cx="3801952" cy="1159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BCE9-42A9-46CD-9FEB-565E6DEA99EF}">
      <dsp:nvSpPr>
        <dsp:cNvPr id="0" name=""/>
        <dsp:cNvSpPr/>
      </dsp:nvSpPr>
      <dsp:spPr>
        <a:xfrm>
          <a:off x="7103109" y="3263903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0"/>
              </a:moveTo>
              <a:lnTo>
                <a:pt x="406812" y="0"/>
              </a:lnTo>
              <a:lnTo>
                <a:pt x="406812" y="1550353"/>
              </a:lnTo>
              <a:lnTo>
                <a:pt x="0" y="1550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3995307"/>
        <a:ext cx="87544" cy="87544"/>
      </dsp:txXfrm>
    </dsp:sp>
    <dsp:sp modelId="{8162F4C2-0A92-4A0F-B73C-7AC6C96FF632}">
      <dsp:nvSpPr>
        <dsp:cNvPr id="0" name=""/>
        <dsp:cNvSpPr/>
      </dsp:nvSpPr>
      <dsp:spPr>
        <a:xfrm>
          <a:off x="7103109" y="3218183"/>
          <a:ext cx="813625" cy="91440"/>
        </a:xfrm>
        <a:custGeom>
          <a:avLst/>
          <a:gdLst/>
          <a:ahLst/>
          <a:cxnLst/>
          <a:rect l="0" t="0" r="0" b="0"/>
          <a:pathLst>
            <a:path>
              <a:moveTo>
                <a:pt x="81362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9582" y="3243562"/>
        <a:ext cx="40681" cy="40681"/>
      </dsp:txXfrm>
    </dsp:sp>
    <dsp:sp modelId="{90B257A5-92A0-40A9-A987-B3223C3AD79E}">
      <dsp:nvSpPr>
        <dsp:cNvPr id="0" name=""/>
        <dsp:cNvSpPr/>
      </dsp:nvSpPr>
      <dsp:spPr>
        <a:xfrm>
          <a:off x="7103109" y="1713549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1550353"/>
              </a:moveTo>
              <a:lnTo>
                <a:pt x="406812" y="1550353"/>
              </a:lnTo>
              <a:lnTo>
                <a:pt x="406812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2444954"/>
        <a:ext cx="87544" cy="87544"/>
      </dsp:txXfrm>
    </dsp:sp>
    <dsp:sp modelId="{2C3164CF-10F5-43AD-B798-55679151DA8A}">
      <dsp:nvSpPr>
        <dsp:cNvPr id="0" name=""/>
        <dsp:cNvSpPr/>
      </dsp:nvSpPr>
      <dsp:spPr>
        <a:xfrm rot="5400000">
          <a:off x="5272974" y="2643761"/>
          <a:ext cx="6527806" cy="124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المفرد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2974" y="2643761"/>
        <a:ext cx="6527806" cy="1240283"/>
      </dsp:txXfrm>
    </dsp:sp>
    <dsp:sp modelId="{9C1532A3-53C4-430F-A530-8C7F7EDAD7D0}">
      <dsp:nvSpPr>
        <dsp:cNvPr id="0" name=""/>
        <dsp:cNvSpPr/>
      </dsp:nvSpPr>
      <dsp:spPr>
        <a:xfrm>
          <a:off x="3034981" y="1093407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هذا طالبٌ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1093407"/>
        <a:ext cx="4068128" cy="1240283"/>
      </dsp:txXfrm>
    </dsp:sp>
    <dsp:sp modelId="{34E2C509-EB66-40D0-BE9E-F1523A4106BE}">
      <dsp:nvSpPr>
        <dsp:cNvPr id="0" name=""/>
        <dsp:cNvSpPr/>
      </dsp:nvSpPr>
      <dsp:spPr>
        <a:xfrm>
          <a:off x="3034981" y="2643761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طالبًا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2643761"/>
        <a:ext cx="4068128" cy="1240283"/>
      </dsp:txXfrm>
    </dsp:sp>
    <dsp:sp modelId="{D4228D23-A459-411B-BE03-4D1FCD16C404}">
      <dsp:nvSpPr>
        <dsp:cNvPr id="0" name=""/>
        <dsp:cNvSpPr/>
      </dsp:nvSpPr>
      <dsp:spPr>
        <a:xfrm>
          <a:off x="3034981" y="4194115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طالبٍ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4194115"/>
        <a:ext cx="4068128" cy="1240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BCE9-42A9-46CD-9FEB-565E6DEA99EF}">
      <dsp:nvSpPr>
        <dsp:cNvPr id="0" name=""/>
        <dsp:cNvSpPr/>
      </dsp:nvSpPr>
      <dsp:spPr>
        <a:xfrm>
          <a:off x="7103109" y="3263903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0"/>
              </a:moveTo>
              <a:lnTo>
                <a:pt x="406812" y="0"/>
              </a:lnTo>
              <a:lnTo>
                <a:pt x="406812" y="1550353"/>
              </a:lnTo>
              <a:lnTo>
                <a:pt x="0" y="1550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3995307"/>
        <a:ext cx="87544" cy="87544"/>
      </dsp:txXfrm>
    </dsp:sp>
    <dsp:sp modelId="{8162F4C2-0A92-4A0F-B73C-7AC6C96FF632}">
      <dsp:nvSpPr>
        <dsp:cNvPr id="0" name=""/>
        <dsp:cNvSpPr/>
      </dsp:nvSpPr>
      <dsp:spPr>
        <a:xfrm>
          <a:off x="7103109" y="3218183"/>
          <a:ext cx="813625" cy="91440"/>
        </a:xfrm>
        <a:custGeom>
          <a:avLst/>
          <a:gdLst/>
          <a:ahLst/>
          <a:cxnLst/>
          <a:rect l="0" t="0" r="0" b="0"/>
          <a:pathLst>
            <a:path>
              <a:moveTo>
                <a:pt x="81362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9582" y="3243562"/>
        <a:ext cx="40681" cy="40681"/>
      </dsp:txXfrm>
    </dsp:sp>
    <dsp:sp modelId="{90B257A5-92A0-40A9-A987-B3223C3AD79E}">
      <dsp:nvSpPr>
        <dsp:cNvPr id="0" name=""/>
        <dsp:cNvSpPr/>
      </dsp:nvSpPr>
      <dsp:spPr>
        <a:xfrm>
          <a:off x="7103109" y="1713549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1550353"/>
              </a:moveTo>
              <a:lnTo>
                <a:pt x="406812" y="1550353"/>
              </a:lnTo>
              <a:lnTo>
                <a:pt x="406812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2444954"/>
        <a:ext cx="87544" cy="87544"/>
      </dsp:txXfrm>
    </dsp:sp>
    <dsp:sp modelId="{2C3164CF-10F5-43AD-B798-55679151DA8A}">
      <dsp:nvSpPr>
        <dsp:cNvPr id="0" name=""/>
        <dsp:cNvSpPr/>
      </dsp:nvSpPr>
      <dsp:spPr>
        <a:xfrm rot="5400000">
          <a:off x="5272974" y="2643761"/>
          <a:ext cx="6527806" cy="124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المثنى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2974" y="2643761"/>
        <a:ext cx="6527806" cy="1240283"/>
      </dsp:txXfrm>
    </dsp:sp>
    <dsp:sp modelId="{9C1532A3-53C4-430F-A530-8C7F7EDAD7D0}">
      <dsp:nvSpPr>
        <dsp:cNvPr id="0" name=""/>
        <dsp:cNvSpPr/>
      </dsp:nvSpPr>
      <dsp:spPr>
        <a:xfrm>
          <a:off x="3034981" y="1093407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هذان طالبان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1093407"/>
        <a:ext cx="4068128" cy="1240283"/>
      </dsp:txXfrm>
    </dsp:sp>
    <dsp:sp modelId="{34E2C509-EB66-40D0-BE9E-F1523A4106BE}">
      <dsp:nvSpPr>
        <dsp:cNvPr id="0" name=""/>
        <dsp:cNvSpPr/>
      </dsp:nvSpPr>
      <dsp:spPr>
        <a:xfrm>
          <a:off x="3034981" y="2643761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طالبين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2643761"/>
        <a:ext cx="4068128" cy="1240283"/>
      </dsp:txXfrm>
    </dsp:sp>
    <dsp:sp modelId="{D4228D23-A459-411B-BE03-4D1FCD16C404}">
      <dsp:nvSpPr>
        <dsp:cNvPr id="0" name=""/>
        <dsp:cNvSpPr/>
      </dsp:nvSpPr>
      <dsp:spPr>
        <a:xfrm>
          <a:off x="3034981" y="4194115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طالبين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4194115"/>
        <a:ext cx="4068128" cy="12402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BCE9-42A9-46CD-9FEB-565E6DEA99EF}">
      <dsp:nvSpPr>
        <dsp:cNvPr id="0" name=""/>
        <dsp:cNvSpPr/>
      </dsp:nvSpPr>
      <dsp:spPr>
        <a:xfrm>
          <a:off x="7103109" y="3263903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0"/>
              </a:moveTo>
              <a:lnTo>
                <a:pt x="406812" y="0"/>
              </a:lnTo>
              <a:lnTo>
                <a:pt x="406812" y="1550353"/>
              </a:lnTo>
              <a:lnTo>
                <a:pt x="0" y="1550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3995307"/>
        <a:ext cx="87544" cy="87544"/>
      </dsp:txXfrm>
    </dsp:sp>
    <dsp:sp modelId="{8162F4C2-0A92-4A0F-B73C-7AC6C96FF632}">
      <dsp:nvSpPr>
        <dsp:cNvPr id="0" name=""/>
        <dsp:cNvSpPr/>
      </dsp:nvSpPr>
      <dsp:spPr>
        <a:xfrm>
          <a:off x="7103109" y="3218183"/>
          <a:ext cx="813625" cy="91440"/>
        </a:xfrm>
        <a:custGeom>
          <a:avLst/>
          <a:gdLst/>
          <a:ahLst/>
          <a:cxnLst/>
          <a:rect l="0" t="0" r="0" b="0"/>
          <a:pathLst>
            <a:path>
              <a:moveTo>
                <a:pt x="81362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9582" y="3243562"/>
        <a:ext cx="40681" cy="40681"/>
      </dsp:txXfrm>
    </dsp:sp>
    <dsp:sp modelId="{90B257A5-92A0-40A9-A987-B3223C3AD79E}">
      <dsp:nvSpPr>
        <dsp:cNvPr id="0" name=""/>
        <dsp:cNvSpPr/>
      </dsp:nvSpPr>
      <dsp:spPr>
        <a:xfrm>
          <a:off x="7103109" y="1713549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1550353"/>
              </a:moveTo>
              <a:lnTo>
                <a:pt x="406812" y="1550353"/>
              </a:lnTo>
              <a:lnTo>
                <a:pt x="406812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2444954"/>
        <a:ext cx="87544" cy="87544"/>
      </dsp:txXfrm>
    </dsp:sp>
    <dsp:sp modelId="{2C3164CF-10F5-43AD-B798-55679151DA8A}">
      <dsp:nvSpPr>
        <dsp:cNvPr id="0" name=""/>
        <dsp:cNvSpPr/>
      </dsp:nvSpPr>
      <dsp:spPr>
        <a:xfrm rot="5400000">
          <a:off x="5272974" y="2643761"/>
          <a:ext cx="6527806" cy="124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 المذكر السالم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2974" y="2643761"/>
        <a:ext cx="6527806" cy="1240283"/>
      </dsp:txXfrm>
    </dsp:sp>
    <dsp:sp modelId="{9C1532A3-53C4-430F-A530-8C7F7EDAD7D0}">
      <dsp:nvSpPr>
        <dsp:cNvPr id="0" name=""/>
        <dsp:cNvSpPr/>
      </dsp:nvSpPr>
      <dsp:spPr>
        <a:xfrm>
          <a:off x="3034981" y="1093407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هؤلاء معلمون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1093407"/>
        <a:ext cx="4068128" cy="1240283"/>
      </dsp:txXfrm>
    </dsp:sp>
    <dsp:sp modelId="{34E2C509-EB66-40D0-BE9E-F1523A4106BE}">
      <dsp:nvSpPr>
        <dsp:cNvPr id="0" name=""/>
        <dsp:cNvSpPr/>
      </dsp:nvSpPr>
      <dsp:spPr>
        <a:xfrm>
          <a:off x="3034981" y="2643761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معلمِين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2643761"/>
        <a:ext cx="4068128" cy="1240283"/>
      </dsp:txXfrm>
    </dsp:sp>
    <dsp:sp modelId="{D4228D23-A459-411B-BE03-4D1FCD16C404}">
      <dsp:nvSpPr>
        <dsp:cNvPr id="0" name=""/>
        <dsp:cNvSpPr/>
      </dsp:nvSpPr>
      <dsp:spPr>
        <a:xfrm>
          <a:off x="3034981" y="4194115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معلمين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4194115"/>
        <a:ext cx="4068128" cy="12402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BCE9-42A9-46CD-9FEB-565E6DEA99EF}">
      <dsp:nvSpPr>
        <dsp:cNvPr id="0" name=""/>
        <dsp:cNvSpPr/>
      </dsp:nvSpPr>
      <dsp:spPr>
        <a:xfrm>
          <a:off x="7103109" y="3263903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0"/>
              </a:moveTo>
              <a:lnTo>
                <a:pt x="406812" y="0"/>
              </a:lnTo>
              <a:lnTo>
                <a:pt x="406812" y="1550353"/>
              </a:lnTo>
              <a:lnTo>
                <a:pt x="0" y="1550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3995307"/>
        <a:ext cx="87544" cy="87544"/>
      </dsp:txXfrm>
    </dsp:sp>
    <dsp:sp modelId="{8162F4C2-0A92-4A0F-B73C-7AC6C96FF632}">
      <dsp:nvSpPr>
        <dsp:cNvPr id="0" name=""/>
        <dsp:cNvSpPr/>
      </dsp:nvSpPr>
      <dsp:spPr>
        <a:xfrm>
          <a:off x="7103109" y="3218183"/>
          <a:ext cx="813625" cy="91440"/>
        </a:xfrm>
        <a:custGeom>
          <a:avLst/>
          <a:gdLst/>
          <a:ahLst/>
          <a:cxnLst/>
          <a:rect l="0" t="0" r="0" b="0"/>
          <a:pathLst>
            <a:path>
              <a:moveTo>
                <a:pt x="81362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9582" y="3243562"/>
        <a:ext cx="40681" cy="40681"/>
      </dsp:txXfrm>
    </dsp:sp>
    <dsp:sp modelId="{90B257A5-92A0-40A9-A987-B3223C3AD79E}">
      <dsp:nvSpPr>
        <dsp:cNvPr id="0" name=""/>
        <dsp:cNvSpPr/>
      </dsp:nvSpPr>
      <dsp:spPr>
        <a:xfrm>
          <a:off x="7103109" y="1713549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1550353"/>
              </a:moveTo>
              <a:lnTo>
                <a:pt x="406812" y="1550353"/>
              </a:lnTo>
              <a:lnTo>
                <a:pt x="406812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2444954"/>
        <a:ext cx="87544" cy="87544"/>
      </dsp:txXfrm>
    </dsp:sp>
    <dsp:sp modelId="{2C3164CF-10F5-43AD-B798-55679151DA8A}">
      <dsp:nvSpPr>
        <dsp:cNvPr id="0" name=""/>
        <dsp:cNvSpPr/>
      </dsp:nvSpPr>
      <dsp:spPr>
        <a:xfrm rot="5400000">
          <a:off x="5272974" y="2643761"/>
          <a:ext cx="6527806" cy="124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 المؤنث السالم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2974" y="2643761"/>
        <a:ext cx="6527806" cy="1240283"/>
      </dsp:txXfrm>
    </dsp:sp>
    <dsp:sp modelId="{9C1532A3-53C4-430F-A530-8C7F7EDAD7D0}">
      <dsp:nvSpPr>
        <dsp:cNvPr id="0" name=""/>
        <dsp:cNvSpPr/>
      </dsp:nvSpPr>
      <dsp:spPr>
        <a:xfrm>
          <a:off x="3034981" y="1093407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هؤلاء معلماتٌ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1093407"/>
        <a:ext cx="4068128" cy="1240283"/>
      </dsp:txXfrm>
    </dsp:sp>
    <dsp:sp modelId="{34E2C509-EB66-40D0-BE9E-F1523A4106BE}">
      <dsp:nvSpPr>
        <dsp:cNvPr id="0" name=""/>
        <dsp:cNvSpPr/>
      </dsp:nvSpPr>
      <dsp:spPr>
        <a:xfrm>
          <a:off x="3034981" y="2643761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معلماتٍ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2643761"/>
        <a:ext cx="4068128" cy="1240283"/>
      </dsp:txXfrm>
    </dsp:sp>
    <dsp:sp modelId="{D4228D23-A459-411B-BE03-4D1FCD16C404}">
      <dsp:nvSpPr>
        <dsp:cNvPr id="0" name=""/>
        <dsp:cNvSpPr/>
      </dsp:nvSpPr>
      <dsp:spPr>
        <a:xfrm>
          <a:off x="3034981" y="4194115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معلماتٍ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4194115"/>
        <a:ext cx="4068128" cy="12402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BCE9-42A9-46CD-9FEB-565E6DEA99EF}">
      <dsp:nvSpPr>
        <dsp:cNvPr id="0" name=""/>
        <dsp:cNvSpPr/>
      </dsp:nvSpPr>
      <dsp:spPr>
        <a:xfrm>
          <a:off x="7103109" y="3263903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0"/>
              </a:moveTo>
              <a:lnTo>
                <a:pt x="406812" y="0"/>
              </a:lnTo>
              <a:lnTo>
                <a:pt x="406812" y="1550353"/>
              </a:lnTo>
              <a:lnTo>
                <a:pt x="0" y="1550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3995307"/>
        <a:ext cx="87544" cy="87544"/>
      </dsp:txXfrm>
    </dsp:sp>
    <dsp:sp modelId="{8162F4C2-0A92-4A0F-B73C-7AC6C96FF632}">
      <dsp:nvSpPr>
        <dsp:cNvPr id="0" name=""/>
        <dsp:cNvSpPr/>
      </dsp:nvSpPr>
      <dsp:spPr>
        <a:xfrm>
          <a:off x="7103109" y="3218183"/>
          <a:ext cx="813625" cy="91440"/>
        </a:xfrm>
        <a:custGeom>
          <a:avLst/>
          <a:gdLst/>
          <a:ahLst/>
          <a:cxnLst/>
          <a:rect l="0" t="0" r="0" b="0"/>
          <a:pathLst>
            <a:path>
              <a:moveTo>
                <a:pt x="81362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9582" y="3243562"/>
        <a:ext cx="40681" cy="40681"/>
      </dsp:txXfrm>
    </dsp:sp>
    <dsp:sp modelId="{90B257A5-92A0-40A9-A987-B3223C3AD79E}">
      <dsp:nvSpPr>
        <dsp:cNvPr id="0" name=""/>
        <dsp:cNvSpPr/>
      </dsp:nvSpPr>
      <dsp:spPr>
        <a:xfrm>
          <a:off x="7103109" y="1713549"/>
          <a:ext cx="813625" cy="1550353"/>
        </a:xfrm>
        <a:custGeom>
          <a:avLst/>
          <a:gdLst/>
          <a:ahLst/>
          <a:cxnLst/>
          <a:rect l="0" t="0" r="0" b="0"/>
          <a:pathLst>
            <a:path>
              <a:moveTo>
                <a:pt x="813625" y="1550353"/>
              </a:moveTo>
              <a:lnTo>
                <a:pt x="406812" y="1550353"/>
              </a:lnTo>
              <a:lnTo>
                <a:pt x="406812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66150" y="2444954"/>
        <a:ext cx="87544" cy="87544"/>
      </dsp:txXfrm>
    </dsp:sp>
    <dsp:sp modelId="{2C3164CF-10F5-43AD-B798-55679151DA8A}">
      <dsp:nvSpPr>
        <dsp:cNvPr id="0" name=""/>
        <dsp:cNvSpPr/>
      </dsp:nvSpPr>
      <dsp:spPr>
        <a:xfrm rot="5400000">
          <a:off x="5272974" y="2643761"/>
          <a:ext cx="6527806" cy="124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جمع التكسير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2974" y="2643761"/>
        <a:ext cx="6527806" cy="1240283"/>
      </dsp:txXfrm>
    </dsp:sp>
    <dsp:sp modelId="{9C1532A3-53C4-430F-A530-8C7F7EDAD7D0}">
      <dsp:nvSpPr>
        <dsp:cNvPr id="0" name=""/>
        <dsp:cNvSpPr/>
      </dsp:nvSpPr>
      <dsp:spPr>
        <a:xfrm>
          <a:off x="3034981" y="1093407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هؤلاء طلابٌ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1093407"/>
        <a:ext cx="4068128" cy="1240283"/>
      </dsp:txXfrm>
    </dsp:sp>
    <dsp:sp modelId="{34E2C509-EB66-40D0-BE9E-F1523A4106BE}">
      <dsp:nvSpPr>
        <dsp:cNvPr id="0" name=""/>
        <dsp:cNvSpPr/>
      </dsp:nvSpPr>
      <dsp:spPr>
        <a:xfrm>
          <a:off x="3034981" y="2643761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رأيتُ طلابًا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2643761"/>
        <a:ext cx="4068128" cy="1240283"/>
      </dsp:txXfrm>
    </dsp:sp>
    <dsp:sp modelId="{D4228D23-A459-411B-BE03-4D1FCD16C404}">
      <dsp:nvSpPr>
        <dsp:cNvPr id="0" name=""/>
        <dsp:cNvSpPr/>
      </dsp:nvSpPr>
      <dsp:spPr>
        <a:xfrm>
          <a:off x="3034981" y="4194115"/>
          <a:ext cx="4068128" cy="1240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سلَّمتُ على طلابٍ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4981" y="4194115"/>
        <a:ext cx="4068128" cy="1240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4821B-126F-4FF7-85FE-922EFCA6506A}">
      <dsp:nvSpPr>
        <dsp:cNvPr id="0" name=""/>
        <dsp:cNvSpPr/>
      </dsp:nvSpPr>
      <dsp:spPr>
        <a:xfrm>
          <a:off x="2944564" y="315552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A5703-C849-4F84-85DF-06537C8B0F71}">
      <dsp:nvSpPr>
        <dsp:cNvPr id="0" name=""/>
        <dsp:cNvSpPr/>
      </dsp:nvSpPr>
      <dsp:spPr>
        <a:xfrm>
          <a:off x="4520282" y="5004717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1575717" y="0"/>
              </a:moveTo>
              <a:lnTo>
                <a:pt x="1575717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95EDD-DBDE-4DC3-A720-A3D2BD074CB0}">
      <dsp:nvSpPr>
        <dsp:cNvPr id="0" name=""/>
        <dsp:cNvSpPr/>
      </dsp:nvSpPr>
      <dsp:spPr>
        <a:xfrm>
          <a:off x="6095999" y="5004717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1575717" y="273471"/>
              </a:lnTo>
              <a:lnTo>
                <a:pt x="1575717" y="546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AB98-19C8-492F-9F15-981B3AF3C617}">
      <dsp:nvSpPr>
        <dsp:cNvPr id="0" name=""/>
        <dsp:cNvSpPr/>
      </dsp:nvSpPr>
      <dsp:spPr>
        <a:xfrm>
          <a:off x="6050279" y="3155528"/>
          <a:ext cx="91440" cy="54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9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966BD-7092-408A-A97C-5D1A5765B770}">
      <dsp:nvSpPr>
        <dsp:cNvPr id="0" name=""/>
        <dsp:cNvSpPr/>
      </dsp:nvSpPr>
      <dsp:spPr>
        <a:xfrm>
          <a:off x="6095999" y="315552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6095999" y="1306338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1575717" y="0"/>
              </a:moveTo>
              <a:lnTo>
                <a:pt x="1575717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7671717" y="1306338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1575717" y="273471"/>
              </a:lnTo>
              <a:lnTo>
                <a:pt x="1575717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6369471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 الاسمية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المبتدأ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1853282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4793753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1853282"/>
        <a:ext cx="2604492" cy="1302246"/>
      </dsp:txXfrm>
    </dsp:sp>
    <dsp:sp modelId="{D3D57B7D-50F5-49F9-BCFE-94A95349F2D2}">
      <dsp:nvSpPr>
        <dsp:cNvPr id="0" name=""/>
        <dsp:cNvSpPr/>
      </dsp:nvSpPr>
      <dsp:spPr>
        <a:xfrm>
          <a:off x="7945189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مفرد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3702471"/>
        <a:ext cx="2604492" cy="1302246"/>
      </dsp:txXfrm>
    </dsp:sp>
    <dsp:sp modelId="{0D39F5C4-69C5-4858-A312-35546A4082E2}">
      <dsp:nvSpPr>
        <dsp:cNvPr id="0" name=""/>
        <dsp:cNvSpPr/>
      </dsp:nvSpPr>
      <dsp:spPr>
        <a:xfrm>
          <a:off x="4793753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جملة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3702471"/>
        <a:ext cx="2604492" cy="1302246"/>
      </dsp:txXfrm>
    </dsp:sp>
    <dsp:sp modelId="{9145FA85-6AAF-41F3-8A99-B7ECFBAF5388}">
      <dsp:nvSpPr>
        <dsp:cNvPr id="0" name=""/>
        <dsp:cNvSpPr/>
      </dsp:nvSpPr>
      <dsp:spPr>
        <a:xfrm>
          <a:off x="6369471" y="5551661"/>
          <a:ext cx="2604492" cy="1302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جملة اسمية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1661"/>
        <a:ext cx="2604492" cy="1302246"/>
      </dsp:txXfrm>
    </dsp:sp>
    <dsp:sp modelId="{5ECC0C23-FBD4-44A6-A307-70889EE8449E}">
      <dsp:nvSpPr>
        <dsp:cNvPr id="0" name=""/>
        <dsp:cNvSpPr/>
      </dsp:nvSpPr>
      <dsp:spPr>
        <a:xfrm>
          <a:off x="3218036" y="5551661"/>
          <a:ext cx="2604492" cy="1302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جملة فعلية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5551661"/>
        <a:ext cx="2604492" cy="1302246"/>
      </dsp:txXfrm>
    </dsp:sp>
    <dsp:sp modelId="{4F1158A2-9D0E-4756-B352-7A4D176D3562}">
      <dsp:nvSpPr>
        <dsp:cNvPr id="0" name=""/>
        <dsp:cNvSpPr/>
      </dsp:nvSpPr>
      <dsp:spPr>
        <a:xfrm>
          <a:off x="1642318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شبه جملة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42318" y="3702471"/>
        <a:ext cx="2604492" cy="130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C6B8B-1F1E-41D4-A1A9-70D0679D8B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E4BE6-21BD-4F61-A621-79C0930456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65919-83A0-471D-9459-041298E49D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08D97-D1E9-49C3-B63F-F2EE1CB517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78223-173A-4732-85E8-5FFF85AD6D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53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/>
              <a:t>تَمْهِيد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0EE124-A880-4B02-9C6C-56D8934CFEA9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2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50965-876B-46AA-9553-FE1F7029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6F895-CF20-4721-BAFD-6E5AD36E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83"/>
            <a:ext cx="12192000" cy="59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على المفرد </a:t>
            </a:r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هذا </a:t>
            </a:r>
            <a:r>
              <a:rPr lang="ar-SA" sz="4800">
                <a:solidFill>
                  <a:srgbClr val="FF0000"/>
                </a:solidFill>
              </a:rPr>
              <a:t>رجلٌ.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أخذت </a:t>
            </a:r>
            <a:r>
              <a:rPr lang="ar-SA" sz="4800">
                <a:solidFill>
                  <a:srgbClr val="FF0000"/>
                </a:solidFill>
              </a:rPr>
              <a:t>كتابًا</a:t>
            </a:r>
            <a:r>
              <a:rPr lang="ar-SA" sz="4800"/>
              <a:t> من </a:t>
            </a:r>
            <a:r>
              <a:rPr lang="ar-SA" sz="4800">
                <a:solidFill>
                  <a:srgbClr val="FF0000"/>
                </a:solidFill>
              </a:rPr>
              <a:t>المكتبةِ.</a:t>
            </a:r>
            <a:r>
              <a:rPr lang="ar-SA" sz="4800"/>
              <a:t>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</a:rPr>
              <a:t>الطّالبُ نشيطٌ.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رأيت</a:t>
            </a:r>
            <a:r>
              <a:rPr lang="ar-SA" sz="4800">
                <a:solidFill>
                  <a:srgbClr val="FF0000"/>
                </a:solidFill>
              </a:rPr>
              <a:t> المعلّمَ المجتهدَ.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</a:rPr>
              <a:t>المعلّمةُ ذكيّةٌ</a:t>
            </a:r>
            <a:r>
              <a:rPr lang="ar-SA" sz="4800"/>
              <a:t>.</a:t>
            </a:r>
            <a:endParaRPr sz="480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7266FE8-6CA7-0B3A-5402-7A284CBB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على المثنّى </a:t>
            </a: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هذان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رجل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أخذت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كتابَ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من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المكتبت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ين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الطّالب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نشيط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رأيت</a:t>
            </a:r>
            <a:r>
              <a:rPr lang="ar-SA" sz="4800">
                <a:solidFill>
                  <a:srgbClr val="FF0000"/>
                </a:solidFill>
              </a:rPr>
              <a:t> المعلّمَ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 المجتهدَ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المعلّمت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ذكيّت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884218" y="2272145"/>
            <a:ext cx="2844800" cy="31496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نلاحظ أنه يضاف للمثنى إمّا 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ان أو ين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6EEBD8C-67EC-4F93-7370-C1E48D78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على الجمع  </a:t>
            </a: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هؤلاء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رجالٌ.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أخذت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كتُبًا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من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المكتب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اتِ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الطّلّابُ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نشيط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ون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رأيت</a:t>
            </a:r>
            <a:r>
              <a:rPr lang="ar-SA" sz="4800">
                <a:solidFill>
                  <a:srgbClr val="FF0000"/>
                </a:solidFill>
              </a:rPr>
              <a:t> المعلّمِ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 المجتهدِ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المعلّم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اتُ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ذكيّ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اتٌ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801100" y="1931825"/>
            <a:ext cx="2928000" cy="37761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أنواع الجمع: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جمع التّكسير.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جمع المؤنّث السّالم (ات)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جمع المذكّر السّالم </a:t>
            </a:r>
            <a:r>
              <a:rPr lang="ar-SA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ون – ين</a:t>
            </a:r>
            <a:endParaRPr sz="36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CDDD907-2565-0E0E-F07F-2046AB1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0"/>
          <p:cNvGraphicFramePr/>
          <p:nvPr>
            <p:extLst>
              <p:ext uri="{D42A27DB-BD31-4B8C-83A1-F6EECF244321}">
                <p14:modId xmlns:p14="http://schemas.microsoft.com/office/powerpoint/2010/main" val="1677745095"/>
              </p:ext>
            </p:extLst>
          </p:nvPr>
        </p:nvGraphicFramePr>
        <p:xfrm>
          <a:off x="129309" y="203200"/>
          <a:ext cx="11850250" cy="657522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9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100">
                <a:tc gridSpan="4"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امْلأ الفراغ بالاسمِ المناسبِ :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1.الطالبة ............</a:t>
                      </a:r>
                      <a:endParaRPr sz="2800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نظيف   ب. نظيفة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نظيفات     د. نظيفون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2.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الرجلان 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نشيط      ب. نشيطة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نشيطان      د. نشيطون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3.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القلم 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أ.جديد       ب. جديدة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جديدان   د. جديدتان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4.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العُمّالُ 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ماهرٌ     ب. ماهران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ماهرون    د. ماهرات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5.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الطفلتان 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جميلة     ب. جميل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جميلان   د. جميلتان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6.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المعلّمات .............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مخلصة    ب. مخلصات  ج. مخلصان   د. مخلصتان.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7.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قطفَ الطفلُ .............جَمِيلتين</a:t>
                      </a: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.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أ.وردة         ب.وردات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وردتين      د. ورود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8.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هذا ........... لونُهُ بنّي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المكتب      ب. المكتبة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المكتبان    د. المكتبتان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9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. يأتي .............. إلى الشّرق الأوسط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أ.السّائحات     ب.السائحة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ج.السّائحتان   د.السّائحون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10.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حاولَتْ ........... مساعدة الطّالب.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 dirty="0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أ.المعلمة       ب. المعلّمان 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 dirty="0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المعلم     د. المعلّمون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B38EE07-05BF-22E1-C817-2E6EF25E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11"/>
          <p:cNvGraphicFramePr/>
          <p:nvPr/>
        </p:nvGraphicFramePr>
        <p:xfrm>
          <a:off x="157018" y="258618"/>
          <a:ext cx="11730175" cy="6493150"/>
        </p:xfrm>
        <a:graphic>
          <a:graphicData uri="http://schemas.openxmlformats.org/drawingml/2006/table">
            <a:tbl>
              <a:tblPr rtl="1" firstRow="1" firstCol="1" bandRow="1">
                <a:noFill/>
              </a:tblPr>
              <a:tblGrid>
                <a:gridCol w="293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825">
                <a:tc gridSpan="4"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السّؤال الثّالث: حوّل ما تحته خطّ حسب المطلوب أمامه في الجمل الآتية: 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7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1.اشترى 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الرّجلُ قلمًا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ar-SA" sz="280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(مثنى )</a:t>
                      </a:r>
                      <a:endParaRPr sz="2800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2.اصطحب </a:t>
                      </a: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المعلم التلميذ</a:t>
                      </a: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إلى الصّفّ.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(مثنى)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2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3.دَخلَ 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العاملُ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إلى المصنعِ.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(مثنى)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4.صعدت</a:t>
                      </a: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المعلّمةُ</a:t>
                      </a: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على الدّرجِ.</a:t>
                      </a:r>
                      <a:endParaRPr sz="2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(جمع مؤنث)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7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5.أخذَ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المُهندسُ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المالَ. 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(جمع مذكر)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6.النافذتان مفتوحتان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(مفرد)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7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7.وصلَ 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المسافرونَ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إلى الصّالةِ. 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(مفرد)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8.يصلّي </a:t>
                      </a: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المسلمُ</a:t>
                      </a: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في المسجدِ.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(جمع مذكر سالم)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27EAD9-31A6-9354-7855-BFDBFCF3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F44266-9183-B24A-AEE1-6CFEE221C7D9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4213084"/>
            <a:ext cx="3134961" cy="634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8B43EF-6EE0-D742-971C-58FA352FD016}"/>
              </a:ext>
            </a:extLst>
          </p:cNvPr>
          <p:cNvCxnSpPr/>
          <p:nvPr/>
        </p:nvCxnSpPr>
        <p:spPr>
          <a:xfrm flipH="1">
            <a:off x="6838051" y="3945699"/>
            <a:ext cx="3125731" cy="25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07437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0394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850179" y="248196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7850179" y="4509499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7850179" y="5423147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5613E27-D12A-9B4E-9EC8-922A793BEAFD}"/>
              </a:ext>
            </a:extLst>
          </p:cNvPr>
          <p:cNvSpPr/>
          <p:nvPr/>
        </p:nvSpPr>
        <p:spPr>
          <a:xfrm>
            <a:off x="7850179" y="3637785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Verb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AED6C4-DEF3-CF49-BD36-B4E99C8EB272}"/>
              </a:ext>
            </a:extLst>
          </p:cNvPr>
          <p:cNvSpPr/>
          <p:nvPr/>
        </p:nvSpPr>
        <p:spPr>
          <a:xfrm>
            <a:off x="5812666" y="2074377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403A90A-DED2-3745-97DA-D1B6B6D59C78}"/>
              </a:ext>
            </a:extLst>
          </p:cNvPr>
          <p:cNvSpPr/>
          <p:nvPr/>
        </p:nvSpPr>
        <p:spPr>
          <a:xfrm>
            <a:off x="4887950" y="248196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C95A4AE-1422-F94E-B9E7-FF4CC34BD961}"/>
              </a:ext>
            </a:extLst>
          </p:cNvPr>
          <p:cNvSpPr/>
          <p:nvPr/>
        </p:nvSpPr>
        <p:spPr>
          <a:xfrm>
            <a:off x="4897180" y="378482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8C99B45-DD7B-CA4B-B091-D1BBB674864C}"/>
              </a:ext>
            </a:extLst>
          </p:cNvPr>
          <p:cNvSpPr/>
          <p:nvPr/>
        </p:nvSpPr>
        <p:spPr>
          <a:xfrm>
            <a:off x="4897180" y="516284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F3E502-23EC-8D4B-A778-D9E8897F5C2D}"/>
              </a:ext>
            </a:extLst>
          </p:cNvPr>
          <p:cNvCxnSpPr/>
          <p:nvPr/>
        </p:nvCxnSpPr>
        <p:spPr>
          <a:xfrm flipH="1" flipV="1">
            <a:off x="6828821" y="4196219"/>
            <a:ext cx="1021358" cy="651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1B22A6-9207-8048-BB32-8264F972D180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5608262"/>
            <a:ext cx="1021358" cy="16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594729BB-949F-5648-9003-FCFEFA295D63}"/>
              </a:ext>
            </a:extLst>
          </p:cNvPr>
          <p:cNvSpPr/>
          <p:nvPr/>
        </p:nvSpPr>
        <p:spPr>
          <a:xfrm>
            <a:off x="3509932" y="2074376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30342BA-72FD-FB44-BDFA-800A77AF555A}"/>
              </a:ext>
            </a:extLst>
          </p:cNvPr>
          <p:cNvSpPr/>
          <p:nvPr/>
        </p:nvSpPr>
        <p:spPr>
          <a:xfrm>
            <a:off x="2539496" y="248195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2618E2A-CAF5-454A-AED9-9CF03F110704}"/>
              </a:ext>
            </a:extLst>
          </p:cNvPr>
          <p:cNvSpPr/>
          <p:nvPr/>
        </p:nvSpPr>
        <p:spPr>
          <a:xfrm>
            <a:off x="2561252" y="37973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BC7487-D82E-C344-BA75-D1BA366627F0}"/>
              </a:ext>
            </a:extLst>
          </p:cNvPr>
          <p:cNvSpPr/>
          <p:nvPr/>
        </p:nvSpPr>
        <p:spPr>
          <a:xfrm>
            <a:off x="2561252" y="51753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8AE1F-1B89-3C4B-97A1-C58B4835996C}"/>
              </a:ext>
            </a:extLst>
          </p:cNvPr>
          <p:cNvCxnSpPr>
            <a:cxnSpLocks/>
          </p:cNvCxnSpPr>
          <p:nvPr/>
        </p:nvCxnSpPr>
        <p:spPr>
          <a:xfrm flipH="1" flipV="1">
            <a:off x="4492893" y="4289017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48DDD7-829B-3141-98C0-745F84E5C80D}"/>
              </a:ext>
            </a:extLst>
          </p:cNvPr>
          <p:cNvCxnSpPr>
            <a:cxnSpLocks/>
          </p:cNvCxnSpPr>
          <p:nvPr/>
        </p:nvCxnSpPr>
        <p:spPr>
          <a:xfrm flipH="1">
            <a:off x="4492893" y="5758197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0DC9A630-24C2-6C49-A810-5198667B20E8}"/>
              </a:ext>
            </a:extLst>
          </p:cNvPr>
          <p:cNvSpPr/>
          <p:nvPr/>
        </p:nvSpPr>
        <p:spPr>
          <a:xfrm>
            <a:off x="9963782" y="3637785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3D86404-9DEA-BD41-9B6F-091DC36E6930}"/>
              </a:ext>
            </a:extLst>
          </p:cNvPr>
          <p:cNvSpPr/>
          <p:nvPr/>
        </p:nvSpPr>
        <p:spPr>
          <a:xfrm>
            <a:off x="9963782" y="4527289"/>
            <a:ext cx="1940871" cy="67338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09D9B9F1-25FE-AC42-8472-75AB648C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6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7" grpId="1" animBg="1"/>
      <p:bldP spid="28" grpId="0" animBg="1"/>
      <p:bldP spid="28" grpId="1" animBg="1"/>
      <p:bldP spid="17" grpId="0" animBg="1"/>
      <p:bldP spid="9" grpId="0" animBg="1"/>
      <p:bldP spid="10" grpId="0" animBg="1"/>
      <p:bldP spid="10" grpId="1" animBg="1"/>
      <p:bldP spid="10" grpId="2" animBg="1"/>
      <p:bldP spid="11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0918F-5354-BD82-4F58-5F342D6D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1790471"/>
            <a:ext cx="6820852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F7F8-74B1-86B0-CC9E-72925795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95" y="1142681"/>
            <a:ext cx="669701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00677"/>
              </p:ext>
            </p:extLst>
          </p:nvPr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7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56613D-0DA6-40FB-9939-7D532839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056613D-0DA6-40FB-9939-7D532839B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5DCFB4-E0DC-4910-8636-6BDAFAAB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175DCFB4-E0DC-4910-8636-6BDAFAABF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5DB65-CE82-41B8-858B-3E63C66EA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9D5DB65-CE82-41B8-858B-3E63C66EA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4F1A74-7975-4CD2-8DF2-3BA25BF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24F1A74-7975-4CD2-8DF2-3BA25BF2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5671D2-0C24-45A4-A6A8-093201DD8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AD5671D2-0C24-45A4-A6A8-093201DD8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B00B63-9FC0-4402-A383-23282273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BB00B63-9FC0-4402-A383-23282273E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CFC8F-F6E5-4CF0-D82C-18818F1E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1819050"/>
            <a:ext cx="690658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4B03D-F7E4-1F96-7DE8-AC913FBE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1418944"/>
            <a:ext cx="6839905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7AD38-53E6-1313-5E70-04810EB4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1404655"/>
            <a:ext cx="6906589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9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CEB8A-2EFF-BB14-7257-3C363F7F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721"/>
            <a:ext cx="12192000" cy="31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15E5-430F-A2A5-C780-38051711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878"/>
            <a:ext cx="12192000" cy="31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5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966BD-7092-408A-A97C-5D1A5765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E1966BD-7092-408A-A97C-5D1A5765B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BAB98-19C8-492F-9F15-981B3AF3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E4BAB98-19C8-492F-9F15-981B3AF3C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39F5C4-69C5-4858-A312-35546A408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D39F5C4-69C5-4858-A312-35546A408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4821B-126F-4FF7-85FE-922EFCA6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EAC4821B-126F-4FF7-85FE-922EFCA65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158A2-9D0E-4756-B352-7A4D176D3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F1158A2-9D0E-4756-B352-7A4D176D3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95EDD-DBDE-4DC3-A720-A3D2BD074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8895EDD-DBDE-4DC3-A720-A3D2BD074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45FA85-6AAF-41F3-8A99-B7ECFBAF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9145FA85-6AAF-41F3-8A99-B7ECFBAF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A5703-C849-4F84-85DF-06537C8B0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2FA5703-C849-4F84-85DF-06537C8B0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C0C23-FBD4-44A6-A307-70889EE8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ECC0C23-FBD4-44A6-A307-70889EE8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689D1-B9E5-6D74-D3E5-374CC465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D56B2-A155-AD74-2D2C-ABF2CA6B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DFBBA-4C6D-FA51-1374-E7A1CEEB5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2" t="23914" b="33188"/>
          <a:stretch/>
        </p:blipFill>
        <p:spPr>
          <a:xfrm>
            <a:off x="591984" y="4710"/>
            <a:ext cx="9396842" cy="65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689D1-B9E5-6D74-D3E5-374CC465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D56B2-A155-AD74-2D2C-ABF2CA6B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95F39-22D6-F4A3-0239-3DE26DB8E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83" b="17681"/>
          <a:stretch/>
        </p:blipFill>
        <p:spPr>
          <a:xfrm>
            <a:off x="585623" y="0"/>
            <a:ext cx="8958159" cy="65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BCE10-9A2B-F2E2-FFFA-1F096673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5A81D-AC59-56DF-8358-E38D419D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4F746-1E58-0F6E-A07E-E67B9355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10" b="21450"/>
          <a:stretch/>
        </p:blipFill>
        <p:spPr>
          <a:xfrm>
            <a:off x="1331843" y="915"/>
            <a:ext cx="8378388" cy="65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2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264998"/>
              </p:ext>
            </p:extLst>
          </p:nvPr>
        </p:nvGraphicFramePr>
        <p:xfrm>
          <a:off x="13561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EB95E9-B4DE-44B7-9C1D-E420DF31D2FE}"/>
              </a:ext>
            </a:extLst>
          </p:cNvPr>
          <p:cNvSpPr txBox="1">
            <a:spLocks/>
          </p:cNvSpPr>
          <p:nvPr/>
        </p:nvSpPr>
        <p:spPr>
          <a:xfrm>
            <a:off x="185530" y="2222523"/>
            <a:ext cx="1182094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/>
              <a:t>أَنْوَاع الاسْم مِنْ حَيْثُ العَدَد</a:t>
            </a:r>
            <a:br>
              <a:rPr lang="ar-EG"/>
            </a:br>
            <a:r>
              <a:rPr lang="en-US"/>
              <a:t>Types of Noun in terms of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0EE124-A880-4B02-9C6C-56D8934CFEA9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F2B84-6E13-4662-8811-16246AC91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31F2B84-6E13-4662-8811-16246AC91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CFC2E-E12D-4372-BDC5-E64CCA093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33CFC2E-E12D-4372-BDC5-E64CCA093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351CD-65BB-4564-B688-2C100E11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A6351CD-65BB-4564-B688-2C100E111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24AEBF-C89C-4EED-BD9C-62CAC295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C24AEBF-C89C-4EED-BD9C-62CAC295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2BEE0-9D6B-4F13-9747-F703B8A9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862BEE0-9D6B-4F13-9747-F703B8A98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88BDD-DFFC-4DE4-AE9D-7BE7B653B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C888BDD-DFFC-4DE4-AE9D-7BE7B653B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5E1F3-0E70-425A-9FF6-29CB657C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B65E1F3-0E70-425A-9FF6-29CB657C7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C5BC8-B47E-4191-99EE-136FC88D2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80C5BC8-B47E-4191-99EE-136FC88D2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0EE124-A880-4B02-9C6C-56D8934CFEA9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9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0EE124-A880-4B02-9C6C-56D8934CFEA9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4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0EE124-A880-4B02-9C6C-56D8934CFEA9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4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0EE124-A880-4B02-9C6C-56D8934CFEA9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7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3164CF-10F5-43AD-B798-55679151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0B257A5-92A0-40A9-A987-B3223C3AD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1532A3-53C4-430F-A530-8C7F7EDA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62F4C2-0A92-4A0F-B73C-7AC6C96FF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4E2C509-EB66-40D0-BE9E-F1523A410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BABCE9-42A9-46CD-9FEB-565E6DEA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4228D23-A459-411B-BE03-4D1FCD16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563</Words>
  <Application>Microsoft Office PowerPoint</Application>
  <PresentationFormat>Widescreen</PresentationFormat>
  <Paragraphs>186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Arabic Typesetting</vt:lpstr>
      <vt:lpstr>Arial</vt:lpstr>
      <vt:lpstr>Calibri</vt:lpstr>
      <vt:lpstr>Sakkal Majalla</vt:lpstr>
      <vt:lpstr>Office Theme</vt:lpstr>
      <vt:lpstr>تَمْهِيد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أمثلة على المفرد </vt:lpstr>
      <vt:lpstr>أمثلة على المثنّى </vt:lpstr>
      <vt:lpstr>أمثلة على الجمع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2022-12-04T15:56:03Z</dcterms:modified>
</cp:coreProperties>
</file>