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90" d="100"/>
          <a:sy n="90" d="100"/>
        </p:scale>
        <p:origin x="81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2020-09-25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2020-09-25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2020-09-25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2020-09-25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Establishing Prophethood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Prophethood</a:t>
            </a:r>
          </a:p>
          <a:p>
            <a:r>
              <a:rPr lang="en-US" dirty="0"/>
              <a:t>Establishing the Prophethood of the Seal of the Prophets</a:t>
            </a:r>
          </a:p>
          <a:p>
            <a:r>
              <a:rPr lang="en-US" dirty="0"/>
              <a:t>In Response to the Jews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Establishing Prophethood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/>
              <a:t>Allah sent prophets and messengers to the creation and supported them with miracles to prove their truthfulness and </a:t>
            </a:r>
            <a:r>
              <a:rPr lang="en-CA" dirty="0" err="1"/>
              <a:t>genuinity</a:t>
            </a:r>
            <a:r>
              <a:rPr lang="en-CA" dirty="0"/>
              <a:t> of their call to God. </a:t>
            </a:r>
          </a:p>
          <a:p>
            <a:pPr algn="just"/>
            <a:r>
              <a:rPr lang="en-CA" dirty="0"/>
              <a:t>The first prophet is Adam and the last is Muhammad (PBUT).</a:t>
            </a:r>
          </a:p>
          <a:p>
            <a:pPr algn="just"/>
            <a:r>
              <a:rPr lang="en-CA" dirty="0"/>
              <a:t>Some of them were mentioned in the Quran and Sunnah and some were not.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1525-EC1C-41C5-8FE9-86716A12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Wisdom Behind Sending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A023-5AF4-49D0-BA76-25CD69C9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CA" dirty="0"/>
              <a:t>To clarify the disagreements between people.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CA" dirty="0"/>
              <a:t>To guide people and to tell them how to worship Allah and what is legislated to them.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CA" dirty="0"/>
              <a:t>To establish a proof against the creation and to remove their excuses.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49D3-E995-49D9-8F04-138DC322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B371A-BC0E-451E-889C-323D5B55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F3FF-4F4B-4267-B3D2-FFB3E412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Seal of the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EBB99-187C-48A5-8C65-3BE7338D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 is Muhammad, peace and blessings be upon him, who was sent to all mankind and Jinn.</a:t>
            </a:r>
          </a:p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Allah abrogated with his </a:t>
            </a:r>
            <a:r>
              <a:rPr lang="en-CA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Deen</a:t>
            </a:r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and creed all previous religions and creeds, and made his </a:t>
            </a:r>
            <a:r>
              <a:rPr lang="en-CA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Shari’ah</a:t>
            </a:r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the governing law for all creations.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09670-EE11-4F04-AB58-816C553F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05B4B-EAB9-4B7C-BE77-B4B646CF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8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6798-3939-4E83-B0EE-34E5262C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Establishing the Prophethood of the Seal of the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224B-C831-4F6A-9E10-52B63D90B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/>
              <a:t>His prophethood can be proved from </a:t>
            </a:r>
            <a:r>
              <a:rPr lang="en-CA" b="1" dirty="0"/>
              <a:t>five ways</a:t>
            </a:r>
            <a:r>
              <a:rPr lang="en-CA" dirty="0"/>
              <a:t>: </a:t>
            </a:r>
          </a:p>
          <a:p>
            <a:pPr lvl="1" algn="just"/>
            <a:r>
              <a:rPr lang="en-CA" sz="2600" dirty="0"/>
              <a:t>Quran</a:t>
            </a:r>
          </a:p>
          <a:p>
            <a:pPr lvl="1" algn="just"/>
            <a:r>
              <a:rPr lang="en-CA" sz="2600" dirty="0"/>
              <a:t>His miracles</a:t>
            </a:r>
          </a:p>
          <a:p>
            <a:pPr lvl="1" algn="just"/>
            <a:r>
              <a:rPr lang="en-CA" sz="2600" dirty="0"/>
              <a:t>His great merits and noble traits</a:t>
            </a:r>
          </a:p>
          <a:p>
            <a:pPr lvl="1" algn="just"/>
            <a:r>
              <a:rPr lang="en-CA" sz="2600" dirty="0"/>
              <a:t>The signs that appeared prior to his mission</a:t>
            </a:r>
          </a:p>
          <a:p>
            <a:pPr lvl="1" algn="just"/>
            <a:r>
              <a:rPr lang="en-CA" sz="2600" dirty="0"/>
              <a:t>The signs that appeared after him</a:t>
            </a:r>
          </a:p>
          <a:p>
            <a:pPr algn="just"/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4E193-7A43-4844-A307-027B68B0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1825F-D305-4E13-BCA2-A7765B06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5C6FC-0E28-4D08-B14C-B3D75A84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 Response to the Jews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35E2C-7111-4A35-97CB-1D7055573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Abrogation does not entail new knowledge appearing to God.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Moses’ </a:t>
            </a:r>
            <a:r>
              <a:rPr lang="en-CA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Shari’ah</a:t>
            </a: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also abrogated those before it.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Moses informed them of our prophet. 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Belief in all prophets is better than belief in some.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5. The religion of Islam is Ibrahim’s religion.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CA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6. Islam came to show them the truth about what they differed.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9E0D8-DACC-4F84-B8FE-4E03AE41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93413-FEAD-40C7-8ACE-A22030F8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289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Establishing Prophethood</vt:lpstr>
      <vt:lpstr>Agenda</vt:lpstr>
      <vt:lpstr>Establishing Prophethood</vt:lpstr>
      <vt:lpstr>The Wisdom Behind Sending Prophets</vt:lpstr>
      <vt:lpstr>The Seal of the Prophets</vt:lpstr>
      <vt:lpstr>Establishing the Prophethood of the Seal of the Prophets</vt:lpstr>
      <vt:lpstr>In Response to the Jews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70</cp:revision>
  <dcterms:created xsi:type="dcterms:W3CDTF">2020-09-13T16:40:33Z</dcterms:created>
  <dcterms:modified xsi:type="dcterms:W3CDTF">2020-09-26T04:22:37Z</dcterms:modified>
</cp:coreProperties>
</file>