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5" r:id="rId4"/>
    <p:sldId id="266" r:id="rId5"/>
    <p:sldId id="294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64" d="100"/>
          <a:sy n="64" d="100"/>
        </p:scale>
        <p:origin x="10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1FB2B-154F-4FD0-A943-E7C532F8F999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D710BA0-4B8F-438C-A372-179DA35B416C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الجملة الاسمية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775CB5D-EBDF-479C-9439-B8BD0DCB1DEB}" type="parTrans" cxnId="{0827E4A9-CA1B-48C2-9824-4AFE96B6AB9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D2B17DD-B3B3-4997-A64E-29E755EAF161}" type="sibTrans" cxnId="{0827E4A9-CA1B-48C2-9824-4AFE96B6AB9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2681EC4-FE48-49A0-B0BF-AB58CEB3824D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المبتدأ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AC6BEC-8662-4A55-9CBA-5973276BE900}" type="parTrans" cxnId="{68255427-73A4-4971-AE49-C8208858D8E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C1FC26-87D8-46E5-8239-86910BCEFB72}" type="sibTrans" cxnId="{68255427-73A4-4971-AE49-C8208858D8E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557F9EE-9B7A-4B14-9CD1-69DD0FA5BD42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الخبر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1DF905C-3FBF-4E61-BFA3-FA4AF0F4E924}" type="parTrans" cxnId="{E2111E82-FF7C-4D34-8582-3A83829DAB30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F97E7DD-FC9F-4198-A864-0E3DB0DEFD79}" type="sibTrans" cxnId="{E2111E82-FF7C-4D34-8582-3A83829DAB30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1C5657-4052-4EB6-A478-0D1B36138B0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مفرد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249E479-38BB-4064-AA3F-C9CAA0AB4021}" type="parTrans" cxnId="{B1F1F977-4F03-451B-86E3-B2FE7E74CB1F}">
      <dgm:prSet/>
      <dgm:spPr/>
      <dgm:t>
        <a:bodyPr/>
        <a:lstStyle/>
        <a:p>
          <a:endParaRPr lang="en-US"/>
        </a:p>
      </dgm:t>
    </dgm:pt>
    <dgm:pt modelId="{AD5EA1FC-BD4A-4AA0-BF62-38C43A7A4B2F}" type="sibTrans" cxnId="{B1F1F977-4F03-451B-86E3-B2FE7E74CB1F}">
      <dgm:prSet/>
      <dgm:spPr/>
      <dgm:t>
        <a:bodyPr/>
        <a:lstStyle/>
        <a:p>
          <a:endParaRPr lang="en-US"/>
        </a:p>
      </dgm:t>
    </dgm:pt>
    <dgm:pt modelId="{02925417-991F-4F79-874E-CFF1B4B9EECD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جملة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BEF62C-A78A-415B-ADD2-C2F28B3303B9}" type="parTrans" cxnId="{9107D156-A9C9-4DAE-BEFE-6476EFF4A465}">
      <dgm:prSet/>
      <dgm:spPr/>
      <dgm:t>
        <a:bodyPr/>
        <a:lstStyle/>
        <a:p>
          <a:endParaRPr lang="en-US"/>
        </a:p>
      </dgm:t>
    </dgm:pt>
    <dgm:pt modelId="{1B21A3B4-3B75-4AAA-AACB-13160FB06A8B}" type="sibTrans" cxnId="{9107D156-A9C9-4DAE-BEFE-6476EFF4A465}">
      <dgm:prSet/>
      <dgm:spPr/>
      <dgm:t>
        <a:bodyPr/>
        <a:lstStyle/>
        <a:p>
          <a:endParaRPr lang="en-US"/>
        </a:p>
      </dgm:t>
    </dgm:pt>
    <dgm:pt modelId="{470F0AEA-7F54-4E92-B735-D7FB04B6681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شبه جملة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67AEC57-1C87-400E-A618-70971324B1B3}" type="parTrans" cxnId="{F0084F97-D74C-48CC-BD89-F73F27FFB5F9}">
      <dgm:prSet/>
      <dgm:spPr/>
      <dgm:t>
        <a:bodyPr/>
        <a:lstStyle/>
        <a:p>
          <a:endParaRPr lang="en-US"/>
        </a:p>
      </dgm:t>
    </dgm:pt>
    <dgm:pt modelId="{EC54496E-6227-49EB-8D32-F2917226E8C4}" type="sibTrans" cxnId="{F0084F97-D74C-48CC-BD89-F73F27FFB5F9}">
      <dgm:prSet/>
      <dgm:spPr/>
      <dgm:t>
        <a:bodyPr/>
        <a:lstStyle/>
        <a:p>
          <a:endParaRPr lang="en-US"/>
        </a:p>
      </dgm:t>
    </dgm:pt>
    <dgm:pt modelId="{028BFC8B-A49C-4E8A-B113-BE7A52EB293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جملة اسمية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FACA7C9-7DE0-40C4-8A73-461A7C045B10}" type="parTrans" cxnId="{38FCB3B4-4825-415D-AA1A-34FD4811FCF8}">
      <dgm:prSet/>
      <dgm:spPr/>
      <dgm:t>
        <a:bodyPr/>
        <a:lstStyle/>
        <a:p>
          <a:endParaRPr lang="en-US"/>
        </a:p>
      </dgm:t>
    </dgm:pt>
    <dgm:pt modelId="{1AF0DC69-3B1C-4A3B-8E7E-53B09D9A1859}" type="sibTrans" cxnId="{38FCB3B4-4825-415D-AA1A-34FD4811FCF8}">
      <dgm:prSet/>
      <dgm:spPr/>
      <dgm:t>
        <a:bodyPr/>
        <a:lstStyle/>
        <a:p>
          <a:endParaRPr lang="en-US"/>
        </a:p>
      </dgm:t>
    </dgm:pt>
    <dgm:pt modelId="{1BB23F90-B0AE-4C57-A269-2B809D49DD8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جملة فعلية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7FAD865-993C-4C88-B932-94BBA7FACEBB}" type="parTrans" cxnId="{9DB70B9E-A584-4659-988E-9AE95B3DD1DF}">
      <dgm:prSet/>
      <dgm:spPr/>
      <dgm:t>
        <a:bodyPr/>
        <a:lstStyle/>
        <a:p>
          <a:endParaRPr lang="en-US"/>
        </a:p>
      </dgm:t>
    </dgm:pt>
    <dgm:pt modelId="{34869741-6B9F-422B-A060-635B9D824ED1}" type="sibTrans" cxnId="{9DB70B9E-A584-4659-988E-9AE95B3DD1DF}">
      <dgm:prSet/>
      <dgm:spPr/>
      <dgm:t>
        <a:bodyPr/>
        <a:lstStyle/>
        <a:p>
          <a:endParaRPr lang="en-US"/>
        </a:p>
      </dgm:t>
    </dgm:pt>
    <dgm:pt modelId="{1E4ACDC7-3CD6-48A6-B7E3-08E101D2FA37}" type="pres">
      <dgm:prSet presAssocID="{F371FB2B-154F-4FD0-A943-E7C532F8F999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CAC68109-E32E-43C1-ABBF-AFAA478F2155}" type="pres">
      <dgm:prSet presAssocID="{7D710BA0-4B8F-438C-A372-179DA35B416C}" presName="hierRoot1" presStyleCnt="0">
        <dgm:presLayoutVars>
          <dgm:hierBranch val="init"/>
        </dgm:presLayoutVars>
      </dgm:prSet>
      <dgm:spPr/>
    </dgm:pt>
    <dgm:pt modelId="{B13B5963-0D96-4C7F-A806-30D785FB69EA}" type="pres">
      <dgm:prSet presAssocID="{7D710BA0-4B8F-438C-A372-179DA35B416C}" presName="rootComposite1" presStyleCnt="0"/>
      <dgm:spPr/>
    </dgm:pt>
    <dgm:pt modelId="{21629231-AA88-4C01-B8E8-FD51B4CAED3D}" type="pres">
      <dgm:prSet presAssocID="{7D710BA0-4B8F-438C-A372-179DA35B416C}" presName="rootText1" presStyleLbl="node0" presStyleIdx="0" presStyleCnt="1">
        <dgm:presLayoutVars>
          <dgm:chPref val="3"/>
        </dgm:presLayoutVars>
      </dgm:prSet>
      <dgm:spPr/>
    </dgm:pt>
    <dgm:pt modelId="{E0C017EC-01F0-4340-A1FC-9CB0DD862380}" type="pres">
      <dgm:prSet presAssocID="{7D710BA0-4B8F-438C-A372-179DA35B416C}" presName="rootConnector1" presStyleLbl="node1" presStyleIdx="0" presStyleCnt="0"/>
      <dgm:spPr/>
    </dgm:pt>
    <dgm:pt modelId="{780ECA75-AB4D-47FB-B819-CB07BE1E6082}" type="pres">
      <dgm:prSet presAssocID="{7D710BA0-4B8F-438C-A372-179DA35B416C}" presName="hierChild2" presStyleCnt="0"/>
      <dgm:spPr/>
    </dgm:pt>
    <dgm:pt modelId="{33233B68-08B8-4D35-869D-29EA865B3738}" type="pres">
      <dgm:prSet presAssocID="{91AC6BEC-8662-4A55-9CBA-5973276BE900}" presName="Name37" presStyleLbl="parChTrans1D2" presStyleIdx="0" presStyleCnt="2"/>
      <dgm:spPr/>
    </dgm:pt>
    <dgm:pt modelId="{1D8387E1-B959-42F8-9B86-41D44701CE4A}" type="pres">
      <dgm:prSet presAssocID="{F2681EC4-FE48-49A0-B0BF-AB58CEB3824D}" presName="hierRoot2" presStyleCnt="0">
        <dgm:presLayoutVars>
          <dgm:hierBranch val="hang"/>
        </dgm:presLayoutVars>
      </dgm:prSet>
      <dgm:spPr/>
    </dgm:pt>
    <dgm:pt modelId="{A114F5BB-D52B-40FD-BDFB-575BDEBD4612}" type="pres">
      <dgm:prSet presAssocID="{F2681EC4-FE48-49A0-B0BF-AB58CEB3824D}" presName="rootComposite" presStyleCnt="0"/>
      <dgm:spPr/>
    </dgm:pt>
    <dgm:pt modelId="{1877125B-2192-4ACC-AA54-58271AF6D910}" type="pres">
      <dgm:prSet presAssocID="{F2681EC4-FE48-49A0-B0BF-AB58CEB3824D}" presName="rootText" presStyleLbl="node2" presStyleIdx="0" presStyleCnt="2">
        <dgm:presLayoutVars>
          <dgm:chPref val="3"/>
        </dgm:presLayoutVars>
      </dgm:prSet>
      <dgm:spPr/>
    </dgm:pt>
    <dgm:pt modelId="{BDFE3F6C-19F0-4511-99C1-C8AF6A6D67AF}" type="pres">
      <dgm:prSet presAssocID="{F2681EC4-FE48-49A0-B0BF-AB58CEB3824D}" presName="rootConnector" presStyleLbl="node2" presStyleIdx="0" presStyleCnt="2"/>
      <dgm:spPr/>
    </dgm:pt>
    <dgm:pt modelId="{BFC6B6A6-8D51-4B38-9718-A64D8544E48A}" type="pres">
      <dgm:prSet presAssocID="{F2681EC4-FE48-49A0-B0BF-AB58CEB3824D}" presName="hierChild4" presStyleCnt="0"/>
      <dgm:spPr/>
    </dgm:pt>
    <dgm:pt modelId="{9FAB6222-9ADA-4A3E-A4B7-76F90DCEA630}" type="pres">
      <dgm:prSet presAssocID="{F2681EC4-FE48-49A0-B0BF-AB58CEB3824D}" presName="hierChild5" presStyleCnt="0"/>
      <dgm:spPr/>
    </dgm:pt>
    <dgm:pt modelId="{D8834616-2232-4E56-ACCB-1182B1613417}" type="pres">
      <dgm:prSet presAssocID="{71DF905C-3FBF-4E61-BFA3-FA4AF0F4E924}" presName="Name37" presStyleLbl="parChTrans1D2" presStyleIdx="1" presStyleCnt="2"/>
      <dgm:spPr/>
    </dgm:pt>
    <dgm:pt modelId="{9A0F3362-F1E4-462F-AE4B-AD921DA64F3C}" type="pres">
      <dgm:prSet presAssocID="{8557F9EE-9B7A-4B14-9CD1-69DD0FA5BD42}" presName="hierRoot2" presStyleCnt="0">
        <dgm:presLayoutVars>
          <dgm:hierBranch/>
        </dgm:presLayoutVars>
      </dgm:prSet>
      <dgm:spPr/>
    </dgm:pt>
    <dgm:pt modelId="{E18579F9-E7C1-49C2-9968-49FBE17C07C7}" type="pres">
      <dgm:prSet presAssocID="{8557F9EE-9B7A-4B14-9CD1-69DD0FA5BD42}" presName="rootComposite" presStyleCnt="0"/>
      <dgm:spPr/>
    </dgm:pt>
    <dgm:pt modelId="{99CB9A05-B64B-48EA-9670-BC20C9084EAD}" type="pres">
      <dgm:prSet presAssocID="{8557F9EE-9B7A-4B14-9CD1-69DD0FA5BD42}" presName="rootText" presStyleLbl="node2" presStyleIdx="1" presStyleCnt="2">
        <dgm:presLayoutVars>
          <dgm:chPref val="3"/>
        </dgm:presLayoutVars>
      </dgm:prSet>
      <dgm:spPr/>
    </dgm:pt>
    <dgm:pt modelId="{88586742-76D6-49F6-8B0A-61F0A5D79258}" type="pres">
      <dgm:prSet presAssocID="{8557F9EE-9B7A-4B14-9CD1-69DD0FA5BD42}" presName="rootConnector" presStyleLbl="node2" presStyleIdx="1" presStyleCnt="2"/>
      <dgm:spPr/>
    </dgm:pt>
    <dgm:pt modelId="{4249367B-3E28-46E7-B7CA-5EDDAA6EAF64}" type="pres">
      <dgm:prSet presAssocID="{8557F9EE-9B7A-4B14-9CD1-69DD0FA5BD42}" presName="hierChild4" presStyleCnt="0"/>
      <dgm:spPr/>
    </dgm:pt>
    <dgm:pt modelId="{FE1966BD-7092-408A-A97C-5D1A5765B770}" type="pres">
      <dgm:prSet presAssocID="{B249E479-38BB-4064-AA3F-C9CAA0AB4021}" presName="Name35" presStyleLbl="parChTrans1D3" presStyleIdx="0" presStyleCnt="3"/>
      <dgm:spPr/>
    </dgm:pt>
    <dgm:pt modelId="{9492CBF5-C1EA-4231-BCFE-A14939FFE24D}" type="pres">
      <dgm:prSet presAssocID="{BA1C5657-4052-4EB6-A478-0D1B36138B03}" presName="hierRoot2" presStyleCnt="0">
        <dgm:presLayoutVars>
          <dgm:hierBranch/>
        </dgm:presLayoutVars>
      </dgm:prSet>
      <dgm:spPr/>
    </dgm:pt>
    <dgm:pt modelId="{262F6CBA-BB18-45F3-998C-4468E3DA15B0}" type="pres">
      <dgm:prSet presAssocID="{BA1C5657-4052-4EB6-A478-0D1B36138B03}" presName="rootComposite" presStyleCnt="0"/>
      <dgm:spPr/>
    </dgm:pt>
    <dgm:pt modelId="{D3D57B7D-50F5-49F9-BCFE-94A95349F2D2}" type="pres">
      <dgm:prSet presAssocID="{BA1C5657-4052-4EB6-A478-0D1B36138B03}" presName="rootText" presStyleLbl="node3" presStyleIdx="0" presStyleCnt="3">
        <dgm:presLayoutVars>
          <dgm:chPref val="3"/>
        </dgm:presLayoutVars>
      </dgm:prSet>
      <dgm:spPr/>
    </dgm:pt>
    <dgm:pt modelId="{C5D8CEA7-E0CD-40B0-9F6F-D070133D6C22}" type="pres">
      <dgm:prSet presAssocID="{BA1C5657-4052-4EB6-A478-0D1B36138B03}" presName="rootConnector" presStyleLbl="node3" presStyleIdx="0" presStyleCnt="3"/>
      <dgm:spPr/>
    </dgm:pt>
    <dgm:pt modelId="{A1F8BA28-4D53-4B50-857E-E7243BFD2CEC}" type="pres">
      <dgm:prSet presAssocID="{BA1C5657-4052-4EB6-A478-0D1B36138B03}" presName="hierChild4" presStyleCnt="0"/>
      <dgm:spPr/>
    </dgm:pt>
    <dgm:pt modelId="{FE99B8C2-238B-489E-A1F4-7F34908320CE}" type="pres">
      <dgm:prSet presAssocID="{BA1C5657-4052-4EB6-A478-0D1B36138B03}" presName="hierChild5" presStyleCnt="0"/>
      <dgm:spPr/>
    </dgm:pt>
    <dgm:pt modelId="{4E4BAB98-19C8-492F-9F15-981B3AF3C617}" type="pres">
      <dgm:prSet presAssocID="{8CBEF62C-A78A-415B-ADD2-C2F28B3303B9}" presName="Name35" presStyleLbl="parChTrans1D3" presStyleIdx="1" presStyleCnt="3"/>
      <dgm:spPr/>
    </dgm:pt>
    <dgm:pt modelId="{734FBBD6-3714-49B5-8999-231474E48D35}" type="pres">
      <dgm:prSet presAssocID="{02925417-991F-4F79-874E-CFF1B4B9EECD}" presName="hierRoot2" presStyleCnt="0">
        <dgm:presLayoutVars>
          <dgm:hierBranch/>
        </dgm:presLayoutVars>
      </dgm:prSet>
      <dgm:spPr/>
    </dgm:pt>
    <dgm:pt modelId="{1987BAF6-3BDA-4897-898E-A023D5326944}" type="pres">
      <dgm:prSet presAssocID="{02925417-991F-4F79-874E-CFF1B4B9EECD}" presName="rootComposite" presStyleCnt="0"/>
      <dgm:spPr/>
    </dgm:pt>
    <dgm:pt modelId="{0D39F5C4-69C5-4858-A312-35546A4082E2}" type="pres">
      <dgm:prSet presAssocID="{02925417-991F-4F79-874E-CFF1B4B9EECD}" presName="rootText" presStyleLbl="node3" presStyleIdx="1" presStyleCnt="3">
        <dgm:presLayoutVars>
          <dgm:chPref val="3"/>
        </dgm:presLayoutVars>
      </dgm:prSet>
      <dgm:spPr/>
    </dgm:pt>
    <dgm:pt modelId="{A7A2D779-DD12-43B3-B5AB-24B654C2C111}" type="pres">
      <dgm:prSet presAssocID="{02925417-991F-4F79-874E-CFF1B4B9EECD}" presName="rootConnector" presStyleLbl="node3" presStyleIdx="1" presStyleCnt="3"/>
      <dgm:spPr/>
    </dgm:pt>
    <dgm:pt modelId="{182042B6-BAC4-4D25-9FB1-DB98575669AC}" type="pres">
      <dgm:prSet presAssocID="{02925417-991F-4F79-874E-CFF1B4B9EECD}" presName="hierChild4" presStyleCnt="0"/>
      <dgm:spPr/>
    </dgm:pt>
    <dgm:pt modelId="{78895EDD-DBDE-4DC3-A720-A3D2BD074CB0}" type="pres">
      <dgm:prSet presAssocID="{AFACA7C9-7DE0-40C4-8A73-461A7C045B10}" presName="Name35" presStyleLbl="parChTrans1D4" presStyleIdx="0" presStyleCnt="2"/>
      <dgm:spPr/>
    </dgm:pt>
    <dgm:pt modelId="{FD8B6B0E-839A-4784-812B-7CD9E8A9FC1C}" type="pres">
      <dgm:prSet presAssocID="{028BFC8B-A49C-4E8A-B113-BE7A52EB2939}" presName="hierRoot2" presStyleCnt="0">
        <dgm:presLayoutVars>
          <dgm:hierBranch val="init"/>
        </dgm:presLayoutVars>
      </dgm:prSet>
      <dgm:spPr/>
    </dgm:pt>
    <dgm:pt modelId="{1876C3ED-25D2-4B3F-B751-FD5BC8DA9E66}" type="pres">
      <dgm:prSet presAssocID="{028BFC8B-A49C-4E8A-B113-BE7A52EB2939}" presName="rootComposite" presStyleCnt="0"/>
      <dgm:spPr/>
    </dgm:pt>
    <dgm:pt modelId="{9145FA85-6AAF-41F3-8A99-B7ECFBAF5388}" type="pres">
      <dgm:prSet presAssocID="{028BFC8B-A49C-4E8A-B113-BE7A52EB2939}" presName="rootText" presStyleLbl="node4" presStyleIdx="0" presStyleCnt="2">
        <dgm:presLayoutVars>
          <dgm:chPref val="3"/>
        </dgm:presLayoutVars>
      </dgm:prSet>
      <dgm:spPr/>
    </dgm:pt>
    <dgm:pt modelId="{C43CECC9-23D3-43EC-9CA4-999B32CB8109}" type="pres">
      <dgm:prSet presAssocID="{028BFC8B-A49C-4E8A-B113-BE7A52EB2939}" presName="rootConnector" presStyleLbl="node4" presStyleIdx="0" presStyleCnt="2"/>
      <dgm:spPr/>
    </dgm:pt>
    <dgm:pt modelId="{F426C0E4-253E-4B2B-BFC2-297EF7E72DE2}" type="pres">
      <dgm:prSet presAssocID="{028BFC8B-A49C-4E8A-B113-BE7A52EB2939}" presName="hierChild4" presStyleCnt="0"/>
      <dgm:spPr/>
    </dgm:pt>
    <dgm:pt modelId="{87D7094A-4A83-4EF4-84F4-6E357AB1979E}" type="pres">
      <dgm:prSet presAssocID="{028BFC8B-A49C-4E8A-B113-BE7A52EB2939}" presName="hierChild5" presStyleCnt="0"/>
      <dgm:spPr/>
    </dgm:pt>
    <dgm:pt modelId="{D2FA5703-C849-4F84-85DF-06537C8B0F71}" type="pres">
      <dgm:prSet presAssocID="{87FAD865-993C-4C88-B932-94BBA7FACEBB}" presName="Name35" presStyleLbl="parChTrans1D4" presStyleIdx="1" presStyleCnt="2"/>
      <dgm:spPr/>
    </dgm:pt>
    <dgm:pt modelId="{87811287-C8C6-4DC2-9F68-5FCE9DB34163}" type="pres">
      <dgm:prSet presAssocID="{1BB23F90-B0AE-4C57-A269-2B809D49DD8A}" presName="hierRoot2" presStyleCnt="0">
        <dgm:presLayoutVars>
          <dgm:hierBranch val="init"/>
        </dgm:presLayoutVars>
      </dgm:prSet>
      <dgm:spPr/>
    </dgm:pt>
    <dgm:pt modelId="{C6631116-7242-4F9E-96F0-2DA16DE3F307}" type="pres">
      <dgm:prSet presAssocID="{1BB23F90-B0AE-4C57-A269-2B809D49DD8A}" presName="rootComposite" presStyleCnt="0"/>
      <dgm:spPr/>
    </dgm:pt>
    <dgm:pt modelId="{5ECC0C23-FBD4-44A6-A307-70889EE8449E}" type="pres">
      <dgm:prSet presAssocID="{1BB23F90-B0AE-4C57-A269-2B809D49DD8A}" presName="rootText" presStyleLbl="node4" presStyleIdx="1" presStyleCnt="2">
        <dgm:presLayoutVars>
          <dgm:chPref val="3"/>
        </dgm:presLayoutVars>
      </dgm:prSet>
      <dgm:spPr/>
    </dgm:pt>
    <dgm:pt modelId="{C071C006-2D2C-41EE-B79C-3E2228217ABF}" type="pres">
      <dgm:prSet presAssocID="{1BB23F90-B0AE-4C57-A269-2B809D49DD8A}" presName="rootConnector" presStyleLbl="node4" presStyleIdx="1" presStyleCnt="2"/>
      <dgm:spPr/>
    </dgm:pt>
    <dgm:pt modelId="{45DAD0E6-324E-421D-BD4D-9AE728FE3176}" type="pres">
      <dgm:prSet presAssocID="{1BB23F90-B0AE-4C57-A269-2B809D49DD8A}" presName="hierChild4" presStyleCnt="0"/>
      <dgm:spPr/>
    </dgm:pt>
    <dgm:pt modelId="{0BEAC1DD-913D-47A3-9A49-DD196EDC58CA}" type="pres">
      <dgm:prSet presAssocID="{1BB23F90-B0AE-4C57-A269-2B809D49DD8A}" presName="hierChild5" presStyleCnt="0"/>
      <dgm:spPr/>
    </dgm:pt>
    <dgm:pt modelId="{67FD6393-2937-4571-9FC2-E370E068037D}" type="pres">
      <dgm:prSet presAssocID="{02925417-991F-4F79-874E-CFF1B4B9EECD}" presName="hierChild5" presStyleCnt="0"/>
      <dgm:spPr/>
    </dgm:pt>
    <dgm:pt modelId="{EAC4821B-126F-4FF7-85FE-922EFCA6506A}" type="pres">
      <dgm:prSet presAssocID="{067AEC57-1C87-400E-A618-70971324B1B3}" presName="Name35" presStyleLbl="parChTrans1D3" presStyleIdx="2" presStyleCnt="3"/>
      <dgm:spPr/>
    </dgm:pt>
    <dgm:pt modelId="{7A0F9E32-E5D6-4F93-B4F1-016B4C67A9A2}" type="pres">
      <dgm:prSet presAssocID="{470F0AEA-7F54-4E92-B735-D7FB04B6681E}" presName="hierRoot2" presStyleCnt="0">
        <dgm:presLayoutVars>
          <dgm:hierBranch/>
        </dgm:presLayoutVars>
      </dgm:prSet>
      <dgm:spPr/>
    </dgm:pt>
    <dgm:pt modelId="{8612A3EA-C68F-42B8-9601-A73F48EBFAFE}" type="pres">
      <dgm:prSet presAssocID="{470F0AEA-7F54-4E92-B735-D7FB04B6681E}" presName="rootComposite" presStyleCnt="0"/>
      <dgm:spPr/>
    </dgm:pt>
    <dgm:pt modelId="{4F1158A2-9D0E-4756-B352-7A4D176D3562}" type="pres">
      <dgm:prSet presAssocID="{470F0AEA-7F54-4E92-B735-D7FB04B6681E}" presName="rootText" presStyleLbl="node3" presStyleIdx="2" presStyleCnt="3">
        <dgm:presLayoutVars>
          <dgm:chPref val="3"/>
        </dgm:presLayoutVars>
      </dgm:prSet>
      <dgm:spPr/>
    </dgm:pt>
    <dgm:pt modelId="{804FC76D-BB69-4521-870E-06245ECD9E0B}" type="pres">
      <dgm:prSet presAssocID="{470F0AEA-7F54-4E92-B735-D7FB04B6681E}" presName="rootConnector" presStyleLbl="node3" presStyleIdx="2" presStyleCnt="3"/>
      <dgm:spPr/>
    </dgm:pt>
    <dgm:pt modelId="{7AAAB24C-7165-45C0-8D01-5759BEB4C886}" type="pres">
      <dgm:prSet presAssocID="{470F0AEA-7F54-4E92-B735-D7FB04B6681E}" presName="hierChild4" presStyleCnt="0"/>
      <dgm:spPr/>
    </dgm:pt>
    <dgm:pt modelId="{B8B3DD2B-DA7B-41D3-9C38-27AC4B5F34BA}" type="pres">
      <dgm:prSet presAssocID="{470F0AEA-7F54-4E92-B735-D7FB04B6681E}" presName="hierChild5" presStyleCnt="0"/>
      <dgm:spPr/>
    </dgm:pt>
    <dgm:pt modelId="{79A0D51F-2FA9-4670-8947-8739DDDEA61A}" type="pres">
      <dgm:prSet presAssocID="{8557F9EE-9B7A-4B14-9CD1-69DD0FA5BD42}" presName="hierChild5" presStyleCnt="0"/>
      <dgm:spPr/>
    </dgm:pt>
    <dgm:pt modelId="{98D6AD82-F73F-43E3-AB87-59408B9584C5}" type="pres">
      <dgm:prSet presAssocID="{7D710BA0-4B8F-438C-A372-179DA35B416C}" presName="hierChild3" presStyleCnt="0"/>
      <dgm:spPr/>
    </dgm:pt>
  </dgm:ptLst>
  <dgm:cxnLst>
    <dgm:cxn modelId="{6BE15B0E-3AAA-4015-B5B3-FB167A639B05}" type="presOf" srcId="{8CBEF62C-A78A-415B-ADD2-C2F28B3303B9}" destId="{4E4BAB98-19C8-492F-9F15-981B3AF3C617}" srcOrd="0" destOrd="0" presId="urn:microsoft.com/office/officeart/2005/8/layout/orgChart1"/>
    <dgm:cxn modelId="{6DF36115-B461-4D34-BDDE-921E904850F4}" type="presOf" srcId="{91AC6BEC-8662-4A55-9CBA-5973276BE900}" destId="{33233B68-08B8-4D35-869D-29EA865B3738}" srcOrd="0" destOrd="0" presId="urn:microsoft.com/office/officeart/2005/8/layout/orgChart1"/>
    <dgm:cxn modelId="{24F3BB19-CB06-43A1-8A62-69AAE9BBF4E5}" type="presOf" srcId="{AFACA7C9-7DE0-40C4-8A73-461A7C045B10}" destId="{78895EDD-DBDE-4DC3-A720-A3D2BD074CB0}" srcOrd="0" destOrd="0" presId="urn:microsoft.com/office/officeart/2005/8/layout/orgChart1"/>
    <dgm:cxn modelId="{4AF38F1A-EDA3-4ACB-8779-0C2E6E4078F4}" type="presOf" srcId="{02925417-991F-4F79-874E-CFF1B4B9EECD}" destId="{0D39F5C4-69C5-4858-A312-35546A4082E2}" srcOrd="0" destOrd="0" presId="urn:microsoft.com/office/officeart/2005/8/layout/orgChart1"/>
    <dgm:cxn modelId="{68255427-73A4-4971-AE49-C8208858D8E3}" srcId="{7D710BA0-4B8F-438C-A372-179DA35B416C}" destId="{F2681EC4-FE48-49A0-B0BF-AB58CEB3824D}" srcOrd="0" destOrd="0" parTransId="{91AC6BEC-8662-4A55-9CBA-5973276BE900}" sibTransId="{67C1FC26-87D8-46E5-8239-86910BCEFB72}"/>
    <dgm:cxn modelId="{4A60022F-1E82-4775-8E50-4DCDF8EFF1A8}" type="presOf" srcId="{F2681EC4-FE48-49A0-B0BF-AB58CEB3824D}" destId="{1877125B-2192-4ACC-AA54-58271AF6D910}" srcOrd="0" destOrd="0" presId="urn:microsoft.com/office/officeart/2005/8/layout/orgChart1"/>
    <dgm:cxn modelId="{EEAA6139-C0A6-491D-BBAE-DCDC77538216}" type="presOf" srcId="{1BB23F90-B0AE-4C57-A269-2B809D49DD8A}" destId="{C071C006-2D2C-41EE-B79C-3E2228217ABF}" srcOrd="1" destOrd="0" presId="urn:microsoft.com/office/officeart/2005/8/layout/orgChart1"/>
    <dgm:cxn modelId="{9107D156-A9C9-4DAE-BEFE-6476EFF4A465}" srcId="{8557F9EE-9B7A-4B14-9CD1-69DD0FA5BD42}" destId="{02925417-991F-4F79-874E-CFF1B4B9EECD}" srcOrd="1" destOrd="0" parTransId="{8CBEF62C-A78A-415B-ADD2-C2F28B3303B9}" sibTransId="{1B21A3B4-3B75-4AAA-AACB-13160FB06A8B}"/>
    <dgm:cxn modelId="{B1F1F977-4F03-451B-86E3-B2FE7E74CB1F}" srcId="{8557F9EE-9B7A-4B14-9CD1-69DD0FA5BD42}" destId="{BA1C5657-4052-4EB6-A478-0D1B36138B03}" srcOrd="0" destOrd="0" parTransId="{B249E479-38BB-4064-AA3F-C9CAA0AB4021}" sibTransId="{AD5EA1FC-BD4A-4AA0-BF62-38C43A7A4B2F}"/>
    <dgm:cxn modelId="{BFF06C7C-2731-4743-B9A5-3E4DB159CF5C}" type="presOf" srcId="{7D710BA0-4B8F-438C-A372-179DA35B416C}" destId="{21629231-AA88-4C01-B8E8-FD51B4CAED3D}" srcOrd="0" destOrd="0" presId="urn:microsoft.com/office/officeart/2005/8/layout/orgChart1"/>
    <dgm:cxn modelId="{E2111E82-FF7C-4D34-8582-3A83829DAB30}" srcId="{7D710BA0-4B8F-438C-A372-179DA35B416C}" destId="{8557F9EE-9B7A-4B14-9CD1-69DD0FA5BD42}" srcOrd="1" destOrd="0" parTransId="{71DF905C-3FBF-4E61-BFA3-FA4AF0F4E924}" sibTransId="{EF97E7DD-FC9F-4198-A864-0E3DB0DEFD79}"/>
    <dgm:cxn modelId="{6D156994-392B-4EB9-92AC-5BC527D4DC69}" type="presOf" srcId="{87FAD865-993C-4C88-B932-94BBA7FACEBB}" destId="{D2FA5703-C849-4F84-85DF-06537C8B0F71}" srcOrd="0" destOrd="0" presId="urn:microsoft.com/office/officeart/2005/8/layout/orgChart1"/>
    <dgm:cxn modelId="{F0084F97-D74C-48CC-BD89-F73F27FFB5F9}" srcId="{8557F9EE-9B7A-4B14-9CD1-69DD0FA5BD42}" destId="{470F0AEA-7F54-4E92-B735-D7FB04B6681E}" srcOrd="2" destOrd="0" parTransId="{067AEC57-1C87-400E-A618-70971324B1B3}" sibTransId="{EC54496E-6227-49EB-8D32-F2917226E8C4}"/>
    <dgm:cxn modelId="{E822B497-41EE-4860-B364-9DEDBC38FC5A}" type="presOf" srcId="{7D710BA0-4B8F-438C-A372-179DA35B416C}" destId="{E0C017EC-01F0-4340-A1FC-9CB0DD862380}" srcOrd="1" destOrd="0" presId="urn:microsoft.com/office/officeart/2005/8/layout/orgChart1"/>
    <dgm:cxn modelId="{9DB70B9E-A584-4659-988E-9AE95B3DD1DF}" srcId="{02925417-991F-4F79-874E-CFF1B4B9EECD}" destId="{1BB23F90-B0AE-4C57-A269-2B809D49DD8A}" srcOrd="1" destOrd="0" parTransId="{87FAD865-993C-4C88-B932-94BBA7FACEBB}" sibTransId="{34869741-6B9F-422B-A060-635B9D824ED1}"/>
    <dgm:cxn modelId="{C66CBCA0-F15F-4917-A92A-275419D30564}" type="presOf" srcId="{71DF905C-3FBF-4E61-BFA3-FA4AF0F4E924}" destId="{D8834616-2232-4E56-ACCB-1182B1613417}" srcOrd="0" destOrd="0" presId="urn:microsoft.com/office/officeart/2005/8/layout/orgChart1"/>
    <dgm:cxn modelId="{33FF6DA8-C36E-4F71-AA2A-0E4D60E8C159}" type="presOf" srcId="{B249E479-38BB-4064-AA3F-C9CAA0AB4021}" destId="{FE1966BD-7092-408A-A97C-5D1A5765B770}" srcOrd="0" destOrd="0" presId="urn:microsoft.com/office/officeart/2005/8/layout/orgChart1"/>
    <dgm:cxn modelId="{0827E4A9-CA1B-48C2-9824-4AFE96B6AB93}" srcId="{F371FB2B-154F-4FD0-A943-E7C532F8F999}" destId="{7D710BA0-4B8F-438C-A372-179DA35B416C}" srcOrd="0" destOrd="0" parTransId="{E775CB5D-EBDF-479C-9439-B8BD0DCB1DEB}" sibTransId="{0D2B17DD-B3B3-4997-A64E-29E755EAF161}"/>
    <dgm:cxn modelId="{D760EBB1-989E-443C-9CFA-6040ECF8393E}" type="presOf" srcId="{470F0AEA-7F54-4E92-B735-D7FB04B6681E}" destId="{804FC76D-BB69-4521-870E-06245ECD9E0B}" srcOrd="1" destOrd="0" presId="urn:microsoft.com/office/officeart/2005/8/layout/orgChart1"/>
    <dgm:cxn modelId="{38FCB3B4-4825-415D-AA1A-34FD4811FCF8}" srcId="{02925417-991F-4F79-874E-CFF1B4B9EECD}" destId="{028BFC8B-A49C-4E8A-B113-BE7A52EB2939}" srcOrd="0" destOrd="0" parTransId="{AFACA7C9-7DE0-40C4-8A73-461A7C045B10}" sibTransId="{1AF0DC69-3B1C-4A3B-8E7E-53B09D9A1859}"/>
    <dgm:cxn modelId="{2A4489B8-5939-459C-9DFC-600ACA82429B}" type="presOf" srcId="{02925417-991F-4F79-874E-CFF1B4B9EECD}" destId="{A7A2D779-DD12-43B3-B5AB-24B654C2C111}" srcOrd="1" destOrd="0" presId="urn:microsoft.com/office/officeart/2005/8/layout/orgChart1"/>
    <dgm:cxn modelId="{487604BE-2974-485E-A9D0-9410A415E40D}" type="presOf" srcId="{1BB23F90-B0AE-4C57-A269-2B809D49DD8A}" destId="{5ECC0C23-FBD4-44A6-A307-70889EE8449E}" srcOrd="0" destOrd="0" presId="urn:microsoft.com/office/officeart/2005/8/layout/orgChart1"/>
    <dgm:cxn modelId="{972026C1-941C-4DB1-92FA-F37869DFBC10}" type="presOf" srcId="{F2681EC4-FE48-49A0-B0BF-AB58CEB3824D}" destId="{BDFE3F6C-19F0-4511-99C1-C8AF6A6D67AF}" srcOrd="1" destOrd="0" presId="urn:microsoft.com/office/officeart/2005/8/layout/orgChart1"/>
    <dgm:cxn modelId="{275F2AC1-01D5-4E50-81A3-C1A2C008B559}" type="presOf" srcId="{8557F9EE-9B7A-4B14-9CD1-69DD0FA5BD42}" destId="{99CB9A05-B64B-48EA-9670-BC20C9084EAD}" srcOrd="0" destOrd="0" presId="urn:microsoft.com/office/officeart/2005/8/layout/orgChart1"/>
    <dgm:cxn modelId="{F8095EC6-4287-47BB-8F50-ED396D8F1C28}" type="presOf" srcId="{067AEC57-1C87-400E-A618-70971324B1B3}" destId="{EAC4821B-126F-4FF7-85FE-922EFCA6506A}" srcOrd="0" destOrd="0" presId="urn:microsoft.com/office/officeart/2005/8/layout/orgChart1"/>
    <dgm:cxn modelId="{EC0928C8-73D0-4764-A153-7B20D2EEAA66}" type="presOf" srcId="{028BFC8B-A49C-4E8A-B113-BE7A52EB2939}" destId="{9145FA85-6AAF-41F3-8A99-B7ECFBAF5388}" srcOrd="0" destOrd="0" presId="urn:microsoft.com/office/officeart/2005/8/layout/orgChart1"/>
    <dgm:cxn modelId="{1297CED5-2CF6-4984-97D9-098C83E0AEE1}" type="presOf" srcId="{BA1C5657-4052-4EB6-A478-0D1B36138B03}" destId="{D3D57B7D-50F5-49F9-BCFE-94A95349F2D2}" srcOrd="0" destOrd="0" presId="urn:microsoft.com/office/officeart/2005/8/layout/orgChart1"/>
    <dgm:cxn modelId="{6EA64EDC-8B8D-4EAF-B2FF-9CD0A495155D}" type="presOf" srcId="{BA1C5657-4052-4EB6-A478-0D1B36138B03}" destId="{C5D8CEA7-E0CD-40B0-9F6F-D070133D6C22}" srcOrd="1" destOrd="0" presId="urn:microsoft.com/office/officeart/2005/8/layout/orgChart1"/>
    <dgm:cxn modelId="{FFB7CFDC-7547-48E7-87DB-2D983C00B30D}" type="presOf" srcId="{F371FB2B-154F-4FD0-A943-E7C532F8F999}" destId="{1E4ACDC7-3CD6-48A6-B7E3-08E101D2FA37}" srcOrd="0" destOrd="0" presId="urn:microsoft.com/office/officeart/2005/8/layout/orgChart1"/>
    <dgm:cxn modelId="{D02BA1EA-5DCC-4153-88F6-097330DE87F8}" type="presOf" srcId="{028BFC8B-A49C-4E8A-B113-BE7A52EB2939}" destId="{C43CECC9-23D3-43EC-9CA4-999B32CB8109}" srcOrd="1" destOrd="0" presId="urn:microsoft.com/office/officeart/2005/8/layout/orgChart1"/>
    <dgm:cxn modelId="{3FB7BDF7-1482-4121-A457-69AE7BF27938}" type="presOf" srcId="{8557F9EE-9B7A-4B14-9CD1-69DD0FA5BD42}" destId="{88586742-76D6-49F6-8B0A-61F0A5D79258}" srcOrd="1" destOrd="0" presId="urn:microsoft.com/office/officeart/2005/8/layout/orgChart1"/>
    <dgm:cxn modelId="{76E381FC-F3AE-47F5-9AD8-949BE652F843}" type="presOf" srcId="{470F0AEA-7F54-4E92-B735-D7FB04B6681E}" destId="{4F1158A2-9D0E-4756-B352-7A4D176D3562}" srcOrd="0" destOrd="0" presId="urn:microsoft.com/office/officeart/2005/8/layout/orgChart1"/>
    <dgm:cxn modelId="{26F3D9F1-987D-48C1-8CC7-CC4FB6B94C69}" type="presParOf" srcId="{1E4ACDC7-3CD6-48A6-B7E3-08E101D2FA37}" destId="{CAC68109-E32E-43C1-ABBF-AFAA478F2155}" srcOrd="0" destOrd="0" presId="urn:microsoft.com/office/officeart/2005/8/layout/orgChart1"/>
    <dgm:cxn modelId="{183D29C9-B0E7-4C56-B332-2563B90A0EF6}" type="presParOf" srcId="{CAC68109-E32E-43C1-ABBF-AFAA478F2155}" destId="{B13B5963-0D96-4C7F-A806-30D785FB69EA}" srcOrd="0" destOrd="0" presId="urn:microsoft.com/office/officeart/2005/8/layout/orgChart1"/>
    <dgm:cxn modelId="{B72BBEB6-208F-4845-A58E-E7EEE972E269}" type="presParOf" srcId="{B13B5963-0D96-4C7F-A806-30D785FB69EA}" destId="{21629231-AA88-4C01-B8E8-FD51B4CAED3D}" srcOrd="0" destOrd="0" presId="urn:microsoft.com/office/officeart/2005/8/layout/orgChart1"/>
    <dgm:cxn modelId="{9E86A976-2377-465A-8039-333B4BEE8B67}" type="presParOf" srcId="{B13B5963-0D96-4C7F-A806-30D785FB69EA}" destId="{E0C017EC-01F0-4340-A1FC-9CB0DD862380}" srcOrd="1" destOrd="0" presId="urn:microsoft.com/office/officeart/2005/8/layout/orgChart1"/>
    <dgm:cxn modelId="{E848EB85-34FA-4FD1-A4BA-2B464E85234C}" type="presParOf" srcId="{CAC68109-E32E-43C1-ABBF-AFAA478F2155}" destId="{780ECA75-AB4D-47FB-B819-CB07BE1E6082}" srcOrd="1" destOrd="0" presId="urn:microsoft.com/office/officeart/2005/8/layout/orgChart1"/>
    <dgm:cxn modelId="{3CB936E4-E033-45EE-807C-96D108601563}" type="presParOf" srcId="{780ECA75-AB4D-47FB-B819-CB07BE1E6082}" destId="{33233B68-08B8-4D35-869D-29EA865B3738}" srcOrd="0" destOrd="0" presId="urn:microsoft.com/office/officeart/2005/8/layout/orgChart1"/>
    <dgm:cxn modelId="{75008A57-BF4C-4B95-9491-C7E431A6B1D2}" type="presParOf" srcId="{780ECA75-AB4D-47FB-B819-CB07BE1E6082}" destId="{1D8387E1-B959-42F8-9B86-41D44701CE4A}" srcOrd="1" destOrd="0" presId="urn:microsoft.com/office/officeart/2005/8/layout/orgChart1"/>
    <dgm:cxn modelId="{8163E948-5B56-4B85-AC41-148F85833D30}" type="presParOf" srcId="{1D8387E1-B959-42F8-9B86-41D44701CE4A}" destId="{A114F5BB-D52B-40FD-BDFB-575BDEBD4612}" srcOrd="0" destOrd="0" presId="urn:microsoft.com/office/officeart/2005/8/layout/orgChart1"/>
    <dgm:cxn modelId="{539C98C6-3D42-414D-9305-BA1374941709}" type="presParOf" srcId="{A114F5BB-D52B-40FD-BDFB-575BDEBD4612}" destId="{1877125B-2192-4ACC-AA54-58271AF6D910}" srcOrd="0" destOrd="0" presId="urn:microsoft.com/office/officeart/2005/8/layout/orgChart1"/>
    <dgm:cxn modelId="{12C3166D-B491-4A5F-ABB5-718C480FCAC8}" type="presParOf" srcId="{A114F5BB-D52B-40FD-BDFB-575BDEBD4612}" destId="{BDFE3F6C-19F0-4511-99C1-C8AF6A6D67AF}" srcOrd="1" destOrd="0" presId="urn:microsoft.com/office/officeart/2005/8/layout/orgChart1"/>
    <dgm:cxn modelId="{60B56BE5-310F-4121-86B5-95BFB6E82BC5}" type="presParOf" srcId="{1D8387E1-B959-42F8-9B86-41D44701CE4A}" destId="{BFC6B6A6-8D51-4B38-9718-A64D8544E48A}" srcOrd="1" destOrd="0" presId="urn:microsoft.com/office/officeart/2005/8/layout/orgChart1"/>
    <dgm:cxn modelId="{87453EFF-5D5D-4CED-938D-DFF4B1A39BB6}" type="presParOf" srcId="{1D8387E1-B959-42F8-9B86-41D44701CE4A}" destId="{9FAB6222-9ADA-4A3E-A4B7-76F90DCEA630}" srcOrd="2" destOrd="0" presId="urn:microsoft.com/office/officeart/2005/8/layout/orgChart1"/>
    <dgm:cxn modelId="{3784AEAC-4D48-4570-8B8A-4833F811D915}" type="presParOf" srcId="{780ECA75-AB4D-47FB-B819-CB07BE1E6082}" destId="{D8834616-2232-4E56-ACCB-1182B1613417}" srcOrd="2" destOrd="0" presId="urn:microsoft.com/office/officeart/2005/8/layout/orgChart1"/>
    <dgm:cxn modelId="{BFF69289-C8E0-4C71-9612-5BCE6B8ABD76}" type="presParOf" srcId="{780ECA75-AB4D-47FB-B819-CB07BE1E6082}" destId="{9A0F3362-F1E4-462F-AE4B-AD921DA64F3C}" srcOrd="3" destOrd="0" presId="urn:microsoft.com/office/officeart/2005/8/layout/orgChart1"/>
    <dgm:cxn modelId="{E40C1424-A08E-4851-9842-433F3BBDC850}" type="presParOf" srcId="{9A0F3362-F1E4-462F-AE4B-AD921DA64F3C}" destId="{E18579F9-E7C1-49C2-9968-49FBE17C07C7}" srcOrd="0" destOrd="0" presId="urn:microsoft.com/office/officeart/2005/8/layout/orgChart1"/>
    <dgm:cxn modelId="{18984949-0092-4960-B085-1C81DBE69D5A}" type="presParOf" srcId="{E18579F9-E7C1-49C2-9968-49FBE17C07C7}" destId="{99CB9A05-B64B-48EA-9670-BC20C9084EAD}" srcOrd="0" destOrd="0" presId="urn:microsoft.com/office/officeart/2005/8/layout/orgChart1"/>
    <dgm:cxn modelId="{F6C217FB-CBB1-449C-B976-104E19085893}" type="presParOf" srcId="{E18579F9-E7C1-49C2-9968-49FBE17C07C7}" destId="{88586742-76D6-49F6-8B0A-61F0A5D79258}" srcOrd="1" destOrd="0" presId="urn:microsoft.com/office/officeart/2005/8/layout/orgChart1"/>
    <dgm:cxn modelId="{C182537E-AB72-4465-87A3-A05F121D6120}" type="presParOf" srcId="{9A0F3362-F1E4-462F-AE4B-AD921DA64F3C}" destId="{4249367B-3E28-46E7-B7CA-5EDDAA6EAF64}" srcOrd="1" destOrd="0" presId="urn:microsoft.com/office/officeart/2005/8/layout/orgChart1"/>
    <dgm:cxn modelId="{26251B9A-DB82-4ED7-8055-680F94ED71B4}" type="presParOf" srcId="{4249367B-3E28-46E7-B7CA-5EDDAA6EAF64}" destId="{FE1966BD-7092-408A-A97C-5D1A5765B770}" srcOrd="0" destOrd="0" presId="urn:microsoft.com/office/officeart/2005/8/layout/orgChart1"/>
    <dgm:cxn modelId="{6BE2762F-5FCA-4312-A6B6-3DA29DC03EFA}" type="presParOf" srcId="{4249367B-3E28-46E7-B7CA-5EDDAA6EAF64}" destId="{9492CBF5-C1EA-4231-BCFE-A14939FFE24D}" srcOrd="1" destOrd="0" presId="urn:microsoft.com/office/officeart/2005/8/layout/orgChart1"/>
    <dgm:cxn modelId="{FA582BB4-9A84-4839-88E7-BDA0BC942004}" type="presParOf" srcId="{9492CBF5-C1EA-4231-BCFE-A14939FFE24D}" destId="{262F6CBA-BB18-45F3-998C-4468E3DA15B0}" srcOrd="0" destOrd="0" presId="urn:microsoft.com/office/officeart/2005/8/layout/orgChart1"/>
    <dgm:cxn modelId="{E2541E37-80A7-4202-BBC1-A17398FC2AE8}" type="presParOf" srcId="{262F6CBA-BB18-45F3-998C-4468E3DA15B0}" destId="{D3D57B7D-50F5-49F9-BCFE-94A95349F2D2}" srcOrd="0" destOrd="0" presId="urn:microsoft.com/office/officeart/2005/8/layout/orgChart1"/>
    <dgm:cxn modelId="{58F92A18-9F1B-4632-8536-37A8DDC34C54}" type="presParOf" srcId="{262F6CBA-BB18-45F3-998C-4468E3DA15B0}" destId="{C5D8CEA7-E0CD-40B0-9F6F-D070133D6C22}" srcOrd="1" destOrd="0" presId="urn:microsoft.com/office/officeart/2005/8/layout/orgChart1"/>
    <dgm:cxn modelId="{BE5651B4-581B-4AE8-8438-08D548F3348D}" type="presParOf" srcId="{9492CBF5-C1EA-4231-BCFE-A14939FFE24D}" destId="{A1F8BA28-4D53-4B50-857E-E7243BFD2CEC}" srcOrd="1" destOrd="0" presId="urn:microsoft.com/office/officeart/2005/8/layout/orgChart1"/>
    <dgm:cxn modelId="{DC911E6E-5E42-4627-ABA5-914105EA263B}" type="presParOf" srcId="{9492CBF5-C1EA-4231-BCFE-A14939FFE24D}" destId="{FE99B8C2-238B-489E-A1F4-7F34908320CE}" srcOrd="2" destOrd="0" presId="urn:microsoft.com/office/officeart/2005/8/layout/orgChart1"/>
    <dgm:cxn modelId="{00B98697-76E5-4482-9419-E2BEE3CE4F8F}" type="presParOf" srcId="{4249367B-3E28-46E7-B7CA-5EDDAA6EAF64}" destId="{4E4BAB98-19C8-492F-9F15-981B3AF3C617}" srcOrd="2" destOrd="0" presId="urn:microsoft.com/office/officeart/2005/8/layout/orgChart1"/>
    <dgm:cxn modelId="{246DA9F5-CE9B-42F0-BFD8-C88C1C0BA268}" type="presParOf" srcId="{4249367B-3E28-46E7-B7CA-5EDDAA6EAF64}" destId="{734FBBD6-3714-49B5-8999-231474E48D35}" srcOrd="3" destOrd="0" presId="urn:microsoft.com/office/officeart/2005/8/layout/orgChart1"/>
    <dgm:cxn modelId="{173518F7-D295-4561-89B5-3AE7CF7B454B}" type="presParOf" srcId="{734FBBD6-3714-49B5-8999-231474E48D35}" destId="{1987BAF6-3BDA-4897-898E-A023D5326944}" srcOrd="0" destOrd="0" presId="urn:microsoft.com/office/officeart/2005/8/layout/orgChart1"/>
    <dgm:cxn modelId="{E0734C09-C0AF-4F2E-B916-5D73D30D29A9}" type="presParOf" srcId="{1987BAF6-3BDA-4897-898E-A023D5326944}" destId="{0D39F5C4-69C5-4858-A312-35546A4082E2}" srcOrd="0" destOrd="0" presId="urn:microsoft.com/office/officeart/2005/8/layout/orgChart1"/>
    <dgm:cxn modelId="{E50A8F85-871A-4149-8246-38331E213DC4}" type="presParOf" srcId="{1987BAF6-3BDA-4897-898E-A023D5326944}" destId="{A7A2D779-DD12-43B3-B5AB-24B654C2C111}" srcOrd="1" destOrd="0" presId="urn:microsoft.com/office/officeart/2005/8/layout/orgChart1"/>
    <dgm:cxn modelId="{463BB512-BBF9-4F3C-AEB0-FADEAB296092}" type="presParOf" srcId="{734FBBD6-3714-49B5-8999-231474E48D35}" destId="{182042B6-BAC4-4D25-9FB1-DB98575669AC}" srcOrd="1" destOrd="0" presId="urn:microsoft.com/office/officeart/2005/8/layout/orgChart1"/>
    <dgm:cxn modelId="{6FEC7530-F005-47D8-B345-49C60E6DD458}" type="presParOf" srcId="{182042B6-BAC4-4D25-9FB1-DB98575669AC}" destId="{78895EDD-DBDE-4DC3-A720-A3D2BD074CB0}" srcOrd="0" destOrd="0" presId="urn:microsoft.com/office/officeart/2005/8/layout/orgChart1"/>
    <dgm:cxn modelId="{87E1FBDB-9A35-484F-B2F4-D43E154EA658}" type="presParOf" srcId="{182042B6-BAC4-4D25-9FB1-DB98575669AC}" destId="{FD8B6B0E-839A-4784-812B-7CD9E8A9FC1C}" srcOrd="1" destOrd="0" presId="urn:microsoft.com/office/officeart/2005/8/layout/orgChart1"/>
    <dgm:cxn modelId="{9D6A9153-8DC4-49E1-9265-5DC52727ABCD}" type="presParOf" srcId="{FD8B6B0E-839A-4784-812B-7CD9E8A9FC1C}" destId="{1876C3ED-25D2-4B3F-B751-FD5BC8DA9E66}" srcOrd="0" destOrd="0" presId="urn:microsoft.com/office/officeart/2005/8/layout/orgChart1"/>
    <dgm:cxn modelId="{2670E52A-890B-4DC8-988F-E09DDE238841}" type="presParOf" srcId="{1876C3ED-25D2-4B3F-B751-FD5BC8DA9E66}" destId="{9145FA85-6AAF-41F3-8A99-B7ECFBAF5388}" srcOrd="0" destOrd="0" presId="urn:microsoft.com/office/officeart/2005/8/layout/orgChart1"/>
    <dgm:cxn modelId="{933EAB52-B9FF-41A8-A9F1-86EDACCA4D5E}" type="presParOf" srcId="{1876C3ED-25D2-4B3F-B751-FD5BC8DA9E66}" destId="{C43CECC9-23D3-43EC-9CA4-999B32CB8109}" srcOrd="1" destOrd="0" presId="urn:microsoft.com/office/officeart/2005/8/layout/orgChart1"/>
    <dgm:cxn modelId="{DD340B83-8CC2-4801-9B15-838AC943E528}" type="presParOf" srcId="{FD8B6B0E-839A-4784-812B-7CD9E8A9FC1C}" destId="{F426C0E4-253E-4B2B-BFC2-297EF7E72DE2}" srcOrd="1" destOrd="0" presId="urn:microsoft.com/office/officeart/2005/8/layout/orgChart1"/>
    <dgm:cxn modelId="{08FDCACB-E16D-499E-BB9B-599498101EA1}" type="presParOf" srcId="{FD8B6B0E-839A-4784-812B-7CD9E8A9FC1C}" destId="{87D7094A-4A83-4EF4-84F4-6E357AB1979E}" srcOrd="2" destOrd="0" presId="urn:microsoft.com/office/officeart/2005/8/layout/orgChart1"/>
    <dgm:cxn modelId="{64B0BA5D-B6DC-4A3D-9384-FA49435B81CD}" type="presParOf" srcId="{182042B6-BAC4-4D25-9FB1-DB98575669AC}" destId="{D2FA5703-C849-4F84-85DF-06537C8B0F71}" srcOrd="2" destOrd="0" presId="urn:microsoft.com/office/officeart/2005/8/layout/orgChart1"/>
    <dgm:cxn modelId="{6E09E9DD-EB19-4523-9A9D-C46966A91021}" type="presParOf" srcId="{182042B6-BAC4-4D25-9FB1-DB98575669AC}" destId="{87811287-C8C6-4DC2-9F68-5FCE9DB34163}" srcOrd="3" destOrd="0" presId="urn:microsoft.com/office/officeart/2005/8/layout/orgChart1"/>
    <dgm:cxn modelId="{8BB6CF74-DEFF-49EE-A956-57F52ADB6C88}" type="presParOf" srcId="{87811287-C8C6-4DC2-9F68-5FCE9DB34163}" destId="{C6631116-7242-4F9E-96F0-2DA16DE3F307}" srcOrd="0" destOrd="0" presId="urn:microsoft.com/office/officeart/2005/8/layout/orgChart1"/>
    <dgm:cxn modelId="{AD41A1CF-2CFA-46AA-A4B4-C4FB0825CB23}" type="presParOf" srcId="{C6631116-7242-4F9E-96F0-2DA16DE3F307}" destId="{5ECC0C23-FBD4-44A6-A307-70889EE8449E}" srcOrd="0" destOrd="0" presId="urn:microsoft.com/office/officeart/2005/8/layout/orgChart1"/>
    <dgm:cxn modelId="{ABEF5394-8669-4B97-9C80-7085FDD859C1}" type="presParOf" srcId="{C6631116-7242-4F9E-96F0-2DA16DE3F307}" destId="{C071C006-2D2C-41EE-B79C-3E2228217ABF}" srcOrd="1" destOrd="0" presId="urn:microsoft.com/office/officeart/2005/8/layout/orgChart1"/>
    <dgm:cxn modelId="{7F51FCB7-6544-4E6E-9809-8C0F5459ECEC}" type="presParOf" srcId="{87811287-C8C6-4DC2-9F68-5FCE9DB34163}" destId="{45DAD0E6-324E-421D-BD4D-9AE728FE3176}" srcOrd="1" destOrd="0" presId="urn:microsoft.com/office/officeart/2005/8/layout/orgChart1"/>
    <dgm:cxn modelId="{EF580A0E-06D0-438D-96EE-142DF8864A81}" type="presParOf" srcId="{87811287-C8C6-4DC2-9F68-5FCE9DB34163}" destId="{0BEAC1DD-913D-47A3-9A49-DD196EDC58CA}" srcOrd="2" destOrd="0" presId="urn:microsoft.com/office/officeart/2005/8/layout/orgChart1"/>
    <dgm:cxn modelId="{079D203B-6FAB-4830-9C17-24DC0F8DB521}" type="presParOf" srcId="{734FBBD6-3714-49B5-8999-231474E48D35}" destId="{67FD6393-2937-4571-9FC2-E370E068037D}" srcOrd="2" destOrd="0" presId="urn:microsoft.com/office/officeart/2005/8/layout/orgChart1"/>
    <dgm:cxn modelId="{F3DD7142-D50B-4BD1-AD9D-61A3B380E281}" type="presParOf" srcId="{4249367B-3E28-46E7-B7CA-5EDDAA6EAF64}" destId="{EAC4821B-126F-4FF7-85FE-922EFCA6506A}" srcOrd="4" destOrd="0" presId="urn:microsoft.com/office/officeart/2005/8/layout/orgChart1"/>
    <dgm:cxn modelId="{85185AD6-38D5-4645-B2E5-2947F267C828}" type="presParOf" srcId="{4249367B-3E28-46E7-B7CA-5EDDAA6EAF64}" destId="{7A0F9E32-E5D6-4F93-B4F1-016B4C67A9A2}" srcOrd="5" destOrd="0" presId="urn:microsoft.com/office/officeart/2005/8/layout/orgChart1"/>
    <dgm:cxn modelId="{52AE58D7-52F1-4423-82F2-CB11025F5D09}" type="presParOf" srcId="{7A0F9E32-E5D6-4F93-B4F1-016B4C67A9A2}" destId="{8612A3EA-C68F-42B8-9601-A73F48EBFAFE}" srcOrd="0" destOrd="0" presId="urn:microsoft.com/office/officeart/2005/8/layout/orgChart1"/>
    <dgm:cxn modelId="{56277084-508A-43A5-8C07-23D51E5188F6}" type="presParOf" srcId="{8612A3EA-C68F-42B8-9601-A73F48EBFAFE}" destId="{4F1158A2-9D0E-4756-B352-7A4D176D3562}" srcOrd="0" destOrd="0" presId="urn:microsoft.com/office/officeart/2005/8/layout/orgChart1"/>
    <dgm:cxn modelId="{E2B307FC-F96E-4E01-9FA2-CCF89AFCC8D1}" type="presParOf" srcId="{8612A3EA-C68F-42B8-9601-A73F48EBFAFE}" destId="{804FC76D-BB69-4521-870E-06245ECD9E0B}" srcOrd="1" destOrd="0" presId="urn:microsoft.com/office/officeart/2005/8/layout/orgChart1"/>
    <dgm:cxn modelId="{8B944844-6D0A-4C29-A414-08F54BE21FCB}" type="presParOf" srcId="{7A0F9E32-E5D6-4F93-B4F1-016B4C67A9A2}" destId="{7AAAB24C-7165-45C0-8D01-5759BEB4C886}" srcOrd="1" destOrd="0" presId="urn:microsoft.com/office/officeart/2005/8/layout/orgChart1"/>
    <dgm:cxn modelId="{A489CB4D-669E-45D9-88D8-4F625924749E}" type="presParOf" srcId="{7A0F9E32-E5D6-4F93-B4F1-016B4C67A9A2}" destId="{B8B3DD2B-DA7B-41D3-9C38-27AC4B5F34BA}" srcOrd="2" destOrd="0" presId="urn:microsoft.com/office/officeart/2005/8/layout/orgChart1"/>
    <dgm:cxn modelId="{A2EEF585-8852-41B5-A893-F49330B0CED1}" type="presParOf" srcId="{9A0F3362-F1E4-462F-AE4B-AD921DA64F3C}" destId="{79A0D51F-2FA9-4670-8947-8739DDDEA61A}" srcOrd="2" destOrd="0" presId="urn:microsoft.com/office/officeart/2005/8/layout/orgChart1"/>
    <dgm:cxn modelId="{0758C8B4-E725-49D6-A15D-C946C895C672}" type="presParOf" srcId="{CAC68109-E32E-43C1-ABBF-AFAA478F2155}" destId="{98D6AD82-F73F-43E3-AB87-59408B9584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4821B-126F-4FF7-85FE-922EFCA6506A}">
      <dsp:nvSpPr>
        <dsp:cNvPr id="0" name=""/>
        <dsp:cNvSpPr/>
      </dsp:nvSpPr>
      <dsp:spPr>
        <a:xfrm>
          <a:off x="2944564" y="3155528"/>
          <a:ext cx="3151435" cy="546943"/>
        </a:xfrm>
        <a:custGeom>
          <a:avLst/>
          <a:gdLst/>
          <a:ahLst/>
          <a:cxnLst/>
          <a:rect l="0" t="0" r="0" b="0"/>
          <a:pathLst>
            <a:path>
              <a:moveTo>
                <a:pt x="3151435" y="0"/>
              </a:moveTo>
              <a:lnTo>
                <a:pt x="3151435" y="273471"/>
              </a:lnTo>
              <a:lnTo>
                <a:pt x="0" y="273471"/>
              </a:lnTo>
              <a:lnTo>
                <a:pt x="0" y="54694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A5703-C849-4F84-85DF-06537C8B0F71}">
      <dsp:nvSpPr>
        <dsp:cNvPr id="0" name=""/>
        <dsp:cNvSpPr/>
      </dsp:nvSpPr>
      <dsp:spPr>
        <a:xfrm>
          <a:off x="4520282" y="5004717"/>
          <a:ext cx="1575717" cy="546943"/>
        </a:xfrm>
        <a:custGeom>
          <a:avLst/>
          <a:gdLst/>
          <a:ahLst/>
          <a:cxnLst/>
          <a:rect l="0" t="0" r="0" b="0"/>
          <a:pathLst>
            <a:path>
              <a:moveTo>
                <a:pt x="1575717" y="0"/>
              </a:moveTo>
              <a:lnTo>
                <a:pt x="1575717" y="273471"/>
              </a:lnTo>
              <a:lnTo>
                <a:pt x="0" y="273471"/>
              </a:lnTo>
              <a:lnTo>
                <a:pt x="0" y="54694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5EDD-DBDE-4DC3-A720-A3D2BD074CB0}">
      <dsp:nvSpPr>
        <dsp:cNvPr id="0" name=""/>
        <dsp:cNvSpPr/>
      </dsp:nvSpPr>
      <dsp:spPr>
        <a:xfrm>
          <a:off x="6095999" y="5004717"/>
          <a:ext cx="1575717" cy="546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71"/>
              </a:lnTo>
              <a:lnTo>
                <a:pt x="1575717" y="273471"/>
              </a:lnTo>
              <a:lnTo>
                <a:pt x="1575717" y="54694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BAB98-19C8-492F-9F15-981B3AF3C617}">
      <dsp:nvSpPr>
        <dsp:cNvPr id="0" name=""/>
        <dsp:cNvSpPr/>
      </dsp:nvSpPr>
      <dsp:spPr>
        <a:xfrm>
          <a:off x="6050279" y="3155528"/>
          <a:ext cx="91440" cy="546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694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966BD-7092-408A-A97C-5D1A5765B770}">
      <dsp:nvSpPr>
        <dsp:cNvPr id="0" name=""/>
        <dsp:cNvSpPr/>
      </dsp:nvSpPr>
      <dsp:spPr>
        <a:xfrm>
          <a:off x="6095999" y="3155528"/>
          <a:ext cx="3151435" cy="546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71"/>
              </a:lnTo>
              <a:lnTo>
                <a:pt x="3151435" y="273471"/>
              </a:lnTo>
              <a:lnTo>
                <a:pt x="3151435" y="54694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34616-2232-4E56-ACCB-1182B1613417}">
      <dsp:nvSpPr>
        <dsp:cNvPr id="0" name=""/>
        <dsp:cNvSpPr/>
      </dsp:nvSpPr>
      <dsp:spPr>
        <a:xfrm>
          <a:off x="6095999" y="1306338"/>
          <a:ext cx="1575717" cy="546943"/>
        </a:xfrm>
        <a:custGeom>
          <a:avLst/>
          <a:gdLst/>
          <a:ahLst/>
          <a:cxnLst/>
          <a:rect l="0" t="0" r="0" b="0"/>
          <a:pathLst>
            <a:path>
              <a:moveTo>
                <a:pt x="1575717" y="0"/>
              </a:moveTo>
              <a:lnTo>
                <a:pt x="1575717" y="273471"/>
              </a:lnTo>
              <a:lnTo>
                <a:pt x="0" y="273471"/>
              </a:lnTo>
              <a:lnTo>
                <a:pt x="0" y="54694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33B68-08B8-4D35-869D-29EA865B3738}">
      <dsp:nvSpPr>
        <dsp:cNvPr id="0" name=""/>
        <dsp:cNvSpPr/>
      </dsp:nvSpPr>
      <dsp:spPr>
        <a:xfrm>
          <a:off x="7671717" y="1306338"/>
          <a:ext cx="1575717" cy="546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71"/>
              </a:lnTo>
              <a:lnTo>
                <a:pt x="1575717" y="273471"/>
              </a:lnTo>
              <a:lnTo>
                <a:pt x="1575717" y="54694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29231-AA88-4C01-B8E8-FD51B4CAED3D}">
      <dsp:nvSpPr>
        <dsp:cNvPr id="0" name=""/>
        <dsp:cNvSpPr/>
      </dsp:nvSpPr>
      <dsp:spPr>
        <a:xfrm>
          <a:off x="6369471" y="4092"/>
          <a:ext cx="2604492" cy="13022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الجملة الاسمية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69471" y="4092"/>
        <a:ext cx="2604492" cy="1302246"/>
      </dsp:txXfrm>
    </dsp:sp>
    <dsp:sp modelId="{1877125B-2192-4ACC-AA54-58271AF6D910}">
      <dsp:nvSpPr>
        <dsp:cNvPr id="0" name=""/>
        <dsp:cNvSpPr/>
      </dsp:nvSpPr>
      <dsp:spPr>
        <a:xfrm>
          <a:off x="7945189" y="1853282"/>
          <a:ext cx="2604492" cy="13022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المبتدأ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45189" y="1853282"/>
        <a:ext cx="2604492" cy="1302246"/>
      </dsp:txXfrm>
    </dsp:sp>
    <dsp:sp modelId="{99CB9A05-B64B-48EA-9670-BC20C9084EAD}">
      <dsp:nvSpPr>
        <dsp:cNvPr id="0" name=""/>
        <dsp:cNvSpPr/>
      </dsp:nvSpPr>
      <dsp:spPr>
        <a:xfrm>
          <a:off x="4793753" y="1853282"/>
          <a:ext cx="2604492" cy="13022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الخبر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93753" y="1853282"/>
        <a:ext cx="2604492" cy="1302246"/>
      </dsp:txXfrm>
    </dsp:sp>
    <dsp:sp modelId="{D3D57B7D-50F5-49F9-BCFE-94A95349F2D2}">
      <dsp:nvSpPr>
        <dsp:cNvPr id="0" name=""/>
        <dsp:cNvSpPr/>
      </dsp:nvSpPr>
      <dsp:spPr>
        <a:xfrm>
          <a:off x="7945189" y="3702471"/>
          <a:ext cx="2604492" cy="13022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مفرد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45189" y="3702471"/>
        <a:ext cx="2604492" cy="1302246"/>
      </dsp:txXfrm>
    </dsp:sp>
    <dsp:sp modelId="{0D39F5C4-69C5-4858-A312-35546A4082E2}">
      <dsp:nvSpPr>
        <dsp:cNvPr id="0" name=""/>
        <dsp:cNvSpPr/>
      </dsp:nvSpPr>
      <dsp:spPr>
        <a:xfrm>
          <a:off x="4793753" y="3702471"/>
          <a:ext cx="2604492" cy="13022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جملة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93753" y="3702471"/>
        <a:ext cx="2604492" cy="1302246"/>
      </dsp:txXfrm>
    </dsp:sp>
    <dsp:sp modelId="{9145FA85-6AAF-41F3-8A99-B7ECFBAF5388}">
      <dsp:nvSpPr>
        <dsp:cNvPr id="0" name=""/>
        <dsp:cNvSpPr/>
      </dsp:nvSpPr>
      <dsp:spPr>
        <a:xfrm>
          <a:off x="6369471" y="5551661"/>
          <a:ext cx="2604492" cy="1302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جملة اسمية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69471" y="5551661"/>
        <a:ext cx="2604492" cy="1302246"/>
      </dsp:txXfrm>
    </dsp:sp>
    <dsp:sp modelId="{5ECC0C23-FBD4-44A6-A307-70889EE8449E}">
      <dsp:nvSpPr>
        <dsp:cNvPr id="0" name=""/>
        <dsp:cNvSpPr/>
      </dsp:nvSpPr>
      <dsp:spPr>
        <a:xfrm>
          <a:off x="3218036" y="5551661"/>
          <a:ext cx="2604492" cy="1302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جملة فعلية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18036" y="5551661"/>
        <a:ext cx="2604492" cy="1302246"/>
      </dsp:txXfrm>
    </dsp:sp>
    <dsp:sp modelId="{4F1158A2-9D0E-4756-B352-7A4D176D3562}">
      <dsp:nvSpPr>
        <dsp:cNvPr id="0" name=""/>
        <dsp:cNvSpPr/>
      </dsp:nvSpPr>
      <dsp:spPr>
        <a:xfrm>
          <a:off x="1642318" y="3702471"/>
          <a:ext cx="2604492" cy="13022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شبه جملة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642318" y="3702471"/>
        <a:ext cx="2604492" cy="130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4" name="Google Shape;1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5" name="Google Shape;1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…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ar-EG" sz="1800" b="1" dirty="0"/>
              <a:t>14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عامة">
  <p:cSld name="صفحة عامة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888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تدريبات">
  <p:cSld name="صفحة التدريبات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33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الخَبَر الجُمْلَة الاسْمِيَّة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 txBox="1">
            <a:spLocks noGrp="1"/>
          </p:cNvSpPr>
          <p:nvPr>
            <p:ph type="title"/>
          </p:nvPr>
        </p:nvSpPr>
        <p:spPr>
          <a:xfrm>
            <a:off x="-522511" y="343052"/>
            <a:ext cx="9875838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implified Arabic"/>
              <a:buNone/>
            </a:pPr>
            <a:r>
              <a:rPr lang="ar-SY" sz="4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لاحظ : </a:t>
            </a:r>
            <a:endParaRPr sz="44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157" name="Google Shape;157;p12"/>
          <p:cNvSpPr txBox="1">
            <a:spLocks noGrp="1"/>
          </p:cNvSpPr>
          <p:nvPr>
            <p:ph type="body" idx="1"/>
          </p:nvPr>
        </p:nvSpPr>
        <p:spPr>
          <a:xfrm>
            <a:off x="4265726" y="1405600"/>
            <a:ext cx="4781400" cy="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1336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Arial"/>
              <a:buNone/>
            </a:pPr>
            <a:r>
              <a:rPr lang="ar-SY" sz="4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الصيادُ {يصيدُ السمكة} </a:t>
            </a:r>
            <a:endParaRPr sz="4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158" name="Google Shape;158;p12"/>
          <p:cNvSpPr/>
          <p:nvPr/>
        </p:nvSpPr>
        <p:spPr>
          <a:xfrm>
            <a:off x="8940798" y="2386908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orbel"/>
              <a:buNone/>
            </a:pPr>
            <a:r>
              <a:rPr lang="ar-SY" sz="2800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الصيّادُ </a:t>
            </a:r>
            <a:endParaRPr sz="2800">
              <a:solidFill>
                <a:srgbClr val="0C0C0C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9" name="Google Shape;159;p12"/>
          <p:cNvSpPr/>
          <p:nvPr/>
        </p:nvSpPr>
        <p:spPr>
          <a:xfrm>
            <a:off x="8940798" y="3414454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orbel"/>
              <a:buNone/>
            </a:pPr>
            <a:r>
              <a:rPr lang="ar-SY" sz="2800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يصيدُ</a:t>
            </a:r>
            <a:r>
              <a:rPr lang="ar-SY"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0" name="Google Shape;160;p12"/>
          <p:cNvSpPr/>
          <p:nvPr/>
        </p:nvSpPr>
        <p:spPr>
          <a:xfrm>
            <a:off x="8940797" y="4442000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orbel"/>
              <a:buNone/>
            </a:pPr>
            <a:r>
              <a:rPr lang="ar-SY" sz="2800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السمكة</a:t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1" name="Google Shape;161;p12"/>
          <p:cNvSpPr/>
          <p:nvPr/>
        </p:nvSpPr>
        <p:spPr>
          <a:xfrm>
            <a:off x="4572000" y="5576916"/>
            <a:ext cx="4781327" cy="803564"/>
          </a:xfrm>
          <a:prstGeom prst="rect">
            <a:avLst/>
          </a:prstGeom>
          <a:solidFill>
            <a:srgbClr val="BF9000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implified Arabic"/>
              <a:buNone/>
            </a:pPr>
            <a:r>
              <a:rPr lang="ar-SY" sz="40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الخبر: جملة فعليّة  </a:t>
            </a:r>
            <a:endParaRPr sz="4000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162" name="Google Shape;162;p12"/>
          <p:cNvSpPr/>
          <p:nvPr/>
        </p:nvSpPr>
        <p:spPr>
          <a:xfrm>
            <a:off x="3857690" y="2463918"/>
            <a:ext cx="4719782" cy="695498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implified Arabic"/>
              <a:buNone/>
            </a:pPr>
            <a:r>
              <a:rPr lang="ar-SY" sz="28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مبتدأ مرفوع </a:t>
            </a:r>
            <a:r>
              <a:rPr lang="ar-EG" sz="28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ب</a:t>
            </a:r>
            <a:r>
              <a:rPr lang="ar-SY" sz="28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الضّمّة </a:t>
            </a:r>
            <a:endParaRPr sz="2800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163" name="Google Shape;163;p12"/>
          <p:cNvSpPr/>
          <p:nvPr/>
        </p:nvSpPr>
        <p:spPr>
          <a:xfrm>
            <a:off x="3857700" y="3490776"/>
            <a:ext cx="4719900" cy="8034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implified Arabic"/>
              <a:buNone/>
            </a:pPr>
            <a:r>
              <a:rPr lang="ar-SY" sz="20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فعل مضارع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>
            <a:off x="3857690" y="4559763"/>
            <a:ext cx="4719782" cy="695498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implified Arabic"/>
              <a:buNone/>
            </a:pPr>
            <a:r>
              <a:rPr lang="ar-SY" sz="26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مفعول به</a:t>
            </a:r>
            <a:endParaRPr sz="2600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165" name="Google Shape;165;p12"/>
          <p:cNvSpPr/>
          <p:nvPr/>
        </p:nvSpPr>
        <p:spPr>
          <a:xfrm>
            <a:off x="2829355" y="3722487"/>
            <a:ext cx="665100" cy="1439100"/>
          </a:xfrm>
          <a:prstGeom prst="leftBrace">
            <a:avLst>
              <a:gd name="adj1" fmla="val 8333"/>
              <a:gd name="adj2" fmla="val 50000"/>
            </a:avLst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6" name="Google Shape;166;p12"/>
          <p:cNvSpPr txBox="1"/>
          <p:nvPr/>
        </p:nvSpPr>
        <p:spPr>
          <a:xfrm>
            <a:off x="628027" y="3722487"/>
            <a:ext cx="2032000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mplified Arabic"/>
              <a:buNone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الجملة الفعليّة في محل رفع خبر للمبتدأ (الصياد)</a:t>
            </a:r>
            <a:endParaRPr sz="2800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pic>
        <p:nvPicPr>
          <p:cNvPr id="167" name="Google Shape;16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571" y="1285875"/>
            <a:ext cx="2638793" cy="22049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CEBDA27E-CE68-872C-3350-69ADDF68AE30}"/>
              </a:ext>
            </a:extLst>
          </p:cNvPr>
          <p:cNvSpPr txBox="1"/>
          <p:nvPr/>
        </p:nvSpPr>
        <p:spPr>
          <a:xfrm>
            <a:off x="143253" y="1612977"/>
            <a:ext cx="400110" cy="2203259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r>
              <a:rPr lang="ar-SA" dirty="0">
                <a:solidFill>
                  <a:schemeClr val="bg1"/>
                </a:solidFill>
                <a:latin typeface="Scheherazade New" panose="01000600020000020003" pitchFamily="2" charset="-78"/>
              </a:rPr>
              <a:t>الجملة الاسميّة وأنواع الخبر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"/>
          <p:cNvSpPr txBox="1">
            <a:spLocks noGrp="1"/>
          </p:cNvSpPr>
          <p:nvPr>
            <p:ph type="title"/>
          </p:nvPr>
        </p:nvSpPr>
        <p:spPr>
          <a:xfrm>
            <a:off x="4876799" y="429201"/>
            <a:ext cx="447652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implified Arabic"/>
              <a:buNone/>
            </a:pPr>
            <a:r>
              <a:rPr lang="ar-SY" sz="44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لاحظ : </a:t>
            </a:r>
            <a:endParaRPr sz="4400" b="0" i="0" u="none" strike="noStrike" cap="none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48" name="Google Shape;148;p10"/>
          <p:cNvSpPr txBox="1">
            <a:spLocks noGrp="1"/>
          </p:cNvSpPr>
          <p:nvPr>
            <p:ph type="body" idx="1"/>
          </p:nvPr>
        </p:nvSpPr>
        <p:spPr>
          <a:xfrm>
            <a:off x="4876688" y="1331276"/>
            <a:ext cx="4171950" cy="92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Arial"/>
              <a:buNone/>
            </a:pPr>
            <a:r>
              <a:rPr lang="ar-SY" sz="48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النّيلُ {ماؤُه عذبٌ}</a:t>
            </a:r>
            <a:endParaRPr sz="4800" b="0" i="0" u="none" strike="noStrike" cap="none">
              <a:solidFill>
                <a:schemeClr val="dk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49" name="Google Shape;149;p10"/>
          <p:cNvSpPr/>
          <p:nvPr/>
        </p:nvSpPr>
        <p:spPr>
          <a:xfrm>
            <a:off x="8940798" y="2386908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orbel"/>
              <a:buNone/>
            </a:pPr>
            <a:r>
              <a:rPr lang="ar-SY" sz="3200" b="0" i="0" u="none" strike="noStrike" cap="none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النّيلُ</a:t>
            </a:r>
            <a:r>
              <a:rPr lang="ar-SY" sz="2800" b="0" i="0" u="none" strike="noStrike" cap="none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sz="2800" b="0" i="0" u="none" strike="noStrike" cap="none">
              <a:solidFill>
                <a:srgbClr val="0C0C0C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0" name="Google Shape;150;p10"/>
          <p:cNvSpPr/>
          <p:nvPr/>
        </p:nvSpPr>
        <p:spPr>
          <a:xfrm>
            <a:off x="8940798" y="3414454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orbel"/>
              <a:buNone/>
            </a:pPr>
            <a:r>
              <a:rPr lang="ar-SY" sz="3200" b="0" i="0" u="none" strike="noStrike" cap="none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ماؤه</a:t>
            </a:r>
            <a:r>
              <a:rPr lang="ar-SY" sz="20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sz="20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1" name="Google Shape;151;p10"/>
          <p:cNvSpPr/>
          <p:nvPr/>
        </p:nvSpPr>
        <p:spPr>
          <a:xfrm>
            <a:off x="8940797" y="4442000"/>
            <a:ext cx="1551709" cy="803564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rgbClr val="BA60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orbel"/>
              <a:buNone/>
            </a:pPr>
            <a:r>
              <a:rPr lang="ar-SY" sz="3200" b="0" i="0" u="none" strike="noStrike" cap="none">
                <a:solidFill>
                  <a:srgbClr val="0C0C0C"/>
                </a:solidFill>
                <a:latin typeface="Corbel"/>
                <a:ea typeface="Corbel"/>
                <a:cs typeface="Corbel"/>
                <a:sym typeface="Corbel"/>
              </a:rPr>
              <a:t>عذْبٌ</a:t>
            </a:r>
            <a:r>
              <a:rPr lang="ar-SY"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sz="18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2" name="Google Shape;152;p10"/>
          <p:cNvSpPr/>
          <p:nvPr/>
        </p:nvSpPr>
        <p:spPr>
          <a:xfrm>
            <a:off x="4572000" y="5576916"/>
            <a:ext cx="4781327" cy="803564"/>
          </a:xfrm>
          <a:prstGeom prst="rect">
            <a:avLst/>
          </a:prstGeom>
          <a:solidFill>
            <a:srgbClr val="BF9000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implified Arabic"/>
              <a:buNone/>
            </a:pPr>
            <a:r>
              <a:rPr lang="ar-SY" sz="40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الخبر: جملة اسميّة </a:t>
            </a:r>
            <a:endParaRPr sz="4000" b="0" i="0" u="none" strike="noStrike" cap="none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53" name="Google Shape;153;p10"/>
          <p:cNvSpPr/>
          <p:nvPr/>
        </p:nvSpPr>
        <p:spPr>
          <a:xfrm>
            <a:off x="3857690" y="2463918"/>
            <a:ext cx="4719782" cy="695498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Simplified Arabic"/>
              <a:buNone/>
            </a:pPr>
            <a:r>
              <a:rPr lang="ar-SY" sz="32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مبتدأ مرفوع </a:t>
            </a:r>
            <a:r>
              <a:rPr lang="ar-EG" sz="320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ب</a:t>
            </a:r>
            <a:r>
              <a:rPr lang="ar-SY" sz="32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الضّمّة </a:t>
            </a:r>
            <a:endParaRPr sz="3200" b="0" i="0" u="none" strike="noStrike" cap="none" dirty="0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54" name="Google Shape;154;p10"/>
          <p:cNvSpPr/>
          <p:nvPr/>
        </p:nvSpPr>
        <p:spPr>
          <a:xfrm>
            <a:off x="3857690" y="3490768"/>
            <a:ext cx="4719782" cy="695498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implified Arabic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مبتدأ ثان مرفوع </a:t>
            </a:r>
            <a:r>
              <a:rPr lang="ar-EG" sz="2800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ب</a:t>
            </a: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الضّمّة </a:t>
            </a:r>
            <a:endParaRPr sz="2800" b="0" i="0" u="none" strike="noStrike" cap="none" dirty="0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55" name="Google Shape;155;p10"/>
          <p:cNvSpPr/>
          <p:nvPr/>
        </p:nvSpPr>
        <p:spPr>
          <a:xfrm>
            <a:off x="3857690" y="4559763"/>
            <a:ext cx="4719782" cy="695498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rgbClr val="A23C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implified Arabic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خبر ل(ماؤه) مرفوع </a:t>
            </a:r>
            <a:r>
              <a:rPr lang="ar-EG" sz="28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ب</a:t>
            </a: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الضّمّة </a:t>
            </a:r>
            <a:endParaRPr sz="2800" b="0" i="0" u="none" strike="noStrike" cap="none" dirty="0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56" name="Google Shape;156;p10"/>
          <p:cNvSpPr/>
          <p:nvPr/>
        </p:nvSpPr>
        <p:spPr>
          <a:xfrm>
            <a:off x="2604655" y="3722487"/>
            <a:ext cx="665018" cy="1439025"/>
          </a:xfrm>
          <a:prstGeom prst="leftBrace">
            <a:avLst>
              <a:gd name="adj1" fmla="val 8333"/>
              <a:gd name="adj2" fmla="val 50000"/>
            </a:avLst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7" name="Google Shape;157;p10"/>
          <p:cNvSpPr txBox="1"/>
          <p:nvPr/>
        </p:nvSpPr>
        <p:spPr>
          <a:xfrm>
            <a:off x="600025" y="3722475"/>
            <a:ext cx="26697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mplified Arabic"/>
              <a:buNone/>
            </a:pPr>
            <a:r>
              <a:rPr lang="ar-SY" sz="24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الجملة الاسميّة في محلّ رفع خبر </a:t>
            </a:r>
            <a:endParaRPr sz="2400" b="0" i="0" u="none" strike="noStrike" cap="none">
              <a:solidFill>
                <a:schemeClr val="dk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mplified Arabic"/>
              <a:buNone/>
            </a:pPr>
            <a:r>
              <a:rPr lang="ar-SY" sz="24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           ل(النّيل)</a:t>
            </a:r>
            <a:endParaRPr sz="2400" b="0" i="0" u="none" strike="noStrike" cap="none">
              <a:solidFill>
                <a:schemeClr val="dk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pic>
        <p:nvPicPr>
          <p:cNvPr id="158" name="Google Shape;15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025" y="1285874"/>
            <a:ext cx="2976180" cy="2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0"/>
          <p:cNvSpPr txBox="1"/>
          <p:nvPr/>
        </p:nvSpPr>
        <p:spPr>
          <a:xfrm>
            <a:off x="71120" y="6278880"/>
            <a:ext cx="4368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Y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6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0"/>
          <p:cNvSpPr txBox="1"/>
          <p:nvPr/>
        </p:nvSpPr>
        <p:spPr>
          <a:xfrm rot="-5400000">
            <a:off x="-669635" y="2611612"/>
            <a:ext cx="1976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Y" sz="14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الجملة الاسميّة وأنواع الخبر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>
            <a:spLocks noGrp="1"/>
          </p:cNvSpPr>
          <p:nvPr>
            <p:ph type="title"/>
          </p:nvPr>
        </p:nvSpPr>
        <p:spPr>
          <a:xfrm>
            <a:off x="3206496" y="1128395"/>
            <a:ext cx="7120446" cy="1355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Simplified Arabic"/>
              <a:buNone/>
            </a:pPr>
            <a:r>
              <a:rPr lang="ar-SY" sz="40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عيّن الخبر في الجمل الآتية :</a:t>
            </a:r>
            <a:endParaRPr sz="4000" b="0" i="0" u="none" strike="noStrike" cap="none">
              <a:solidFill>
                <a:schemeClr val="lt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66" name="Google Shape;166;p11"/>
          <p:cNvSpPr txBox="1">
            <a:spLocks noGrp="1"/>
          </p:cNvSpPr>
          <p:nvPr>
            <p:ph type="body" idx="1"/>
          </p:nvPr>
        </p:nvSpPr>
        <p:spPr>
          <a:xfrm>
            <a:off x="1426464" y="2484120"/>
            <a:ext cx="9872663" cy="3764280"/>
          </a:xfrm>
          <a:prstGeom prst="rect">
            <a:avLst/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18288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</a:pPr>
            <a:r>
              <a:rPr lang="ar-SY" sz="36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التفّاحُ طعمُه لذيذ.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2880" algn="r" rtl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</a:pPr>
            <a:r>
              <a:rPr lang="ar-SY" sz="36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الطّالبُ قراءتُه جيّدةٌ.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2880" algn="r" rtl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</a:pPr>
            <a:r>
              <a:rPr lang="ar-SY" sz="36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العلمُ نفعُه كبيرٌ.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2880" algn="r" rtl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</a:pPr>
            <a:r>
              <a:rPr lang="ar-SY" sz="36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الحديقةُ أشجارُها مثمرةٌ.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2880" algn="r" rtl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</a:pPr>
            <a:r>
              <a:rPr lang="ar-SY" sz="3600" b="0" i="0" u="none" strike="noStrike" cap="none">
                <a:solidFill>
                  <a:schemeClr val="dk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المسلمُ أخلاقُه ساميةٌ.</a:t>
            </a:r>
            <a:endParaRPr sz="3600" b="0" i="0" u="none" strike="noStrike" cap="none">
              <a:solidFill>
                <a:schemeClr val="dk1"/>
              </a:solidFill>
              <a:latin typeface="Scheherazade New"/>
              <a:ea typeface="Scheherazade New"/>
              <a:cs typeface="Scheherazade New"/>
              <a:sym typeface="Scheherazade New"/>
            </a:endParaRPr>
          </a:p>
        </p:txBody>
      </p:sp>
      <p:sp>
        <p:nvSpPr>
          <p:cNvPr id="167" name="Google Shape;167;p11"/>
          <p:cNvSpPr txBox="1"/>
          <p:nvPr/>
        </p:nvSpPr>
        <p:spPr>
          <a:xfrm>
            <a:off x="71120" y="6278880"/>
            <a:ext cx="4368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Y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16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1"/>
          <p:cNvSpPr txBox="1"/>
          <p:nvPr/>
        </p:nvSpPr>
        <p:spPr>
          <a:xfrm rot="-5400000">
            <a:off x="-628124" y="2671941"/>
            <a:ext cx="183536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Y" sz="1400" b="0" i="0" u="none" strike="noStrike" cap="none">
                <a:solidFill>
                  <a:schemeClr val="lt1"/>
                </a:solidFill>
                <a:latin typeface="Scheherazade New"/>
                <a:ea typeface="Scheherazade New"/>
                <a:cs typeface="Scheherazade New"/>
                <a:sym typeface="Scheherazade New"/>
              </a:rPr>
              <a:t>الجملة الاسميّة وأنواع الخبر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E49762C-4272-4FFD-8DDD-E44EE0D8B62C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45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629231-AA88-4C01-B8E8-FD51B4CAE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21629231-AA88-4C01-B8E8-FD51B4CAED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3233B68-08B8-4D35-869D-29EA865B3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33233B68-08B8-4D35-869D-29EA865B37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77125B-2192-4ACC-AA54-58271AF6D9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1877125B-2192-4ACC-AA54-58271AF6D9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834616-2232-4E56-ACCB-1182B1613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D8834616-2232-4E56-ACCB-1182B1613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9CB9A05-B64B-48EA-9670-BC20C908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9CB9A05-B64B-48EA-9670-BC20C9084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E1966BD-7092-408A-A97C-5D1A5765B7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FE1966BD-7092-408A-A97C-5D1A5765B7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D57B7D-50F5-49F9-BCFE-94A95349F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D3D57B7D-50F5-49F9-BCFE-94A95349F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E4BAB98-19C8-492F-9F15-981B3AF3C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4E4BAB98-19C8-492F-9F15-981B3AF3C6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39F5C4-69C5-4858-A312-35546A408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0D39F5C4-69C5-4858-A312-35546A408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AC4821B-126F-4FF7-85FE-922EFCA65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EAC4821B-126F-4FF7-85FE-922EFCA650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F1158A2-9D0E-4756-B352-7A4D176D3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4F1158A2-9D0E-4756-B352-7A4D176D35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8895EDD-DBDE-4DC3-A720-A3D2BD074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78895EDD-DBDE-4DC3-A720-A3D2BD074C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145FA85-6AAF-41F3-8A99-B7ECFBAF5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9145FA85-6AAF-41F3-8A99-B7ECFBAF53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FA5703-C849-4F84-85DF-06537C8B0F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D2FA5703-C849-4F84-85DF-06537C8B0F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ECC0C23-FBD4-44A6-A307-70889EE84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5ECC0C23-FBD4-44A6-A307-70889EE844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137</Words>
  <Application>Microsoft Office PowerPoint</Application>
  <PresentationFormat>Widescreen</PresentationFormat>
  <Paragraphs>45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Corbel</vt:lpstr>
      <vt:lpstr>Sakkal Majalla</vt:lpstr>
      <vt:lpstr>Scheherazade New</vt:lpstr>
      <vt:lpstr>Simplified Arabic</vt:lpstr>
      <vt:lpstr>Office Theme</vt:lpstr>
      <vt:lpstr>الخَبَر الجُمْلَة الاسْمِيَّة </vt:lpstr>
      <vt:lpstr>لاحظ : </vt:lpstr>
      <vt:lpstr>لاحظ : </vt:lpstr>
      <vt:lpstr>عيّن الخبر في الجمل الآتية 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49</cp:revision>
  <dcterms:created xsi:type="dcterms:W3CDTF">2020-09-13T16:40:33Z</dcterms:created>
  <dcterms:modified xsi:type="dcterms:W3CDTF">2022-11-06T19:29:59Z</dcterms:modified>
</cp:coreProperties>
</file>