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04" r:id="rId3"/>
    <p:sldId id="405" r:id="rId4"/>
    <p:sldId id="338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A5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2683"/>
  </p:normalViewPr>
  <p:slideViewPr>
    <p:cSldViewPr snapToGrid="0" snapToObjects="1">
      <p:cViewPr varScale="1">
        <p:scale>
          <a:sx n="71" d="100"/>
          <a:sy n="71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indent="0" rtl="0">
            <a:tabLst/>
          </a:pPr>
          <a:r>
            <a:rPr lang="ar-KW" sz="1400" kern="1200" dirty="0">
              <a:solidFill>
                <a:schemeClr val="tx1"/>
              </a:solidFill>
            </a:rPr>
            <a:t>الحرف الأول متحرك والثاني ساكن</a:t>
          </a:r>
          <a: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400" kern="1200" dirty="0">
              <a:solidFill>
                <a:schemeClr val="tx1"/>
              </a:solidFill>
            </a:rPr>
            <a:t>The first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US" sz="1400" kern="1200" dirty="0">
              <a:solidFill>
                <a:schemeClr val="tx1"/>
              </a:solidFill>
            </a:rPr>
            <a:t> and the second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ar-KW" sz="1600" kern="1200" dirty="0">
              <a:solidFill>
                <a:schemeClr val="tx1"/>
              </a:solidFill>
            </a:rPr>
            <a:t>أن يتحرك الحرفان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CA" sz="1600" kern="1200" dirty="0">
              <a:latin typeface="Calibri" panose="020F0502020204030204" pitchFamily="34" charset="0"/>
              <a:cs typeface="Calibri" panose="020F0502020204030204" pitchFamily="34" charset="0"/>
            </a:rPr>
            <a:t>Both</a:t>
          </a:r>
          <a:r>
            <a:rPr lang="en-US" sz="1600" kern="1200" dirty="0">
              <a:solidFill>
                <a:schemeClr val="tx1"/>
              </a:solidFill>
            </a:rPr>
            <a:t> letters have </a:t>
          </a:r>
          <a:r>
            <a:rPr lang="en-US" sz="1600" kern="1200" dirty="0" err="1">
              <a:solidFill>
                <a:schemeClr val="tx1"/>
              </a:solidFill>
            </a:rPr>
            <a:t>Harakah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Absolute</a:t>
          </a:r>
          <a:endParaRPr lang="ar-SA" sz="2000" b="1" kern="1200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/>
          <a:r>
            <a:rPr lang="ar-KW" sz="1600" kern="1200" dirty="0">
              <a:solidFill>
                <a:schemeClr val="tx1"/>
              </a:solidFill>
            </a:rPr>
            <a:t>الحرف الأول ساكن والثاني متحرك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0"/>
          <a:r>
            <a:rPr lang="en-US" sz="1400" kern="1200" dirty="0">
              <a:solidFill>
                <a:schemeClr val="tx1"/>
              </a:solidFill>
            </a:rPr>
            <a:t>The first letter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r>
            <a:rPr lang="en-US" sz="1400" kern="1200" dirty="0">
              <a:solidFill>
                <a:schemeClr val="tx1"/>
              </a:solidFill>
            </a:rPr>
            <a:t> while the second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CA" sz="1400" kern="1200" dirty="0">
              <a:solidFill>
                <a:schemeClr val="tx1"/>
              </a:solidFill>
            </a:rPr>
            <a:t>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LinFactNeighborX="-4892" custLinFactNeighborY="24470">
        <dgm:presLayoutVars>
          <dgm:chPref val="3"/>
        </dgm:presLayoutVars>
      </dgm:prSet>
      <dgm:spPr>
        <a:xfrm>
          <a:off x="398743" y="1153016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117085" custScaleY="115696" custLinFactNeighborX="-489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117085" custScaleY="115696" custLinFactNeighborX="1497" custLinFactNeighborY="4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LinFactNeighborX="4893" custLinFactNeighborY="24472">
        <dgm:presLayoutVars>
          <dgm:chPref val="3"/>
        </dgm:presLayoutVars>
      </dgm:prSet>
      <dgm:spPr>
        <a:xfrm>
          <a:off x="8119585" y="1153050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117085" custScaleY="115696" custLinFactNeighborX="7668" custLinFactNeighborY="34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</dgm:ptLst>
  <dgm:cxnLst>
    <dgm:cxn modelId="{9097BE88-739F-425E-BBC0-74466C3A43D5}" type="presOf" srcId="{126E4CC5-6159-9245-AA18-3E1C21D12E65}" destId="{7B37B7F8-666E-7A49-8603-283DE64D1385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5455D7C7-17C6-491B-B305-E1A427963A3A}" type="presOf" srcId="{DDA6BAE4-EAAE-9244-AFC9-777DEFF1B20F}" destId="{2A252742-A707-184B-9A51-41180BD9566E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3405C8B8-D607-4704-8023-C448FC618E4B}" type="presOf" srcId="{125351B1-8A1A-4044-9630-CD6F1264ADA3}" destId="{217954AC-97EF-8E4E-B810-043C1CF36B40}" srcOrd="0" destOrd="0" presId="urn:microsoft.com/office/officeart/2005/8/layout/hierarchy1"/>
    <dgm:cxn modelId="{118FCF50-1CD3-4850-AE61-BFEF69FD9730}" type="presOf" srcId="{7D163C46-4ABC-6746-BD89-F73AED8CF62B}" destId="{C35FF7E7-7E7B-D34B-8015-6F3DAF121FB1}" srcOrd="0" destOrd="0" presId="urn:microsoft.com/office/officeart/2005/8/layout/hierarchy1"/>
    <dgm:cxn modelId="{7818048E-9163-4F9C-B212-D1D1F8BFB00B}" type="presOf" srcId="{0F351C89-AF4A-6E42-99BF-55A58B7E5409}" destId="{4D6879D4-0F08-8A4E-948E-4D210E381B2E}" srcOrd="0" destOrd="0" presId="urn:microsoft.com/office/officeart/2005/8/layout/hierarchy1"/>
    <dgm:cxn modelId="{E60C8E4C-9C58-4CDD-A9AF-18B12B068F09}" type="presOf" srcId="{00F8C2C6-65EA-2C4C-BF70-5A6E86CCA30E}" destId="{45C359A1-FCA5-D848-B55B-EF8318BB1B0D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3EB6AFA1-6280-4CEE-944C-3FAC83074425}" type="presOf" srcId="{35479D65-038D-3342-B1CD-85C7FE2CCF4F}" destId="{F4EB9C08-BF1D-424D-BC03-A1A2C36319BF}" srcOrd="0" destOrd="0" presId="urn:microsoft.com/office/officeart/2005/8/layout/hierarchy1"/>
    <dgm:cxn modelId="{9A8985F9-4739-4132-91B6-6E40F97038FA}" type="presOf" srcId="{A66CEE0F-3D07-42BB-877B-BF3AFE1D971A}" destId="{36B953B2-6532-FD40-8AF2-83F9711E6005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C5F70400-3C25-4599-813C-4E67ADEC3D55}" type="presOf" srcId="{F94BBB0F-AD03-4C46-A063-DEC3C8278EB0}" destId="{4CAD5E84-FB95-C145-8969-2545100A67C1}" srcOrd="0" destOrd="0" presId="urn:microsoft.com/office/officeart/2005/8/layout/hierarchy1"/>
    <dgm:cxn modelId="{E01D1C34-2355-4106-8E89-671205BF6A3B}" type="presOf" srcId="{25AB9F58-8F72-4836-A94B-F4F1F54F35F9}" destId="{0A18EE62-7CC9-450B-BF86-073A99C562A8}" srcOrd="0" destOrd="0" presId="urn:microsoft.com/office/officeart/2005/8/layout/hierarchy1"/>
    <dgm:cxn modelId="{5EECA8E2-0E43-499A-8DCD-6E94A5F2AC2C}" type="presParOf" srcId="{0A18EE62-7CC9-450B-BF86-073A99C562A8}" destId="{8703FB29-EE90-4949-BC03-D89F7C347C5E}" srcOrd="0" destOrd="0" presId="urn:microsoft.com/office/officeart/2005/8/layout/hierarchy1"/>
    <dgm:cxn modelId="{D96F157C-9001-4F8F-B7AF-5015C3432201}" type="presParOf" srcId="{8703FB29-EE90-4949-BC03-D89F7C347C5E}" destId="{D707DCF9-F4BE-5B4B-8039-0A47D59D426E}" srcOrd="0" destOrd="0" presId="urn:microsoft.com/office/officeart/2005/8/layout/hierarchy1"/>
    <dgm:cxn modelId="{CC61839B-3142-453E-88CE-AB7D5AADA329}" type="presParOf" srcId="{D707DCF9-F4BE-5B4B-8039-0A47D59D426E}" destId="{95A767DF-7781-F840-B606-6B84645E2BF3}" srcOrd="0" destOrd="0" presId="urn:microsoft.com/office/officeart/2005/8/layout/hierarchy1"/>
    <dgm:cxn modelId="{87D36590-780E-477E-9EE0-6E1A1C9188A6}" type="presParOf" srcId="{D707DCF9-F4BE-5B4B-8039-0A47D59D426E}" destId="{217954AC-97EF-8E4E-B810-043C1CF36B40}" srcOrd="1" destOrd="0" presId="urn:microsoft.com/office/officeart/2005/8/layout/hierarchy1"/>
    <dgm:cxn modelId="{B76FED09-F1A3-439A-A2D3-796BA8B02CC0}" type="presParOf" srcId="{8703FB29-EE90-4949-BC03-D89F7C347C5E}" destId="{4507EDB1-E10F-1B45-BD2D-9B51C0E15E22}" srcOrd="1" destOrd="0" presId="urn:microsoft.com/office/officeart/2005/8/layout/hierarchy1"/>
    <dgm:cxn modelId="{61EDA759-823D-4BEF-BCD6-9736F2267482}" type="presParOf" srcId="{4507EDB1-E10F-1B45-BD2D-9B51C0E15E22}" destId="{45C359A1-FCA5-D848-B55B-EF8318BB1B0D}" srcOrd="0" destOrd="0" presId="urn:microsoft.com/office/officeart/2005/8/layout/hierarchy1"/>
    <dgm:cxn modelId="{4E21D1F5-7F8C-48E6-B479-B48A3DD87D8E}" type="presParOf" srcId="{4507EDB1-E10F-1B45-BD2D-9B51C0E15E22}" destId="{B91C9673-C453-F540-8C1B-F67C350EA102}" srcOrd="1" destOrd="0" presId="urn:microsoft.com/office/officeart/2005/8/layout/hierarchy1"/>
    <dgm:cxn modelId="{CDA2028F-6FEE-4CBE-8D6B-0F01AA2498E2}" type="presParOf" srcId="{B91C9673-C453-F540-8C1B-F67C350EA102}" destId="{7FB546BF-15F5-4B49-A67C-7BD8E93583E0}" srcOrd="0" destOrd="0" presId="urn:microsoft.com/office/officeart/2005/8/layout/hierarchy1"/>
    <dgm:cxn modelId="{96F0C2E2-8674-4981-AEB8-6D36F8350D0F}" type="presParOf" srcId="{7FB546BF-15F5-4B49-A67C-7BD8E93583E0}" destId="{04527D37-C1A0-BD47-8D9A-C1F83048CD43}" srcOrd="0" destOrd="0" presId="urn:microsoft.com/office/officeart/2005/8/layout/hierarchy1"/>
    <dgm:cxn modelId="{39CF3744-527F-4BCF-837C-E37643012617}" type="presParOf" srcId="{7FB546BF-15F5-4B49-A67C-7BD8E93583E0}" destId="{4CAD5E84-FB95-C145-8969-2545100A67C1}" srcOrd="1" destOrd="0" presId="urn:microsoft.com/office/officeart/2005/8/layout/hierarchy1"/>
    <dgm:cxn modelId="{66EBD8F5-ADA4-4D5F-AC49-E4DC414C3FFD}" type="presParOf" srcId="{B91C9673-C453-F540-8C1B-F67C350EA102}" destId="{5D724206-B1F9-A048-835F-6FD61EF598B4}" srcOrd="1" destOrd="0" presId="urn:microsoft.com/office/officeart/2005/8/layout/hierarchy1"/>
    <dgm:cxn modelId="{518588A9-51D3-4A7E-B7B7-7007D448D117}" type="presParOf" srcId="{0A18EE62-7CC9-450B-BF86-073A99C562A8}" destId="{4B41BDF1-4E58-EF44-8E90-E23F29543910}" srcOrd="1" destOrd="0" presId="urn:microsoft.com/office/officeart/2005/8/layout/hierarchy1"/>
    <dgm:cxn modelId="{452EB208-3066-4E1C-8939-915CEA3E747C}" type="presParOf" srcId="{4B41BDF1-4E58-EF44-8E90-E23F29543910}" destId="{54B5FB47-C3AB-6043-B230-977A431EF500}" srcOrd="0" destOrd="0" presId="urn:microsoft.com/office/officeart/2005/8/layout/hierarchy1"/>
    <dgm:cxn modelId="{BC817F42-10A5-420B-9976-5C1706C518AA}" type="presParOf" srcId="{54B5FB47-C3AB-6043-B230-977A431EF500}" destId="{81EA831B-EFA2-4F4D-9F5F-3274AD52B923}" srcOrd="0" destOrd="0" presId="urn:microsoft.com/office/officeart/2005/8/layout/hierarchy1"/>
    <dgm:cxn modelId="{4FB8AE6F-779B-475A-A792-9B97003A7A2C}" type="presParOf" srcId="{54B5FB47-C3AB-6043-B230-977A431EF500}" destId="{36B953B2-6532-FD40-8AF2-83F9711E6005}" srcOrd="1" destOrd="0" presId="urn:microsoft.com/office/officeart/2005/8/layout/hierarchy1"/>
    <dgm:cxn modelId="{6DC5D50C-D797-41C8-8C18-68F1BCDF0876}" type="presParOf" srcId="{4B41BDF1-4E58-EF44-8E90-E23F29543910}" destId="{BA2BBB79-B131-1E41-A26A-634879293E95}" srcOrd="1" destOrd="0" presId="urn:microsoft.com/office/officeart/2005/8/layout/hierarchy1"/>
    <dgm:cxn modelId="{ABAD72E5-72E1-435E-9758-697F76B8C111}" type="presParOf" srcId="{BA2BBB79-B131-1E41-A26A-634879293E95}" destId="{F4EB9C08-BF1D-424D-BC03-A1A2C36319BF}" srcOrd="0" destOrd="0" presId="urn:microsoft.com/office/officeart/2005/8/layout/hierarchy1"/>
    <dgm:cxn modelId="{A4744026-0E9F-41FD-A34B-BCE5759675EE}" type="presParOf" srcId="{BA2BBB79-B131-1E41-A26A-634879293E95}" destId="{2BFE902B-78E2-E845-B247-6C90DF47B9E5}" srcOrd="1" destOrd="0" presId="urn:microsoft.com/office/officeart/2005/8/layout/hierarchy1"/>
    <dgm:cxn modelId="{F5A65E2D-B05D-44A4-B39E-CB85995ACFFD}" type="presParOf" srcId="{2BFE902B-78E2-E845-B247-6C90DF47B9E5}" destId="{C6CA84EA-0F2F-0B4E-9B8A-C9EA97D571FF}" srcOrd="0" destOrd="0" presId="urn:microsoft.com/office/officeart/2005/8/layout/hierarchy1"/>
    <dgm:cxn modelId="{A35CF534-5752-4C69-B663-6AEF2D2AFF56}" type="presParOf" srcId="{C6CA84EA-0F2F-0B4E-9B8A-C9EA97D571FF}" destId="{69BBC232-0B94-9042-B077-B986634E9683}" srcOrd="0" destOrd="0" presId="urn:microsoft.com/office/officeart/2005/8/layout/hierarchy1"/>
    <dgm:cxn modelId="{08E83943-B937-4181-8C99-094D1F82F3CB}" type="presParOf" srcId="{C6CA84EA-0F2F-0B4E-9B8A-C9EA97D571FF}" destId="{7B37B7F8-666E-7A49-8603-283DE64D1385}" srcOrd="1" destOrd="0" presId="urn:microsoft.com/office/officeart/2005/8/layout/hierarchy1"/>
    <dgm:cxn modelId="{71C1C4C5-4D22-44A8-A72A-B6DE84515FFD}" type="presParOf" srcId="{2BFE902B-78E2-E845-B247-6C90DF47B9E5}" destId="{6DF4E76E-ABE2-CC44-9AA7-B95130374E26}" srcOrd="1" destOrd="0" presId="urn:microsoft.com/office/officeart/2005/8/layout/hierarchy1"/>
    <dgm:cxn modelId="{CA3FA5CB-3A7C-416E-BE5E-03D84C6C1A1F}" type="presParOf" srcId="{0A18EE62-7CC9-450B-BF86-073A99C562A8}" destId="{CF5FDD63-CC4D-C244-932F-7F7510AF8258}" srcOrd="2" destOrd="0" presId="urn:microsoft.com/office/officeart/2005/8/layout/hierarchy1"/>
    <dgm:cxn modelId="{2993482F-A726-409F-8425-EEA06CCD46A4}" type="presParOf" srcId="{CF5FDD63-CC4D-C244-932F-7F7510AF8258}" destId="{56960393-1641-D746-BD97-21357246514D}" srcOrd="0" destOrd="0" presId="urn:microsoft.com/office/officeart/2005/8/layout/hierarchy1"/>
    <dgm:cxn modelId="{FFABB861-43A1-4A7D-8269-170B4C605815}" type="presParOf" srcId="{56960393-1641-D746-BD97-21357246514D}" destId="{13F4C08A-35D0-CD43-877D-60B80D10F0A1}" srcOrd="0" destOrd="0" presId="urn:microsoft.com/office/officeart/2005/8/layout/hierarchy1"/>
    <dgm:cxn modelId="{917862BC-3D8F-44C7-B31B-04BAEFCC9D03}" type="presParOf" srcId="{56960393-1641-D746-BD97-21357246514D}" destId="{2A252742-A707-184B-9A51-41180BD9566E}" srcOrd="1" destOrd="0" presId="urn:microsoft.com/office/officeart/2005/8/layout/hierarchy1"/>
    <dgm:cxn modelId="{9EBE405A-3B56-4C20-B4BE-BC521BCE8CC2}" type="presParOf" srcId="{CF5FDD63-CC4D-C244-932F-7F7510AF8258}" destId="{3E4875D0-9A9A-964C-B9E3-CA3C4B02167E}" srcOrd="1" destOrd="0" presId="urn:microsoft.com/office/officeart/2005/8/layout/hierarchy1"/>
    <dgm:cxn modelId="{6A6376F9-F781-40F6-9DAF-574D78080020}" type="presParOf" srcId="{3E4875D0-9A9A-964C-B9E3-CA3C4B02167E}" destId="{C35FF7E7-7E7B-D34B-8015-6F3DAF121FB1}" srcOrd="0" destOrd="0" presId="urn:microsoft.com/office/officeart/2005/8/layout/hierarchy1"/>
    <dgm:cxn modelId="{EA9591CE-3A3C-40A9-BDEB-B59ED834F85D}" type="presParOf" srcId="{3E4875D0-9A9A-964C-B9E3-CA3C4B02167E}" destId="{9D630666-687B-BB4C-B95C-D2929859C4FF}" srcOrd="1" destOrd="0" presId="urn:microsoft.com/office/officeart/2005/8/layout/hierarchy1"/>
    <dgm:cxn modelId="{FD0452E0-ED8F-486D-9F72-8A6815426500}" type="presParOf" srcId="{9D630666-687B-BB4C-B95C-D2929859C4FF}" destId="{F21F9582-8A88-EB46-89B5-A357DA35AE83}" srcOrd="0" destOrd="0" presId="urn:microsoft.com/office/officeart/2005/8/layout/hierarchy1"/>
    <dgm:cxn modelId="{C55966C3-AA24-4798-BCFC-B3352C46035D}" type="presParOf" srcId="{F21F9582-8A88-EB46-89B5-A357DA35AE83}" destId="{F4DD2E08-03DB-3040-A9EA-E814C8A0B553}" srcOrd="0" destOrd="0" presId="urn:microsoft.com/office/officeart/2005/8/layout/hierarchy1"/>
    <dgm:cxn modelId="{084F0ABF-9276-49CB-8183-0F742803764F}" type="presParOf" srcId="{F21F9582-8A88-EB46-89B5-A357DA35AE83}" destId="{4D6879D4-0F08-8A4E-948E-4D210E381B2E}" srcOrd="1" destOrd="0" presId="urn:microsoft.com/office/officeart/2005/8/layout/hierarchy1"/>
    <dgm:cxn modelId="{0C1F3ABC-2BB9-469F-BEDB-A245D629627A}" type="presParOf" srcId="{9D630666-687B-BB4C-B95C-D2929859C4FF}" destId="{FB9204F9-67BF-9C4D-B9F8-8BE6C4477DD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33CC"/>
        </a:solidFill>
      </dgm:spPr>
      <dgm:t>
        <a:bodyPr/>
        <a:lstStyle/>
        <a:p>
          <a:r>
            <a:rPr lang="ar-SA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المتجانسان</a:t>
          </a:r>
          <a:endParaRPr lang="ar-SA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Tajanus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</a:t>
          </a: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homogenety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US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نـْـخَــ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نقة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indent="0" rtl="0">
            <a:tabLst/>
          </a:pP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تباعدا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مخرجًا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و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اختلفا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113" indent="0" rtl="0">
            <a:tabLst/>
          </a:pP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whose </a:t>
          </a:r>
          <a:r>
            <a:rPr lang="en-US" sz="1400" b="1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Makharij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are farther apart and they have different attributes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ود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تْ طَـــ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ائفة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ar-KW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اتفقا مخرجاً (أو صفةً) </a:t>
          </a:r>
        </a:p>
        <a:p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identical in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(or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1200" kern="1200" dirty="0">
            <a:solidFill>
              <a:srgbClr val="00319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1F497D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المتماثلان</a:t>
          </a:r>
          <a:endParaRPr lang="ar-SA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Tamathul</a:t>
          </a:r>
          <a:r>
            <a:rPr lang="en-US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(identical)</a:t>
          </a:r>
          <a:endParaRPr lang="en-US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ln/>
              <a:solidFill>
                <a:srgbClr val="1602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المتباعدان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Taba’ud</a:t>
          </a:r>
          <a:endParaRPr lang="en-US" sz="2000" b="1" kern="1200" dirty="0" smtClean="0">
            <a:ln/>
            <a:solidFill>
              <a:srgbClr val="16024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(farther apart)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لهــ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ـــمْ مِـــ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/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اتفقا اسمًا ورسمًا ومخرجًا وصفةً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which are identical in name, script, P.O.A. and attributes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AFF280B3-C32A-47AD-9B44-2204D83507F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rtl="0"/>
          <a:r>
            <a:rPr lang="ar-SA" sz="2000" b="1" dirty="0" smtClean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المتقاربان</a:t>
          </a:r>
        </a:p>
        <a:p>
          <a:pPr rtl="0"/>
          <a:r>
            <a:rPr lang="en-US" sz="2000" b="1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Taqarub</a:t>
          </a:r>
          <a:r>
            <a:rPr lang="en-US" sz="2000" b="1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(approximately similar)</a:t>
          </a:r>
          <a:endParaRPr lang="ar-SA" sz="2000" b="1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4C1C3B3-A4C9-422B-BBAA-6E159002FF66}" type="parTrans" cxnId="{9D3AA78B-E3F3-4D6B-BE9F-D305090E045C}">
      <dgm:prSet/>
      <dgm:spPr/>
      <dgm:t>
        <a:bodyPr/>
        <a:lstStyle/>
        <a:p>
          <a:endParaRPr lang="en-US"/>
        </a:p>
      </dgm:t>
    </dgm:pt>
    <dgm:pt modelId="{59A73EFB-F9D1-4077-B5DD-81512766C652}" type="sibTrans" cxnId="{9D3AA78B-E3F3-4D6B-BE9F-D305090E045C}">
      <dgm:prSet/>
      <dgm:spPr/>
      <dgm:t>
        <a:bodyPr/>
        <a:lstStyle/>
        <a:p>
          <a:endParaRPr lang="en-US"/>
        </a:p>
      </dgm:t>
    </dgm:pt>
    <dgm:pt modelId="{6609B427-C13F-43FA-8420-92863571F898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نــخــلـــ</a:t>
          </a:r>
          <a:r>
            <a:rPr lang="ar-SA" sz="2400" b="1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قـْـــكُــــ</a:t>
          </a:r>
          <a:r>
            <a:rPr lang="ar-SA" sz="24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2400" b="1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>
            <a:tabLst/>
          </a:pPr>
          <a:r>
            <a:rPr lang="ar-KW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تقاربا</a:t>
          </a:r>
          <a:r>
            <a:rPr lang="ar-SA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مخرجاً أو صفةً أو كلاهما</a:t>
          </a:r>
          <a:endParaRPr lang="ar-KW" sz="1900" b="1" dirty="0" smtClean="0">
            <a:solidFill>
              <a:srgbClr val="00319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close in </a:t>
          </a:r>
          <a:r>
            <a:rPr lang="en-US" sz="1900" b="1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1900" b="1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both</a:t>
          </a:r>
          <a:endParaRPr lang="en-US" sz="1900" b="1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CDC9D7-249A-44A9-B889-D570410E8967}" type="parTrans" cxnId="{DB128BCE-9202-4215-8849-5C393EAC5BED}">
      <dgm:prSet/>
      <dgm:spPr/>
      <dgm:t>
        <a:bodyPr/>
        <a:lstStyle/>
        <a:p>
          <a:endParaRPr lang="en-US"/>
        </a:p>
      </dgm:t>
    </dgm:pt>
    <dgm:pt modelId="{C56B2E18-3970-4EE6-B7CD-B1E5D193D60B}" type="sibTrans" cxnId="{DB128BCE-9202-4215-8849-5C393EAC5BED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4" custLinFactNeighborX="-4892" custLinFactNeighborY="24470">
        <dgm:presLayoutVars>
          <dgm:chPref val="3"/>
        </dgm:presLayoutVars>
      </dgm:prSet>
      <dgm:spPr>
        <a:xfrm>
          <a:off x="398743" y="1153016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4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4" custScaleX="117085" custScaleY="194819" custLinFactNeighborX="-489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86C9686C-DEB6-4444-956C-B5ED1557C6C2}" type="pres">
      <dgm:prSet presAssocID="{AFF280B3-C32A-47AD-9B44-2204D83507FB}" presName="hierRoot1" presStyleCnt="0"/>
      <dgm:spPr/>
    </dgm:pt>
    <dgm:pt modelId="{5841AB65-A679-4A69-B1D5-AC360838BC3D}" type="pres">
      <dgm:prSet presAssocID="{AFF280B3-C32A-47AD-9B44-2204D83507FB}" presName="composite" presStyleCnt="0"/>
      <dgm:spPr/>
    </dgm:pt>
    <dgm:pt modelId="{5777B3B5-8F95-47E7-A1D7-027D30854615}" type="pres">
      <dgm:prSet presAssocID="{AFF280B3-C32A-47AD-9B44-2204D83507FB}" presName="background" presStyleLbl="node0" presStyleIdx="1" presStyleCnt="4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3A61E0E1-B612-4F9E-A9DD-4913BC50AE8A}" type="pres">
      <dgm:prSet presAssocID="{AFF280B3-C32A-47AD-9B44-2204D83507FB}" presName="text" presStyleLbl="fgAcc0" presStyleIdx="1" presStyleCnt="4" custLinFactNeighborX="-4892" custLinFactNeighborY="244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FCE329-244F-45C0-93B2-B5B46014FD2F}" type="pres">
      <dgm:prSet presAssocID="{AFF280B3-C32A-47AD-9B44-2204D83507FB}" presName="hierChild2" presStyleCnt="0"/>
      <dgm:spPr/>
    </dgm:pt>
    <dgm:pt modelId="{A5484C80-93AC-46F7-B2A5-5B98F8B71B5D}" type="pres">
      <dgm:prSet presAssocID="{26CDC9D7-249A-44A9-B889-D570410E896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71F4DD5-8879-437D-9436-7084F8E86A32}" type="pres">
      <dgm:prSet presAssocID="{6609B427-C13F-43FA-8420-92863571F898}" presName="hierRoot2" presStyleCnt="0"/>
      <dgm:spPr/>
    </dgm:pt>
    <dgm:pt modelId="{C609332F-CB8C-4ED2-B44D-E5607422DEF0}" type="pres">
      <dgm:prSet presAssocID="{6609B427-C13F-43FA-8420-92863571F898}" presName="composite2" presStyleCnt="0"/>
      <dgm:spPr/>
    </dgm:pt>
    <dgm:pt modelId="{343F6F00-5D8E-4607-8019-2B517517051C}" type="pres">
      <dgm:prSet presAssocID="{6609B427-C13F-43FA-8420-92863571F898}" presName="background2" presStyleLbl="node2" presStyleIdx="1" presStyleCnt="4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B5A5F496-224A-4F01-8EA9-2357BA492B47}" type="pres">
      <dgm:prSet presAssocID="{6609B427-C13F-43FA-8420-92863571F898}" presName="text2" presStyleLbl="fgAcc2" presStyleIdx="1" presStyleCnt="4" custScaleX="117085" custScaleY="194800" custLinFactNeighborX="-489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52359-2EBB-4596-8847-A8868822FB3E}" type="pres">
      <dgm:prSet presAssocID="{6609B427-C13F-43FA-8420-92863571F898}" presName="hierChild3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2" presStyleCnt="4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2" presStyleCnt="4" custScaleX="117085" custScaleY="194781" custLinFactNeighborX="1497" custLinFactNeighborY="4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3" presStyleCnt="4" custLinFactNeighborX="4893" custLinFactNeighborY="24472">
        <dgm:presLayoutVars>
          <dgm:chPref val="3"/>
        </dgm:presLayoutVars>
      </dgm:prSet>
      <dgm:spPr>
        <a:xfrm>
          <a:off x="8119585" y="1153050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3" presStyleCnt="4" custScaleX="117085" custScaleY="194766" custLinFactNeighborX="7668" custLinFactNeighborY="34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</dgm:ptLst>
  <dgm:cxnLst>
    <dgm:cxn modelId="{AD4FB2FB-AF35-4733-A2B1-4BC04F7C2F4C}" type="presOf" srcId="{26CDC9D7-249A-44A9-B889-D570410E8967}" destId="{A5484C80-93AC-46F7-B2A5-5B98F8B71B5D}" srcOrd="0" destOrd="0" presId="urn:microsoft.com/office/officeart/2005/8/layout/hierarchy1"/>
    <dgm:cxn modelId="{09DDAA19-E28F-49C4-915A-C7929077AEB0}" type="presOf" srcId="{25AB9F58-8F72-4836-A94B-F4F1F54F35F9}" destId="{0A18EE62-7CC9-450B-BF86-073A99C562A8}" srcOrd="0" destOrd="0" presId="urn:microsoft.com/office/officeart/2005/8/layout/hierarchy1"/>
    <dgm:cxn modelId="{14C4D900-4AC8-4680-B6F1-4419B978E027}" srcId="{25AB9F58-8F72-4836-A94B-F4F1F54F35F9}" destId="{A66CEE0F-3D07-42BB-877B-BF3AFE1D971A}" srcOrd="2" destOrd="0" parTransId="{2550D34A-796F-49D5-A1BC-1329C45C9743}" sibTransId="{87CFB0D6-8F0C-43EC-89F1-44B699D92D79}"/>
    <dgm:cxn modelId="{76A25C95-D220-43F9-B413-F2D65B64E69E}" type="presOf" srcId="{DDA6BAE4-EAAE-9244-AFC9-777DEFF1B20F}" destId="{2A252742-A707-184B-9A51-41180BD9566E}" srcOrd="0" destOrd="0" presId="urn:microsoft.com/office/officeart/2005/8/layout/hierarchy1"/>
    <dgm:cxn modelId="{5DCE9F07-FD08-4764-B16F-986940D4B028}" type="presOf" srcId="{F94BBB0F-AD03-4C46-A063-DEC3C8278EB0}" destId="{4CAD5E84-FB95-C145-8969-2545100A67C1}" srcOrd="0" destOrd="0" presId="urn:microsoft.com/office/officeart/2005/8/layout/hierarchy1"/>
    <dgm:cxn modelId="{08B084E6-8B8C-4E39-A4AE-FB645DEB55CB}" type="presOf" srcId="{A66CEE0F-3D07-42BB-877B-BF3AFE1D971A}" destId="{36B953B2-6532-FD40-8AF2-83F9711E6005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8EE69E3A-8176-432C-B421-DACB529C59EA}" type="presOf" srcId="{125351B1-8A1A-4044-9630-CD6F1264ADA3}" destId="{217954AC-97EF-8E4E-B810-043C1CF36B40}" srcOrd="0" destOrd="0" presId="urn:microsoft.com/office/officeart/2005/8/layout/hierarchy1"/>
    <dgm:cxn modelId="{F2463909-087D-41B6-99F3-7540BE4F6760}" type="presOf" srcId="{0F351C89-AF4A-6E42-99BF-55A58B7E5409}" destId="{4D6879D4-0F08-8A4E-948E-4D210E381B2E}" srcOrd="0" destOrd="0" presId="urn:microsoft.com/office/officeart/2005/8/layout/hierarchy1"/>
    <dgm:cxn modelId="{4C575125-0B7D-4C22-B40D-7F267CB6A7B7}" type="presOf" srcId="{6609B427-C13F-43FA-8420-92863571F898}" destId="{B5A5F496-224A-4F01-8EA9-2357BA492B47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EF0A14BB-AA85-4B5D-AD03-B603F2AA5A9D}" type="presOf" srcId="{AFF280B3-C32A-47AD-9B44-2204D83507FB}" destId="{3A61E0E1-B612-4F9E-A9DD-4913BC50AE8A}" srcOrd="0" destOrd="0" presId="urn:microsoft.com/office/officeart/2005/8/layout/hierarchy1"/>
    <dgm:cxn modelId="{AA653E37-88ED-4E90-A086-D67FFCB98152}" type="presOf" srcId="{7D163C46-4ABC-6746-BD89-F73AED8CF62B}" destId="{C35FF7E7-7E7B-D34B-8015-6F3DAF121FB1}" srcOrd="0" destOrd="0" presId="urn:microsoft.com/office/officeart/2005/8/layout/hierarchy1"/>
    <dgm:cxn modelId="{0EFF29F3-7CF2-45FC-88E6-C32EA206F351}" type="presOf" srcId="{00F8C2C6-65EA-2C4C-BF70-5A6E86CCA30E}" destId="{45C359A1-FCA5-D848-B55B-EF8318BB1B0D}" srcOrd="0" destOrd="0" presId="urn:microsoft.com/office/officeart/2005/8/layout/hierarchy1"/>
    <dgm:cxn modelId="{393B9559-891A-4A91-B0A3-CA6BE3226409}" type="presOf" srcId="{126E4CC5-6159-9245-AA18-3E1C21D12E65}" destId="{7B37B7F8-666E-7A49-8603-283DE64D1385}" srcOrd="0" destOrd="0" presId="urn:microsoft.com/office/officeart/2005/8/layout/hierarchy1"/>
    <dgm:cxn modelId="{1AA20213-ECD0-864D-9172-467B2637CCB2}" srcId="{25AB9F58-8F72-4836-A94B-F4F1F54F35F9}" destId="{DDA6BAE4-EAAE-9244-AFC9-777DEFF1B20F}" srcOrd="3" destOrd="0" parTransId="{6F21B67F-7AA2-574D-94C2-89A77CEBA5BC}" sibTransId="{62E46592-FD98-5B4D-AF47-35E783A9064A}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DB128BCE-9202-4215-8849-5C393EAC5BED}" srcId="{AFF280B3-C32A-47AD-9B44-2204D83507FB}" destId="{6609B427-C13F-43FA-8420-92863571F898}" srcOrd="0" destOrd="0" parTransId="{26CDC9D7-249A-44A9-B889-D570410E8967}" sibTransId="{C56B2E18-3970-4EE6-B7CD-B1E5D193D60B}"/>
    <dgm:cxn modelId="{9D3AA78B-E3F3-4D6B-BE9F-D305090E045C}" srcId="{25AB9F58-8F72-4836-A94B-F4F1F54F35F9}" destId="{AFF280B3-C32A-47AD-9B44-2204D83507FB}" srcOrd="1" destOrd="0" parTransId="{B4C1C3B3-A4C9-422B-BBAA-6E159002FF66}" sibTransId="{59A73EFB-F9D1-4077-B5DD-81512766C652}"/>
    <dgm:cxn modelId="{E1D4BDFF-32E6-48EC-8F26-3F5911321413}" type="presOf" srcId="{35479D65-038D-3342-B1CD-85C7FE2CCF4F}" destId="{F4EB9C08-BF1D-424D-BC03-A1A2C36319BF}" srcOrd="0" destOrd="0" presId="urn:microsoft.com/office/officeart/2005/8/layout/hierarchy1"/>
    <dgm:cxn modelId="{22B72662-AEA5-4E24-9E3C-2716400C88EC}" type="presParOf" srcId="{0A18EE62-7CC9-450B-BF86-073A99C562A8}" destId="{8703FB29-EE90-4949-BC03-D89F7C347C5E}" srcOrd="0" destOrd="0" presId="urn:microsoft.com/office/officeart/2005/8/layout/hierarchy1"/>
    <dgm:cxn modelId="{B2EF38FE-90CB-4317-85E3-457604C7D3ED}" type="presParOf" srcId="{8703FB29-EE90-4949-BC03-D89F7C347C5E}" destId="{D707DCF9-F4BE-5B4B-8039-0A47D59D426E}" srcOrd="0" destOrd="0" presId="urn:microsoft.com/office/officeart/2005/8/layout/hierarchy1"/>
    <dgm:cxn modelId="{EB36D82D-F4FA-4012-AA1F-561A3B234DC9}" type="presParOf" srcId="{D707DCF9-F4BE-5B4B-8039-0A47D59D426E}" destId="{95A767DF-7781-F840-B606-6B84645E2BF3}" srcOrd="0" destOrd="0" presId="urn:microsoft.com/office/officeart/2005/8/layout/hierarchy1"/>
    <dgm:cxn modelId="{F0AB457C-5C9F-4326-A0BC-6C95C33A9859}" type="presParOf" srcId="{D707DCF9-F4BE-5B4B-8039-0A47D59D426E}" destId="{217954AC-97EF-8E4E-B810-043C1CF36B40}" srcOrd="1" destOrd="0" presId="urn:microsoft.com/office/officeart/2005/8/layout/hierarchy1"/>
    <dgm:cxn modelId="{94E57EFA-349B-41F7-9B24-E454648743C3}" type="presParOf" srcId="{8703FB29-EE90-4949-BC03-D89F7C347C5E}" destId="{4507EDB1-E10F-1B45-BD2D-9B51C0E15E22}" srcOrd="1" destOrd="0" presId="urn:microsoft.com/office/officeart/2005/8/layout/hierarchy1"/>
    <dgm:cxn modelId="{0B9130C9-8CD6-4707-97D5-A4CDC24A5B1C}" type="presParOf" srcId="{4507EDB1-E10F-1B45-BD2D-9B51C0E15E22}" destId="{45C359A1-FCA5-D848-B55B-EF8318BB1B0D}" srcOrd="0" destOrd="0" presId="urn:microsoft.com/office/officeart/2005/8/layout/hierarchy1"/>
    <dgm:cxn modelId="{AD0028F4-557D-474B-995D-C38D9DAB7CC9}" type="presParOf" srcId="{4507EDB1-E10F-1B45-BD2D-9B51C0E15E22}" destId="{B91C9673-C453-F540-8C1B-F67C350EA102}" srcOrd="1" destOrd="0" presId="urn:microsoft.com/office/officeart/2005/8/layout/hierarchy1"/>
    <dgm:cxn modelId="{145C110C-E0FC-4BAD-8906-53F4D42FDAA5}" type="presParOf" srcId="{B91C9673-C453-F540-8C1B-F67C350EA102}" destId="{7FB546BF-15F5-4B49-A67C-7BD8E93583E0}" srcOrd="0" destOrd="0" presId="urn:microsoft.com/office/officeart/2005/8/layout/hierarchy1"/>
    <dgm:cxn modelId="{5AF08DE7-B4AD-4478-929A-C315DBCA6E51}" type="presParOf" srcId="{7FB546BF-15F5-4B49-A67C-7BD8E93583E0}" destId="{04527D37-C1A0-BD47-8D9A-C1F83048CD43}" srcOrd="0" destOrd="0" presId="urn:microsoft.com/office/officeart/2005/8/layout/hierarchy1"/>
    <dgm:cxn modelId="{6519E420-5D8A-404D-8FCB-B142DDCE01A6}" type="presParOf" srcId="{7FB546BF-15F5-4B49-A67C-7BD8E93583E0}" destId="{4CAD5E84-FB95-C145-8969-2545100A67C1}" srcOrd="1" destOrd="0" presId="urn:microsoft.com/office/officeart/2005/8/layout/hierarchy1"/>
    <dgm:cxn modelId="{CC168310-1E50-4F28-AF86-A15D7E0C4A7B}" type="presParOf" srcId="{B91C9673-C453-F540-8C1B-F67C350EA102}" destId="{5D724206-B1F9-A048-835F-6FD61EF598B4}" srcOrd="1" destOrd="0" presId="urn:microsoft.com/office/officeart/2005/8/layout/hierarchy1"/>
    <dgm:cxn modelId="{62459570-0075-457F-A9F3-4EC9D1279B2A}" type="presParOf" srcId="{0A18EE62-7CC9-450B-BF86-073A99C562A8}" destId="{86C9686C-DEB6-4444-956C-B5ED1557C6C2}" srcOrd="1" destOrd="0" presId="urn:microsoft.com/office/officeart/2005/8/layout/hierarchy1"/>
    <dgm:cxn modelId="{F25E5A6B-FE2D-427C-86CA-A2369AFB07E2}" type="presParOf" srcId="{86C9686C-DEB6-4444-956C-B5ED1557C6C2}" destId="{5841AB65-A679-4A69-B1D5-AC360838BC3D}" srcOrd="0" destOrd="0" presId="urn:microsoft.com/office/officeart/2005/8/layout/hierarchy1"/>
    <dgm:cxn modelId="{F60924D5-298F-494D-9617-9555CF56B6C6}" type="presParOf" srcId="{5841AB65-A679-4A69-B1D5-AC360838BC3D}" destId="{5777B3B5-8F95-47E7-A1D7-027D30854615}" srcOrd="0" destOrd="0" presId="urn:microsoft.com/office/officeart/2005/8/layout/hierarchy1"/>
    <dgm:cxn modelId="{7F2DF55C-ACB4-45C8-B7D2-EC6108AD14C6}" type="presParOf" srcId="{5841AB65-A679-4A69-B1D5-AC360838BC3D}" destId="{3A61E0E1-B612-4F9E-A9DD-4913BC50AE8A}" srcOrd="1" destOrd="0" presId="urn:microsoft.com/office/officeart/2005/8/layout/hierarchy1"/>
    <dgm:cxn modelId="{502A6336-B92C-42CD-A42D-5DA5A4567866}" type="presParOf" srcId="{86C9686C-DEB6-4444-956C-B5ED1557C6C2}" destId="{08FCE329-244F-45C0-93B2-B5B46014FD2F}" srcOrd="1" destOrd="0" presId="urn:microsoft.com/office/officeart/2005/8/layout/hierarchy1"/>
    <dgm:cxn modelId="{E535DCEE-88CD-4CE6-B957-6E8147AEA911}" type="presParOf" srcId="{08FCE329-244F-45C0-93B2-B5B46014FD2F}" destId="{A5484C80-93AC-46F7-B2A5-5B98F8B71B5D}" srcOrd="0" destOrd="0" presId="urn:microsoft.com/office/officeart/2005/8/layout/hierarchy1"/>
    <dgm:cxn modelId="{64C4F5E4-D796-4062-A369-087D96B8E69C}" type="presParOf" srcId="{08FCE329-244F-45C0-93B2-B5B46014FD2F}" destId="{471F4DD5-8879-437D-9436-7084F8E86A32}" srcOrd="1" destOrd="0" presId="urn:microsoft.com/office/officeart/2005/8/layout/hierarchy1"/>
    <dgm:cxn modelId="{FC1D35EA-3389-4A90-9823-9A698E3C3272}" type="presParOf" srcId="{471F4DD5-8879-437D-9436-7084F8E86A32}" destId="{C609332F-CB8C-4ED2-B44D-E5607422DEF0}" srcOrd="0" destOrd="0" presId="urn:microsoft.com/office/officeart/2005/8/layout/hierarchy1"/>
    <dgm:cxn modelId="{4655ED85-68A7-4330-ABC1-FBC255890BF4}" type="presParOf" srcId="{C609332F-CB8C-4ED2-B44D-E5607422DEF0}" destId="{343F6F00-5D8E-4607-8019-2B517517051C}" srcOrd="0" destOrd="0" presId="urn:microsoft.com/office/officeart/2005/8/layout/hierarchy1"/>
    <dgm:cxn modelId="{1E06805F-49B2-418A-B5DE-8A8CAFDD3022}" type="presParOf" srcId="{C609332F-CB8C-4ED2-B44D-E5607422DEF0}" destId="{B5A5F496-224A-4F01-8EA9-2357BA492B47}" srcOrd="1" destOrd="0" presId="urn:microsoft.com/office/officeart/2005/8/layout/hierarchy1"/>
    <dgm:cxn modelId="{E1272869-39A6-40D9-9199-345FC92B5F28}" type="presParOf" srcId="{471F4DD5-8879-437D-9436-7084F8E86A32}" destId="{64D52359-2EBB-4596-8847-A8868822FB3E}" srcOrd="1" destOrd="0" presId="urn:microsoft.com/office/officeart/2005/8/layout/hierarchy1"/>
    <dgm:cxn modelId="{A5F0D0C5-7E77-4658-A938-F0051CD82127}" type="presParOf" srcId="{0A18EE62-7CC9-450B-BF86-073A99C562A8}" destId="{4B41BDF1-4E58-EF44-8E90-E23F29543910}" srcOrd="2" destOrd="0" presId="urn:microsoft.com/office/officeart/2005/8/layout/hierarchy1"/>
    <dgm:cxn modelId="{C2D4CAB2-05F4-4072-B7E7-EE76AF67B6A1}" type="presParOf" srcId="{4B41BDF1-4E58-EF44-8E90-E23F29543910}" destId="{54B5FB47-C3AB-6043-B230-977A431EF500}" srcOrd="0" destOrd="0" presId="urn:microsoft.com/office/officeart/2005/8/layout/hierarchy1"/>
    <dgm:cxn modelId="{B8EEAEBC-5535-4E3A-9B1B-49827A226A74}" type="presParOf" srcId="{54B5FB47-C3AB-6043-B230-977A431EF500}" destId="{81EA831B-EFA2-4F4D-9F5F-3274AD52B923}" srcOrd="0" destOrd="0" presId="urn:microsoft.com/office/officeart/2005/8/layout/hierarchy1"/>
    <dgm:cxn modelId="{FBC6BD30-B6E3-42DD-98A6-E1560C52A157}" type="presParOf" srcId="{54B5FB47-C3AB-6043-B230-977A431EF500}" destId="{36B953B2-6532-FD40-8AF2-83F9711E6005}" srcOrd="1" destOrd="0" presId="urn:microsoft.com/office/officeart/2005/8/layout/hierarchy1"/>
    <dgm:cxn modelId="{4E8DD158-2BBD-4427-AFAB-029F641D4A29}" type="presParOf" srcId="{4B41BDF1-4E58-EF44-8E90-E23F29543910}" destId="{BA2BBB79-B131-1E41-A26A-634879293E95}" srcOrd="1" destOrd="0" presId="urn:microsoft.com/office/officeart/2005/8/layout/hierarchy1"/>
    <dgm:cxn modelId="{D72ED462-7DE3-4F51-8664-2EB99FD816D4}" type="presParOf" srcId="{BA2BBB79-B131-1E41-A26A-634879293E95}" destId="{F4EB9C08-BF1D-424D-BC03-A1A2C36319BF}" srcOrd="0" destOrd="0" presId="urn:microsoft.com/office/officeart/2005/8/layout/hierarchy1"/>
    <dgm:cxn modelId="{5F1210B8-65E8-4F90-A9C4-5B7BF35F7A64}" type="presParOf" srcId="{BA2BBB79-B131-1E41-A26A-634879293E95}" destId="{2BFE902B-78E2-E845-B247-6C90DF47B9E5}" srcOrd="1" destOrd="0" presId="urn:microsoft.com/office/officeart/2005/8/layout/hierarchy1"/>
    <dgm:cxn modelId="{B50399C4-3D73-4A4E-B604-BB3CBEF8E13E}" type="presParOf" srcId="{2BFE902B-78E2-E845-B247-6C90DF47B9E5}" destId="{C6CA84EA-0F2F-0B4E-9B8A-C9EA97D571FF}" srcOrd="0" destOrd="0" presId="urn:microsoft.com/office/officeart/2005/8/layout/hierarchy1"/>
    <dgm:cxn modelId="{E05ABCB4-1115-48CE-BA0B-15A267A2E84E}" type="presParOf" srcId="{C6CA84EA-0F2F-0B4E-9B8A-C9EA97D571FF}" destId="{69BBC232-0B94-9042-B077-B986634E9683}" srcOrd="0" destOrd="0" presId="urn:microsoft.com/office/officeart/2005/8/layout/hierarchy1"/>
    <dgm:cxn modelId="{F52A84FA-2336-407D-810B-E6FCF0A6DDD8}" type="presParOf" srcId="{C6CA84EA-0F2F-0B4E-9B8A-C9EA97D571FF}" destId="{7B37B7F8-666E-7A49-8603-283DE64D1385}" srcOrd="1" destOrd="0" presId="urn:microsoft.com/office/officeart/2005/8/layout/hierarchy1"/>
    <dgm:cxn modelId="{EB690002-C699-4266-9725-E7D0DBBECFFC}" type="presParOf" srcId="{2BFE902B-78E2-E845-B247-6C90DF47B9E5}" destId="{6DF4E76E-ABE2-CC44-9AA7-B95130374E26}" srcOrd="1" destOrd="0" presId="urn:microsoft.com/office/officeart/2005/8/layout/hierarchy1"/>
    <dgm:cxn modelId="{E88F0279-8608-4976-BD07-42D05846D547}" type="presParOf" srcId="{0A18EE62-7CC9-450B-BF86-073A99C562A8}" destId="{CF5FDD63-CC4D-C244-932F-7F7510AF8258}" srcOrd="3" destOrd="0" presId="urn:microsoft.com/office/officeart/2005/8/layout/hierarchy1"/>
    <dgm:cxn modelId="{0C45C218-6373-4DE1-A3CD-52591DF3CAAC}" type="presParOf" srcId="{CF5FDD63-CC4D-C244-932F-7F7510AF8258}" destId="{56960393-1641-D746-BD97-21357246514D}" srcOrd="0" destOrd="0" presId="urn:microsoft.com/office/officeart/2005/8/layout/hierarchy1"/>
    <dgm:cxn modelId="{CA16A885-966B-4138-B6CB-B99BB4F09417}" type="presParOf" srcId="{56960393-1641-D746-BD97-21357246514D}" destId="{13F4C08A-35D0-CD43-877D-60B80D10F0A1}" srcOrd="0" destOrd="0" presId="urn:microsoft.com/office/officeart/2005/8/layout/hierarchy1"/>
    <dgm:cxn modelId="{1D7CE16A-5197-46D5-8394-F83B65B90D52}" type="presParOf" srcId="{56960393-1641-D746-BD97-21357246514D}" destId="{2A252742-A707-184B-9A51-41180BD9566E}" srcOrd="1" destOrd="0" presId="urn:microsoft.com/office/officeart/2005/8/layout/hierarchy1"/>
    <dgm:cxn modelId="{A7F7CE2E-B997-4179-A1BA-38D3DA910C4C}" type="presParOf" srcId="{CF5FDD63-CC4D-C244-932F-7F7510AF8258}" destId="{3E4875D0-9A9A-964C-B9E3-CA3C4B02167E}" srcOrd="1" destOrd="0" presId="urn:microsoft.com/office/officeart/2005/8/layout/hierarchy1"/>
    <dgm:cxn modelId="{0EE5541F-0885-4D26-B96C-F5F3DC019287}" type="presParOf" srcId="{3E4875D0-9A9A-964C-B9E3-CA3C4B02167E}" destId="{C35FF7E7-7E7B-D34B-8015-6F3DAF121FB1}" srcOrd="0" destOrd="0" presId="urn:microsoft.com/office/officeart/2005/8/layout/hierarchy1"/>
    <dgm:cxn modelId="{AC664187-EA0A-4F98-9FCD-6B41C7A31995}" type="presParOf" srcId="{3E4875D0-9A9A-964C-B9E3-CA3C4B02167E}" destId="{9D630666-687B-BB4C-B95C-D2929859C4FF}" srcOrd="1" destOrd="0" presId="urn:microsoft.com/office/officeart/2005/8/layout/hierarchy1"/>
    <dgm:cxn modelId="{FC28283F-1A4A-46B5-AB5B-012708EBEAD7}" type="presParOf" srcId="{9D630666-687B-BB4C-B95C-D2929859C4FF}" destId="{F21F9582-8A88-EB46-89B5-A357DA35AE83}" srcOrd="0" destOrd="0" presId="urn:microsoft.com/office/officeart/2005/8/layout/hierarchy1"/>
    <dgm:cxn modelId="{261A66B8-296E-44B6-BBC5-570F023C2C59}" type="presParOf" srcId="{F21F9582-8A88-EB46-89B5-A357DA35AE83}" destId="{F4DD2E08-03DB-3040-A9EA-E814C8A0B553}" srcOrd="0" destOrd="0" presId="urn:microsoft.com/office/officeart/2005/8/layout/hierarchy1"/>
    <dgm:cxn modelId="{8B126A55-15C7-4175-B645-AB09980C9839}" type="presParOf" srcId="{F21F9582-8A88-EB46-89B5-A357DA35AE83}" destId="{4D6879D4-0F08-8A4E-948E-4D210E381B2E}" srcOrd="1" destOrd="0" presId="urn:microsoft.com/office/officeart/2005/8/layout/hierarchy1"/>
    <dgm:cxn modelId="{84BBDF2E-486C-42A8-9B8E-AD2653D20290}" type="presParOf" srcId="{9D630666-687B-BB4C-B95C-D2929859C4FF}" destId="{FB9204F9-67BF-9C4D-B9F8-8BE6C4477DD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نَــنـْــ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سخ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الرَّحي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مِ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○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الِك  | 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مَنَاس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كـَكُ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نَّ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 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|  يُدْرِ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ككُّ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2386D29F-052C-E244-8494-DD378A8D4FA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A90243C-DFFE-8C48-A873-FE400F1251BA}" type="parTrans" cxnId="{2807E4CF-8C13-6845-AECE-A2859CFDD0FC}">
      <dgm:prSet/>
      <dgm:spPr/>
      <dgm:t>
        <a:bodyPr/>
        <a:lstStyle/>
        <a:p>
          <a:endParaRPr lang="en-US"/>
        </a:p>
      </dgm:t>
    </dgm:pt>
    <dgm:pt modelId="{7334F687-41F8-BB4E-BC98-BA23718E3C76}" type="sibTrans" cxnId="{2807E4CF-8C13-6845-AECE-A2859CFDD0FC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نِّ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 ⇽ 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نَنِ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تَأْمُرُونِّي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أَتُحَاجُّونِّي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فَنِعِمَّا 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0" kern="1200" dirty="0">
            <a:ln/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8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مَالِيَ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هْ</a:t>
          </a:r>
          <a:r>
            <a:rPr lang="en-C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ۜ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لَكَ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السكت / </a:t>
          </a:r>
          <a:r>
            <a:rPr lang="en-CA" sz="18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Sakt</a:t>
          </a:r>
          <a:endParaRPr lang="ar-SA" sz="18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65B785E1-B495-8E4C-B328-AF9346EB150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فَ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ي 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وْمٍ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آمن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و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ا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 وَ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عملوا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 الأول حرف مد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C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If the first letter is </a:t>
          </a:r>
          <a:r>
            <a:rPr lang="en-CA" sz="14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madd</a:t>
          </a:r>
          <a:endParaRPr lang="en-US" sz="14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AF49705-8CCA-4445-9893-9A0015EB9D52}" type="parTrans" cxnId="{A4F92CB0-927C-FB41-83B4-C040F6B5424F}">
      <dgm:prSet/>
      <dgm:spPr/>
      <dgm:t>
        <a:bodyPr/>
        <a:lstStyle/>
        <a:p>
          <a:endParaRPr lang="en-US"/>
        </a:p>
      </dgm:t>
    </dgm:pt>
    <dgm:pt modelId="{02192818-DE94-0C4F-BA7D-03FDE2E884F2}" type="sibTrans" cxnId="{A4F92CB0-927C-FB41-83B4-C040F6B5424F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117183" custScaleY="80287" custLinFactNeighborX="-95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5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5" custScaleX="122891" custScaleY="111878" custLinFactNeighborX="-872" custLinFactNeighborY="58190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188796" custScaleY="80287" custLinFactNeighborX="1497" custLinFactNeighborY="4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6243AE4B-418E-A44D-BAEB-9098425446A6}" type="pres">
      <dgm:prSet presAssocID="{5A90243C-DFFE-8C48-A873-FE400F1251BA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B77D672-136A-DF40-8552-61E1A6D942E1}" type="pres">
      <dgm:prSet presAssocID="{2386D29F-052C-E244-8494-DD378A8D4FA6}" presName="hierRoot3" presStyleCnt="0"/>
      <dgm:spPr/>
    </dgm:pt>
    <dgm:pt modelId="{CE936048-9155-734B-958B-06071B3A90B7}" type="pres">
      <dgm:prSet presAssocID="{2386D29F-052C-E244-8494-DD378A8D4FA6}" presName="composite3" presStyleCnt="0"/>
      <dgm:spPr/>
    </dgm:pt>
    <dgm:pt modelId="{76E7C5DA-1041-CD4C-A1B7-BE7208669B1D}" type="pres">
      <dgm:prSet presAssocID="{2386D29F-052C-E244-8494-DD378A8D4FA6}" presName="background3" presStyleLbl="node3" presStyleIdx="1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989B4F9A-E34F-F14B-8928-8BF0F344CEC2}" type="pres">
      <dgm:prSet presAssocID="{2386D29F-052C-E244-8494-DD378A8D4FA6}" presName="text3" presStyleLbl="fgAcc3" presStyleIdx="1" presStyleCnt="5" custScaleX="122891" custScaleY="111878" custLinFactNeighborX="-8699" custLinFactNeighborY="59431">
        <dgm:presLayoutVars>
          <dgm:chPref val="3"/>
        </dgm:presLayoutVars>
      </dgm:prSet>
      <dgm:spPr>
        <a:xfrm>
          <a:off x="2544144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DD72FF0-758B-5745-820E-596BE824FDCA}" type="pres">
      <dgm:prSet presAssocID="{2386D29F-052C-E244-8494-DD378A8D4FA6}" presName="hierChild4" presStyleCnt="0"/>
      <dgm:spPr/>
    </dgm:pt>
    <dgm:pt modelId="{3B17E978-8F11-4249-AFE6-37C3E9C3A716}" type="pres">
      <dgm:prSet presAssocID="{C213B17E-72F6-AA49-9C33-C0D19031E86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2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2" presStyleCnt="5" custScaleX="122891" custScaleY="111878" custLinFactNeighborX="-8699" custLinFactNeighborY="59431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188796" custScaleY="80287" custLinFactNeighborX="7668" custLinFactNeighborY="2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3" presStyleCnt="5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3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3" presStyleCnt="5" custScaleX="122891" custScaleY="111878" custLinFactNeighborX="-8699" custLinFactNeighborY="13514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  <dgm:pt modelId="{EB9B51FE-C4FD-E947-A056-C919AEB73734}" type="pres">
      <dgm:prSet presAssocID="{9AF49705-8CCA-4445-9893-9A0015EB9D52}" presName="Name17" presStyleLbl="parChTrans1D3" presStyleIdx="4" presStyleCnt="5"/>
      <dgm:spPr/>
      <dgm:t>
        <a:bodyPr/>
        <a:lstStyle/>
        <a:p>
          <a:endParaRPr lang="en-US"/>
        </a:p>
      </dgm:t>
    </dgm:pt>
    <dgm:pt modelId="{D26E1F65-A45A-DF46-913D-B8A0BF365A55}" type="pres">
      <dgm:prSet presAssocID="{65B785E1-B495-8E4C-B328-AF9346EB150F}" presName="hierRoot3" presStyleCnt="0"/>
      <dgm:spPr/>
    </dgm:pt>
    <dgm:pt modelId="{8072E197-EA54-E44C-A17F-3B05075C5E1F}" type="pres">
      <dgm:prSet presAssocID="{65B785E1-B495-8E4C-B328-AF9346EB150F}" presName="composite3" presStyleCnt="0"/>
      <dgm:spPr/>
    </dgm:pt>
    <dgm:pt modelId="{826C15B6-798C-9F40-9CFA-74B81FB604B1}" type="pres">
      <dgm:prSet presAssocID="{65B785E1-B495-8E4C-B328-AF9346EB150F}" presName="background3" presStyleLbl="node3" presStyleIdx="4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59D7A35-7922-A941-B97A-A98AA9DD38D8}" type="pres">
      <dgm:prSet presAssocID="{65B785E1-B495-8E4C-B328-AF9346EB150F}" presName="text3" presStyleLbl="fgAcc3" presStyleIdx="4" presStyleCnt="5" custScaleX="122891" custScaleY="122018" custLinFactNeighborX="-8699" custLinFactNeighborY="13514">
        <dgm:presLayoutVars>
          <dgm:chPref val="3"/>
        </dgm:presLayoutVars>
      </dgm:prSet>
      <dgm:spPr>
        <a:xfrm>
          <a:off x="9102886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F70C6B-8239-7A42-B56F-69DE45F17594}" type="pres">
      <dgm:prSet presAssocID="{65B785E1-B495-8E4C-B328-AF9346EB150F}" presName="hierChild4" presStyleCnt="0"/>
      <dgm:spPr/>
    </dgm:pt>
  </dgm:ptLst>
  <dgm:cxnLst>
    <dgm:cxn modelId="{9A1975AE-6B91-40FD-8556-A6E6EF065DAF}" type="presOf" srcId="{7D163C46-4ABC-6746-BD89-F73AED8CF62B}" destId="{C35FF7E7-7E7B-D34B-8015-6F3DAF121FB1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38F52810-C527-49F8-A849-4E4465DACA70}" type="presOf" srcId="{126E4CC5-6159-9245-AA18-3E1C21D12E65}" destId="{7B37B7F8-666E-7A49-8603-283DE64D1385}" srcOrd="0" destOrd="0" presId="urn:microsoft.com/office/officeart/2005/8/layout/hierarchy1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9AFD2E54-1232-4D08-8E9B-960B5645DBD8}" type="presOf" srcId="{35479D65-038D-3342-B1CD-85C7FE2CCF4F}" destId="{F4EB9C08-BF1D-424D-BC03-A1A2C36319BF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DB9BF936-C449-445E-B559-FEE429723CAA}" type="presOf" srcId="{86E9A519-F590-3346-88DB-D620DF5E7CFE}" destId="{EC723923-ABEF-9F4C-9E5A-A728C729B021}" srcOrd="0" destOrd="0" presId="urn:microsoft.com/office/officeart/2005/8/layout/hierarchy1"/>
    <dgm:cxn modelId="{A4F92CB0-927C-FB41-83B4-C040F6B5424F}" srcId="{0F351C89-AF4A-6E42-99BF-55A58B7E5409}" destId="{65B785E1-B495-8E4C-B328-AF9346EB150F}" srcOrd="1" destOrd="0" parTransId="{9AF49705-8CCA-4445-9893-9A0015EB9D52}" sibTransId="{02192818-DE94-0C4F-BA7D-03FDE2E884F2}"/>
    <dgm:cxn modelId="{CDD298ED-1715-42DD-8140-936D63506921}" type="presOf" srcId="{9AF49705-8CCA-4445-9893-9A0015EB9D52}" destId="{EB9B51FE-C4FD-E947-A056-C919AEB73734}" srcOrd="0" destOrd="0" presId="urn:microsoft.com/office/officeart/2005/8/layout/hierarchy1"/>
    <dgm:cxn modelId="{76586140-70E4-44A0-88FF-A93F76DB0317}" type="presOf" srcId="{9B09BB79-4A48-5A4F-BABC-9201A9C43A46}" destId="{5015D14B-BF29-174D-A1B0-69567AD221A3}" srcOrd="0" destOrd="0" presId="urn:microsoft.com/office/officeart/2005/8/layout/hierarchy1"/>
    <dgm:cxn modelId="{3621D4B7-C855-4F38-8EC1-BF4289222C43}" type="presOf" srcId="{C213B17E-72F6-AA49-9C33-C0D19031E86F}" destId="{3B17E978-8F11-4249-AFE6-37C3E9C3A716}" srcOrd="0" destOrd="0" presId="urn:microsoft.com/office/officeart/2005/8/layout/hierarchy1"/>
    <dgm:cxn modelId="{38D085AD-4D47-4B18-95DE-FB80CE01CC1B}" type="presOf" srcId="{2386D29F-052C-E244-8494-DD378A8D4FA6}" destId="{989B4F9A-E34F-F14B-8928-8BF0F344CEC2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3B3C5F44-7968-4A9F-9AF0-CE1AF87B17E8}" type="presOf" srcId="{00F8C2C6-65EA-2C4C-BF70-5A6E86CCA30E}" destId="{45C359A1-FCA5-D848-B55B-EF8318BB1B0D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3CF5BEF7-E8A0-1D44-9A85-1EF116EEC849}" srcId="{126E4CC5-6159-9245-AA18-3E1C21D12E65}" destId="{BC3183CC-13CA-4E4E-9377-091198FA8B94}" srcOrd="1" destOrd="0" parTransId="{C213B17E-72F6-AA49-9C33-C0D19031E86F}" sibTransId="{D49D3D55-98E3-044A-BAD2-4AB62D25D2E7}"/>
    <dgm:cxn modelId="{1876FA68-059E-4D07-89FA-93D9DAA2885C}" type="presOf" srcId="{0F351C89-AF4A-6E42-99BF-55A58B7E5409}" destId="{4D6879D4-0F08-8A4E-948E-4D210E381B2E}" srcOrd="0" destOrd="0" presId="urn:microsoft.com/office/officeart/2005/8/layout/hierarchy1"/>
    <dgm:cxn modelId="{A631883F-498C-40C2-BD74-1CB442BECC62}" type="presOf" srcId="{58112F73-C1CD-0940-A9C3-3131730AEF68}" destId="{F252927D-78BE-9749-B79C-1C05EC38875C}" srcOrd="0" destOrd="0" presId="urn:microsoft.com/office/officeart/2005/8/layout/hierarchy1"/>
    <dgm:cxn modelId="{441ABAC4-7CC8-455B-A7EC-3B62C486FDCD}" type="presOf" srcId="{5A90243C-DFFE-8C48-A873-FE400F1251BA}" destId="{6243AE4B-418E-A44D-BAEB-9098425446A6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2807E4CF-8C13-6845-AECE-A2859CFDD0FC}" srcId="{126E4CC5-6159-9245-AA18-3E1C21D12E65}" destId="{2386D29F-052C-E244-8494-DD378A8D4FA6}" srcOrd="0" destOrd="0" parTransId="{5A90243C-DFFE-8C48-A873-FE400F1251BA}" sibTransId="{7334F687-41F8-BB4E-BC98-BA23718E3C76}"/>
    <dgm:cxn modelId="{8C3BE7F2-ED2A-46D8-8C28-57FA09734285}" type="presOf" srcId="{125351B1-8A1A-4044-9630-CD6F1264ADA3}" destId="{217954AC-97EF-8E4E-B810-043C1CF36B40}" srcOrd="0" destOrd="0" presId="urn:microsoft.com/office/officeart/2005/8/layout/hierarchy1"/>
    <dgm:cxn modelId="{83E3537F-498B-4017-B6ED-184DF3DA44A8}" type="presOf" srcId="{DDA6BAE4-EAAE-9244-AFC9-777DEFF1B20F}" destId="{2A252742-A707-184B-9A51-41180BD9566E}" srcOrd="0" destOrd="0" presId="urn:microsoft.com/office/officeart/2005/8/layout/hierarchy1"/>
    <dgm:cxn modelId="{EE4CDAB0-89F9-4006-8C9C-D9C84ABF57D0}" type="presOf" srcId="{F94BBB0F-AD03-4C46-A063-DEC3C8278EB0}" destId="{4CAD5E84-FB95-C145-8969-2545100A67C1}" srcOrd="0" destOrd="0" presId="urn:microsoft.com/office/officeart/2005/8/layout/hierarchy1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B6B2CA85-0E80-412B-9937-072B7B207401}" type="presOf" srcId="{BC3183CC-13CA-4E4E-9377-091198FA8B94}" destId="{B7A8206C-7C5C-D84B-B4B8-14F287A463DC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C5DE350D-A94C-4A5D-B3E3-75CC8A288D0D}" type="presOf" srcId="{A66CEE0F-3D07-42BB-877B-BF3AFE1D971A}" destId="{36B953B2-6532-FD40-8AF2-83F9711E6005}" srcOrd="0" destOrd="0" presId="urn:microsoft.com/office/officeart/2005/8/layout/hierarchy1"/>
    <dgm:cxn modelId="{575EFC3B-D0DF-46CA-A7F8-66483DCF0F27}" type="presOf" srcId="{25AB9F58-8F72-4836-A94B-F4F1F54F35F9}" destId="{0A18EE62-7CC9-450B-BF86-073A99C562A8}" srcOrd="0" destOrd="0" presId="urn:microsoft.com/office/officeart/2005/8/layout/hierarchy1"/>
    <dgm:cxn modelId="{D751DB5B-92BF-401A-974D-F64B5FE5C46A}" type="presOf" srcId="{65B785E1-B495-8E4C-B328-AF9346EB150F}" destId="{C59D7A35-7922-A941-B97A-A98AA9DD38D8}" srcOrd="0" destOrd="0" presId="urn:microsoft.com/office/officeart/2005/8/layout/hierarchy1"/>
    <dgm:cxn modelId="{BB670CB8-7E9F-4B09-B612-55EFEDD51C1D}" type="presOf" srcId="{36A9195E-87CC-DB45-8916-D5CC7F8E35AF}" destId="{F91CD8FB-F832-E34B-8840-CD28D6599C9A}" srcOrd="0" destOrd="0" presId="urn:microsoft.com/office/officeart/2005/8/layout/hierarchy1"/>
    <dgm:cxn modelId="{B6853B95-DD5A-456C-8E7F-C13DD0DE9A01}" type="presParOf" srcId="{0A18EE62-7CC9-450B-BF86-073A99C562A8}" destId="{8703FB29-EE90-4949-BC03-D89F7C347C5E}" srcOrd="0" destOrd="0" presId="urn:microsoft.com/office/officeart/2005/8/layout/hierarchy1"/>
    <dgm:cxn modelId="{AF934B54-EB0B-4F37-9E14-227FD2603813}" type="presParOf" srcId="{8703FB29-EE90-4949-BC03-D89F7C347C5E}" destId="{D707DCF9-F4BE-5B4B-8039-0A47D59D426E}" srcOrd="0" destOrd="0" presId="urn:microsoft.com/office/officeart/2005/8/layout/hierarchy1"/>
    <dgm:cxn modelId="{10AD6BCA-41D9-4106-B419-D4AAE32CD9C6}" type="presParOf" srcId="{D707DCF9-F4BE-5B4B-8039-0A47D59D426E}" destId="{95A767DF-7781-F840-B606-6B84645E2BF3}" srcOrd="0" destOrd="0" presId="urn:microsoft.com/office/officeart/2005/8/layout/hierarchy1"/>
    <dgm:cxn modelId="{01E122BF-A366-480B-8D79-756541BF5879}" type="presParOf" srcId="{D707DCF9-F4BE-5B4B-8039-0A47D59D426E}" destId="{217954AC-97EF-8E4E-B810-043C1CF36B40}" srcOrd="1" destOrd="0" presId="urn:microsoft.com/office/officeart/2005/8/layout/hierarchy1"/>
    <dgm:cxn modelId="{C6AC9358-943A-424F-9C42-E8811B6655D3}" type="presParOf" srcId="{8703FB29-EE90-4949-BC03-D89F7C347C5E}" destId="{4507EDB1-E10F-1B45-BD2D-9B51C0E15E22}" srcOrd="1" destOrd="0" presId="urn:microsoft.com/office/officeart/2005/8/layout/hierarchy1"/>
    <dgm:cxn modelId="{2BA5FAAA-1260-4713-B8F1-38E63DDD715F}" type="presParOf" srcId="{4507EDB1-E10F-1B45-BD2D-9B51C0E15E22}" destId="{45C359A1-FCA5-D848-B55B-EF8318BB1B0D}" srcOrd="0" destOrd="0" presId="urn:microsoft.com/office/officeart/2005/8/layout/hierarchy1"/>
    <dgm:cxn modelId="{F43F8FDA-B577-4DBA-8564-6D71A4D6298F}" type="presParOf" srcId="{4507EDB1-E10F-1B45-BD2D-9B51C0E15E22}" destId="{B91C9673-C453-F540-8C1B-F67C350EA102}" srcOrd="1" destOrd="0" presId="urn:microsoft.com/office/officeart/2005/8/layout/hierarchy1"/>
    <dgm:cxn modelId="{D0AF7E69-9B70-4039-8F4F-34E2C19B37DE}" type="presParOf" srcId="{B91C9673-C453-F540-8C1B-F67C350EA102}" destId="{7FB546BF-15F5-4B49-A67C-7BD8E93583E0}" srcOrd="0" destOrd="0" presId="urn:microsoft.com/office/officeart/2005/8/layout/hierarchy1"/>
    <dgm:cxn modelId="{A2C62636-1534-4CEE-88A3-CC8FC6ACA0AE}" type="presParOf" srcId="{7FB546BF-15F5-4B49-A67C-7BD8E93583E0}" destId="{04527D37-C1A0-BD47-8D9A-C1F83048CD43}" srcOrd="0" destOrd="0" presId="urn:microsoft.com/office/officeart/2005/8/layout/hierarchy1"/>
    <dgm:cxn modelId="{35917E0A-F099-4055-B846-90CDFF13D4D9}" type="presParOf" srcId="{7FB546BF-15F5-4B49-A67C-7BD8E93583E0}" destId="{4CAD5E84-FB95-C145-8969-2545100A67C1}" srcOrd="1" destOrd="0" presId="urn:microsoft.com/office/officeart/2005/8/layout/hierarchy1"/>
    <dgm:cxn modelId="{A02445CE-1A30-4772-88F9-80DDA2509836}" type="presParOf" srcId="{B91C9673-C453-F540-8C1B-F67C350EA102}" destId="{5D724206-B1F9-A048-835F-6FD61EF598B4}" srcOrd="1" destOrd="0" presId="urn:microsoft.com/office/officeart/2005/8/layout/hierarchy1"/>
    <dgm:cxn modelId="{CC3F17FE-3DDE-4675-9269-873F530A1E2F}" type="presParOf" srcId="{5D724206-B1F9-A048-835F-6FD61EF598B4}" destId="{EC723923-ABEF-9F4C-9E5A-A728C729B021}" srcOrd="0" destOrd="0" presId="urn:microsoft.com/office/officeart/2005/8/layout/hierarchy1"/>
    <dgm:cxn modelId="{8643EBB6-5393-4B23-AC4F-3247F528E3F7}" type="presParOf" srcId="{5D724206-B1F9-A048-835F-6FD61EF598B4}" destId="{A9122ECB-F3F9-384E-8E5A-604686001C97}" srcOrd="1" destOrd="0" presId="urn:microsoft.com/office/officeart/2005/8/layout/hierarchy1"/>
    <dgm:cxn modelId="{0C629A69-C0C8-41FE-A915-23BBC79A54F3}" type="presParOf" srcId="{A9122ECB-F3F9-384E-8E5A-604686001C97}" destId="{CF638F79-FA4C-5B47-ADF5-C65CAC81E923}" srcOrd="0" destOrd="0" presId="urn:microsoft.com/office/officeart/2005/8/layout/hierarchy1"/>
    <dgm:cxn modelId="{3B3113B5-11A8-4A01-9840-2130CB76FA19}" type="presParOf" srcId="{CF638F79-FA4C-5B47-ADF5-C65CAC81E923}" destId="{CDB9089A-FF38-B94B-ACB3-4B25090C949F}" srcOrd="0" destOrd="0" presId="urn:microsoft.com/office/officeart/2005/8/layout/hierarchy1"/>
    <dgm:cxn modelId="{BC4F4F21-2580-45E4-B166-9ED2E4A282EF}" type="presParOf" srcId="{CF638F79-FA4C-5B47-ADF5-C65CAC81E923}" destId="{F91CD8FB-F832-E34B-8840-CD28D6599C9A}" srcOrd="1" destOrd="0" presId="urn:microsoft.com/office/officeart/2005/8/layout/hierarchy1"/>
    <dgm:cxn modelId="{203C28D0-4BFA-4038-BD0B-A8D3D6025675}" type="presParOf" srcId="{A9122ECB-F3F9-384E-8E5A-604686001C97}" destId="{0C3B3238-375D-1F4C-98D4-C8AC38886A83}" srcOrd="1" destOrd="0" presId="urn:microsoft.com/office/officeart/2005/8/layout/hierarchy1"/>
    <dgm:cxn modelId="{2AF01B6F-3A81-4FBC-AA1A-EEE9302842F8}" type="presParOf" srcId="{0A18EE62-7CC9-450B-BF86-073A99C562A8}" destId="{4B41BDF1-4E58-EF44-8E90-E23F29543910}" srcOrd="1" destOrd="0" presId="urn:microsoft.com/office/officeart/2005/8/layout/hierarchy1"/>
    <dgm:cxn modelId="{778E3F29-8243-46F7-A1EB-1975EEB6646A}" type="presParOf" srcId="{4B41BDF1-4E58-EF44-8E90-E23F29543910}" destId="{54B5FB47-C3AB-6043-B230-977A431EF500}" srcOrd="0" destOrd="0" presId="urn:microsoft.com/office/officeart/2005/8/layout/hierarchy1"/>
    <dgm:cxn modelId="{78D7327D-9A52-4419-AB73-7668CC8B47BB}" type="presParOf" srcId="{54B5FB47-C3AB-6043-B230-977A431EF500}" destId="{81EA831B-EFA2-4F4D-9F5F-3274AD52B923}" srcOrd="0" destOrd="0" presId="urn:microsoft.com/office/officeart/2005/8/layout/hierarchy1"/>
    <dgm:cxn modelId="{9DAA2474-8956-4A27-A63C-03CF0CC7639B}" type="presParOf" srcId="{54B5FB47-C3AB-6043-B230-977A431EF500}" destId="{36B953B2-6532-FD40-8AF2-83F9711E6005}" srcOrd="1" destOrd="0" presId="urn:microsoft.com/office/officeart/2005/8/layout/hierarchy1"/>
    <dgm:cxn modelId="{98517BCB-4E11-41E9-BAA6-ABC0AC8C3AE2}" type="presParOf" srcId="{4B41BDF1-4E58-EF44-8E90-E23F29543910}" destId="{BA2BBB79-B131-1E41-A26A-634879293E95}" srcOrd="1" destOrd="0" presId="urn:microsoft.com/office/officeart/2005/8/layout/hierarchy1"/>
    <dgm:cxn modelId="{3FE648E9-BE5E-485D-B7D0-D35C70761F7D}" type="presParOf" srcId="{BA2BBB79-B131-1E41-A26A-634879293E95}" destId="{F4EB9C08-BF1D-424D-BC03-A1A2C36319BF}" srcOrd="0" destOrd="0" presId="urn:microsoft.com/office/officeart/2005/8/layout/hierarchy1"/>
    <dgm:cxn modelId="{0A937EC5-2DAF-4CC5-92D9-91C7EE8AE035}" type="presParOf" srcId="{BA2BBB79-B131-1E41-A26A-634879293E95}" destId="{2BFE902B-78E2-E845-B247-6C90DF47B9E5}" srcOrd="1" destOrd="0" presId="urn:microsoft.com/office/officeart/2005/8/layout/hierarchy1"/>
    <dgm:cxn modelId="{01512639-E762-43FE-8A1A-7C35FC573E6E}" type="presParOf" srcId="{2BFE902B-78E2-E845-B247-6C90DF47B9E5}" destId="{C6CA84EA-0F2F-0B4E-9B8A-C9EA97D571FF}" srcOrd="0" destOrd="0" presId="urn:microsoft.com/office/officeart/2005/8/layout/hierarchy1"/>
    <dgm:cxn modelId="{630DDB3A-0AE9-46AF-84DD-7F435611F5F9}" type="presParOf" srcId="{C6CA84EA-0F2F-0B4E-9B8A-C9EA97D571FF}" destId="{69BBC232-0B94-9042-B077-B986634E9683}" srcOrd="0" destOrd="0" presId="urn:microsoft.com/office/officeart/2005/8/layout/hierarchy1"/>
    <dgm:cxn modelId="{F472D1A4-1532-4E2F-B6D7-4A45712ED117}" type="presParOf" srcId="{C6CA84EA-0F2F-0B4E-9B8A-C9EA97D571FF}" destId="{7B37B7F8-666E-7A49-8603-283DE64D1385}" srcOrd="1" destOrd="0" presId="urn:microsoft.com/office/officeart/2005/8/layout/hierarchy1"/>
    <dgm:cxn modelId="{B1CB930A-FBD2-40F5-8E1E-EDA40F7FC15D}" type="presParOf" srcId="{2BFE902B-78E2-E845-B247-6C90DF47B9E5}" destId="{6DF4E76E-ABE2-CC44-9AA7-B95130374E26}" srcOrd="1" destOrd="0" presId="urn:microsoft.com/office/officeart/2005/8/layout/hierarchy1"/>
    <dgm:cxn modelId="{9EFE04BE-F20B-4A4C-A357-8E551CDD95E1}" type="presParOf" srcId="{6DF4E76E-ABE2-CC44-9AA7-B95130374E26}" destId="{6243AE4B-418E-A44D-BAEB-9098425446A6}" srcOrd="0" destOrd="0" presId="urn:microsoft.com/office/officeart/2005/8/layout/hierarchy1"/>
    <dgm:cxn modelId="{EA721419-C4DE-47D3-B764-330C4728D959}" type="presParOf" srcId="{6DF4E76E-ABE2-CC44-9AA7-B95130374E26}" destId="{1B77D672-136A-DF40-8552-61E1A6D942E1}" srcOrd="1" destOrd="0" presId="urn:microsoft.com/office/officeart/2005/8/layout/hierarchy1"/>
    <dgm:cxn modelId="{AC098CD2-F52E-499A-BD23-CBC940568FC3}" type="presParOf" srcId="{1B77D672-136A-DF40-8552-61E1A6D942E1}" destId="{CE936048-9155-734B-958B-06071B3A90B7}" srcOrd="0" destOrd="0" presId="urn:microsoft.com/office/officeart/2005/8/layout/hierarchy1"/>
    <dgm:cxn modelId="{9A34DA56-9251-45A2-8C49-268959C187B7}" type="presParOf" srcId="{CE936048-9155-734B-958B-06071B3A90B7}" destId="{76E7C5DA-1041-CD4C-A1B7-BE7208669B1D}" srcOrd="0" destOrd="0" presId="urn:microsoft.com/office/officeart/2005/8/layout/hierarchy1"/>
    <dgm:cxn modelId="{372ECDE4-4A9C-4278-B069-0CC4D3A5C1E5}" type="presParOf" srcId="{CE936048-9155-734B-958B-06071B3A90B7}" destId="{989B4F9A-E34F-F14B-8928-8BF0F344CEC2}" srcOrd="1" destOrd="0" presId="urn:microsoft.com/office/officeart/2005/8/layout/hierarchy1"/>
    <dgm:cxn modelId="{FDE19934-9747-4718-ACB2-431E3FA0EFCD}" type="presParOf" srcId="{1B77D672-136A-DF40-8552-61E1A6D942E1}" destId="{5DD72FF0-758B-5745-820E-596BE824FDCA}" srcOrd="1" destOrd="0" presId="urn:microsoft.com/office/officeart/2005/8/layout/hierarchy1"/>
    <dgm:cxn modelId="{F2FFDFAA-8356-4864-8C69-1903B85B94F6}" type="presParOf" srcId="{6DF4E76E-ABE2-CC44-9AA7-B95130374E26}" destId="{3B17E978-8F11-4249-AFE6-37C3E9C3A716}" srcOrd="2" destOrd="0" presId="urn:microsoft.com/office/officeart/2005/8/layout/hierarchy1"/>
    <dgm:cxn modelId="{4E41133E-AD5E-4345-8A84-D0FB21CC3AC7}" type="presParOf" srcId="{6DF4E76E-ABE2-CC44-9AA7-B95130374E26}" destId="{EBB94B26-1D57-2346-B691-A546227A1BF7}" srcOrd="3" destOrd="0" presId="urn:microsoft.com/office/officeart/2005/8/layout/hierarchy1"/>
    <dgm:cxn modelId="{C69546BF-462D-4086-A21C-8943526307CC}" type="presParOf" srcId="{EBB94B26-1D57-2346-B691-A546227A1BF7}" destId="{64BBD71C-8983-9E44-BA16-50F9B9224E1C}" srcOrd="0" destOrd="0" presId="urn:microsoft.com/office/officeart/2005/8/layout/hierarchy1"/>
    <dgm:cxn modelId="{2748A9FA-6CBF-4C91-A55C-C37887B6195A}" type="presParOf" srcId="{64BBD71C-8983-9E44-BA16-50F9B9224E1C}" destId="{C7EB25B6-6C97-EE47-BFB0-89FF5A487308}" srcOrd="0" destOrd="0" presId="urn:microsoft.com/office/officeart/2005/8/layout/hierarchy1"/>
    <dgm:cxn modelId="{1EB45603-8FDB-4BBB-97BF-48556ACD4BBC}" type="presParOf" srcId="{64BBD71C-8983-9E44-BA16-50F9B9224E1C}" destId="{B7A8206C-7C5C-D84B-B4B8-14F287A463DC}" srcOrd="1" destOrd="0" presId="urn:microsoft.com/office/officeart/2005/8/layout/hierarchy1"/>
    <dgm:cxn modelId="{EC9EDFBD-6DC4-48CA-9903-DA978E4143BD}" type="presParOf" srcId="{EBB94B26-1D57-2346-B691-A546227A1BF7}" destId="{BCC92232-5F8A-1E4A-9B4F-A658F305CF7D}" srcOrd="1" destOrd="0" presId="urn:microsoft.com/office/officeart/2005/8/layout/hierarchy1"/>
    <dgm:cxn modelId="{C90D48C4-A2A4-478F-A994-E074C7FD4892}" type="presParOf" srcId="{0A18EE62-7CC9-450B-BF86-073A99C562A8}" destId="{CF5FDD63-CC4D-C244-932F-7F7510AF8258}" srcOrd="2" destOrd="0" presId="urn:microsoft.com/office/officeart/2005/8/layout/hierarchy1"/>
    <dgm:cxn modelId="{DF2B1C81-E074-41BB-9A01-AB1AF2C4F3EA}" type="presParOf" srcId="{CF5FDD63-CC4D-C244-932F-7F7510AF8258}" destId="{56960393-1641-D746-BD97-21357246514D}" srcOrd="0" destOrd="0" presId="urn:microsoft.com/office/officeart/2005/8/layout/hierarchy1"/>
    <dgm:cxn modelId="{E9F944B8-9B98-4D55-80C1-97A7B4154FA8}" type="presParOf" srcId="{56960393-1641-D746-BD97-21357246514D}" destId="{13F4C08A-35D0-CD43-877D-60B80D10F0A1}" srcOrd="0" destOrd="0" presId="urn:microsoft.com/office/officeart/2005/8/layout/hierarchy1"/>
    <dgm:cxn modelId="{502B9F5A-52F6-4CCD-8E64-F122A55FBAEF}" type="presParOf" srcId="{56960393-1641-D746-BD97-21357246514D}" destId="{2A252742-A707-184B-9A51-41180BD9566E}" srcOrd="1" destOrd="0" presId="urn:microsoft.com/office/officeart/2005/8/layout/hierarchy1"/>
    <dgm:cxn modelId="{6C8003F1-4F3C-4DB1-ACD9-43834523D051}" type="presParOf" srcId="{CF5FDD63-CC4D-C244-932F-7F7510AF8258}" destId="{3E4875D0-9A9A-964C-B9E3-CA3C4B02167E}" srcOrd="1" destOrd="0" presId="urn:microsoft.com/office/officeart/2005/8/layout/hierarchy1"/>
    <dgm:cxn modelId="{29ABFEC0-CC51-45EF-B179-E296FDD6FCD1}" type="presParOf" srcId="{3E4875D0-9A9A-964C-B9E3-CA3C4B02167E}" destId="{C35FF7E7-7E7B-D34B-8015-6F3DAF121FB1}" srcOrd="0" destOrd="0" presId="urn:microsoft.com/office/officeart/2005/8/layout/hierarchy1"/>
    <dgm:cxn modelId="{49F7666D-C3DE-48AB-B213-DD7F97735DA3}" type="presParOf" srcId="{3E4875D0-9A9A-964C-B9E3-CA3C4B02167E}" destId="{9D630666-687B-BB4C-B95C-D2929859C4FF}" srcOrd="1" destOrd="0" presId="urn:microsoft.com/office/officeart/2005/8/layout/hierarchy1"/>
    <dgm:cxn modelId="{22782B18-EEB0-4D2E-84DD-D4FF78B62575}" type="presParOf" srcId="{9D630666-687B-BB4C-B95C-D2929859C4FF}" destId="{F21F9582-8A88-EB46-89B5-A357DA35AE83}" srcOrd="0" destOrd="0" presId="urn:microsoft.com/office/officeart/2005/8/layout/hierarchy1"/>
    <dgm:cxn modelId="{22DA0169-62A4-416E-8B5C-2F64D94C3456}" type="presParOf" srcId="{F21F9582-8A88-EB46-89B5-A357DA35AE83}" destId="{F4DD2E08-03DB-3040-A9EA-E814C8A0B553}" srcOrd="0" destOrd="0" presId="urn:microsoft.com/office/officeart/2005/8/layout/hierarchy1"/>
    <dgm:cxn modelId="{2E3FEF09-7BC9-43CF-875A-EE0792F45072}" type="presParOf" srcId="{F21F9582-8A88-EB46-89B5-A357DA35AE83}" destId="{4D6879D4-0F08-8A4E-948E-4D210E381B2E}" srcOrd="1" destOrd="0" presId="urn:microsoft.com/office/officeart/2005/8/layout/hierarchy1"/>
    <dgm:cxn modelId="{05479C6E-F4AD-4C91-8A75-75B4DD66CA75}" type="presParOf" srcId="{9D630666-687B-BB4C-B95C-D2929859C4FF}" destId="{FB9204F9-67BF-9C4D-B9F8-8BE6C4477DDC}" srcOrd="1" destOrd="0" presId="urn:microsoft.com/office/officeart/2005/8/layout/hierarchy1"/>
    <dgm:cxn modelId="{7D953D81-7971-4A1D-8591-D5EE22DFDA59}" type="presParOf" srcId="{FB9204F9-67BF-9C4D-B9F8-8BE6C4477DDC}" destId="{F252927D-78BE-9749-B79C-1C05EC38875C}" srcOrd="0" destOrd="0" presId="urn:microsoft.com/office/officeart/2005/8/layout/hierarchy1"/>
    <dgm:cxn modelId="{C8315BA7-6653-4086-8AF4-8870C07E6F28}" type="presParOf" srcId="{FB9204F9-67BF-9C4D-B9F8-8BE6C4477DDC}" destId="{65727774-8EC9-8248-BC35-BF2DE0E50214}" srcOrd="1" destOrd="0" presId="urn:microsoft.com/office/officeart/2005/8/layout/hierarchy1"/>
    <dgm:cxn modelId="{D417B8C5-4FD5-4B3E-A421-A546C8A76762}" type="presParOf" srcId="{65727774-8EC9-8248-BC35-BF2DE0E50214}" destId="{76B476A4-D5EA-1141-8F4B-F5C63FF01F2B}" srcOrd="0" destOrd="0" presId="urn:microsoft.com/office/officeart/2005/8/layout/hierarchy1"/>
    <dgm:cxn modelId="{08CEEFEB-5365-40CA-98CE-C5F58313F052}" type="presParOf" srcId="{76B476A4-D5EA-1141-8F4B-F5C63FF01F2B}" destId="{B035DDC8-F3AE-D247-8A4B-0A4F626A9DB9}" srcOrd="0" destOrd="0" presId="urn:microsoft.com/office/officeart/2005/8/layout/hierarchy1"/>
    <dgm:cxn modelId="{98687489-D22E-4423-82A2-E94BCB9DD1BE}" type="presParOf" srcId="{76B476A4-D5EA-1141-8F4B-F5C63FF01F2B}" destId="{5015D14B-BF29-174D-A1B0-69567AD221A3}" srcOrd="1" destOrd="0" presId="urn:microsoft.com/office/officeart/2005/8/layout/hierarchy1"/>
    <dgm:cxn modelId="{4367689C-4F25-4577-AED3-ACE82F44FFA1}" type="presParOf" srcId="{65727774-8EC9-8248-BC35-BF2DE0E50214}" destId="{AD500430-77F2-2049-B5F5-C23F016EF67E}" srcOrd="1" destOrd="0" presId="urn:microsoft.com/office/officeart/2005/8/layout/hierarchy1"/>
    <dgm:cxn modelId="{C68D43E8-A0DA-46E4-8DAA-1A36595029FC}" type="presParOf" srcId="{FB9204F9-67BF-9C4D-B9F8-8BE6C4477DDC}" destId="{EB9B51FE-C4FD-E947-A056-C919AEB73734}" srcOrd="2" destOrd="0" presId="urn:microsoft.com/office/officeart/2005/8/layout/hierarchy1"/>
    <dgm:cxn modelId="{322AB79C-F245-4A8B-89A4-F46F488A61DE}" type="presParOf" srcId="{FB9204F9-67BF-9C4D-B9F8-8BE6C4477DDC}" destId="{D26E1F65-A45A-DF46-913D-B8A0BF365A55}" srcOrd="3" destOrd="0" presId="urn:microsoft.com/office/officeart/2005/8/layout/hierarchy1"/>
    <dgm:cxn modelId="{D7FFBE06-767F-4909-8CF6-4790C1B35586}" type="presParOf" srcId="{D26E1F65-A45A-DF46-913D-B8A0BF365A55}" destId="{8072E197-EA54-E44C-A17F-3B05075C5E1F}" srcOrd="0" destOrd="0" presId="urn:microsoft.com/office/officeart/2005/8/layout/hierarchy1"/>
    <dgm:cxn modelId="{F63EF34B-DDF4-47B9-B9D0-BD890FECBD4D}" type="presParOf" srcId="{8072E197-EA54-E44C-A17F-3B05075C5E1F}" destId="{826C15B6-798C-9F40-9CFA-74B81FB604B1}" srcOrd="0" destOrd="0" presId="urn:microsoft.com/office/officeart/2005/8/layout/hierarchy1"/>
    <dgm:cxn modelId="{488CA0EB-3878-4EDD-A0A1-9087D2EB3037}" type="presParOf" srcId="{8072E197-EA54-E44C-A17F-3B05075C5E1F}" destId="{C59D7A35-7922-A941-B97A-A98AA9DD38D8}" srcOrd="1" destOrd="0" presId="urn:microsoft.com/office/officeart/2005/8/layout/hierarchy1"/>
    <dgm:cxn modelId="{7B79E794-2840-469B-976A-E6B668AAA10B}" type="presParOf" srcId="{D26E1F65-A45A-DF46-913D-B8A0BF365A55}" destId="{99F70C6B-8239-7A42-B56F-69DE45F1759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بْوَ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ابٍ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يَهِ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تَدِّ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-&gt; يَهِ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دِّ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</a:t>
          </a:r>
          <a:r>
            <a:rPr lang="en-US" sz="1800" b="1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 مسألة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cases</a:t>
          </a: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</a:t>
          </a: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ScaleX="86119" custScaleY="79075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95935" custScaleY="57882" custLinFactNeighborX="-1238" custLinFactNeighborY="8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3" custScaleX="93913" custScaleY="60992" custLinFactNeighborX="-872" custLinFactNeighborY="-10752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ScaleX="86119" custScaleY="79075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90217" custScaleY="54551" custLinFactNeighborX="1211" custLinFactNeighborY="8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3B17E978-8F11-4249-AFE6-37C3E9C3A716}" type="pres">
      <dgm:prSet presAssocID="{C213B17E-72F6-AA49-9C33-C0D19031E86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1" presStyleCnt="3" custScaleX="93913" custScaleY="60992" custLinFactNeighborX="-980" custLinFactNeighborY="-7421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ScaleX="86119" custScaleY="79075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93867" custScaleY="53084" custLinFactNeighborX="4621" custLinFactNeighborY="9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2" presStyleCnt="3" custScaleX="93913" custScaleY="60992" custLinFactNeighborX="5430" custLinFactNeighborY="-10916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</dgm:ptLst>
  <dgm:cxnLst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33D710F7-BD2B-4090-8D30-31A995EEEF27}" type="presOf" srcId="{125351B1-8A1A-4044-9630-CD6F1264ADA3}" destId="{217954AC-97EF-8E4E-B810-043C1CF36B40}" srcOrd="0" destOrd="0" presId="urn:microsoft.com/office/officeart/2005/8/layout/hierarchy1"/>
    <dgm:cxn modelId="{0103DD9B-306B-4E25-824D-AE3A19D5E27C}" type="presOf" srcId="{35479D65-038D-3342-B1CD-85C7FE2CCF4F}" destId="{F4EB9C08-BF1D-424D-BC03-A1A2C36319BF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0475090A-7C0E-4E18-BDAC-AF1CB681317B}" type="presOf" srcId="{00F8C2C6-65EA-2C4C-BF70-5A6E86CCA30E}" destId="{45C359A1-FCA5-D848-B55B-EF8318BB1B0D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B4E02198-B497-409A-A9F7-7D6BDF04FF28}" type="presOf" srcId="{A66CEE0F-3D07-42BB-877B-BF3AFE1D971A}" destId="{36B953B2-6532-FD40-8AF2-83F9711E6005}" srcOrd="0" destOrd="0" presId="urn:microsoft.com/office/officeart/2005/8/layout/hierarchy1"/>
    <dgm:cxn modelId="{FEA7CDF5-C459-49D8-9E50-16C1176B75D3}" type="presOf" srcId="{9B09BB79-4A48-5A4F-BABC-9201A9C43A46}" destId="{5015D14B-BF29-174D-A1B0-69567AD221A3}" srcOrd="0" destOrd="0" presId="urn:microsoft.com/office/officeart/2005/8/layout/hierarchy1"/>
    <dgm:cxn modelId="{63ED8448-0210-40B9-B230-628E4153EB7A}" type="presOf" srcId="{25AB9F58-8F72-4836-A94B-F4F1F54F35F9}" destId="{0A18EE62-7CC9-450B-BF86-073A99C562A8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875C7D20-6216-4F3E-A6B4-2766E5E9F4D1}" type="presOf" srcId="{36A9195E-87CC-DB45-8916-D5CC7F8E35AF}" destId="{F91CD8FB-F832-E34B-8840-CD28D6599C9A}" srcOrd="0" destOrd="0" presId="urn:microsoft.com/office/officeart/2005/8/layout/hierarchy1"/>
    <dgm:cxn modelId="{9E28EBD0-67F4-4C73-89B6-B378758CF078}" type="presOf" srcId="{DDA6BAE4-EAAE-9244-AFC9-777DEFF1B20F}" destId="{2A252742-A707-184B-9A51-41180BD9566E}" srcOrd="0" destOrd="0" presId="urn:microsoft.com/office/officeart/2005/8/layout/hierarchy1"/>
    <dgm:cxn modelId="{4AC424C0-EE6D-470A-BEC6-91D07A4A8A87}" type="presOf" srcId="{0F351C89-AF4A-6E42-99BF-55A58B7E5409}" destId="{4D6879D4-0F08-8A4E-948E-4D210E381B2E}" srcOrd="0" destOrd="0" presId="urn:microsoft.com/office/officeart/2005/8/layout/hierarchy1"/>
    <dgm:cxn modelId="{3CF5BEF7-E8A0-1D44-9A85-1EF116EEC849}" srcId="{126E4CC5-6159-9245-AA18-3E1C21D12E65}" destId="{BC3183CC-13CA-4E4E-9377-091198FA8B94}" srcOrd="0" destOrd="0" parTransId="{C213B17E-72F6-AA49-9C33-C0D19031E86F}" sibTransId="{D49D3D55-98E3-044A-BAD2-4AB62D25D2E7}"/>
    <dgm:cxn modelId="{939D063A-9D8C-4147-9498-415CBECE077F}" type="presOf" srcId="{7D163C46-4ABC-6746-BD89-F73AED8CF62B}" destId="{C35FF7E7-7E7B-D34B-8015-6F3DAF121FB1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B9998143-CEAE-4C08-BEAF-855113E072D2}" type="presOf" srcId="{F94BBB0F-AD03-4C46-A063-DEC3C8278EB0}" destId="{4CAD5E84-FB95-C145-8969-2545100A67C1}" srcOrd="0" destOrd="0" presId="urn:microsoft.com/office/officeart/2005/8/layout/hierarchy1"/>
    <dgm:cxn modelId="{B473215C-D065-46FE-84AD-64A97C3D3D16}" type="presOf" srcId="{126E4CC5-6159-9245-AA18-3E1C21D12E65}" destId="{7B37B7F8-666E-7A49-8603-283DE64D1385}" srcOrd="0" destOrd="0" presId="urn:microsoft.com/office/officeart/2005/8/layout/hierarchy1"/>
    <dgm:cxn modelId="{676BD267-12F5-4644-9B88-3815CFCEE573}" type="presOf" srcId="{58112F73-C1CD-0940-A9C3-3131730AEF68}" destId="{F252927D-78BE-9749-B79C-1C05EC38875C}" srcOrd="0" destOrd="0" presId="urn:microsoft.com/office/officeart/2005/8/layout/hierarchy1"/>
    <dgm:cxn modelId="{099C87FA-E3AB-4807-82F6-0A330FEFE0E3}" type="presOf" srcId="{86E9A519-F590-3346-88DB-D620DF5E7CFE}" destId="{EC723923-ABEF-9F4C-9E5A-A728C729B021}" srcOrd="0" destOrd="0" presId="urn:microsoft.com/office/officeart/2005/8/layout/hierarchy1"/>
    <dgm:cxn modelId="{2631760A-7369-4CED-A0D2-837C193D4108}" type="presOf" srcId="{BC3183CC-13CA-4E4E-9377-091198FA8B94}" destId="{B7A8206C-7C5C-D84B-B4B8-14F287A463DC}" srcOrd="0" destOrd="0" presId="urn:microsoft.com/office/officeart/2005/8/layout/hierarchy1"/>
    <dgm:cxn modelId="{0380CA86-8F02-4284-9BB1-BE9FD2BD52F5}" type="presOf" srcId="{C213B17E-72F6-AA49-9C33-C0D19031E86F}" destId="{3B17E978-8F11-4249-AFE6-37C3E9C3A716}" srcOrd="0" destOrd="0" presId="urn:microsoft.com/office/officeart/2005/8/layout/hierarchy1"/>
    <dgm:cxn modelId="{7F2F5B38-C7C5-464D-B5D7-C1E048A66318}" type="presParOf" srcId="{0A18EE62-7CC9-450B-BF86-073A99C562A8}" destId="{8703FB29-EE90-4949-BC03-D89F7C347C5E}" srcOrd="0" destOrd="0" presId="urn:microsoft.com/office/officeart/2005/8/layout/hierarchy1"/>
    <dgm:cxn modelId="{08621A32-E17C-43AE-BEA2-EE070FCF4135}" type="presParOf" srcId="{8703FB29-EE90-4949-BC03-D89F7C347C5E}" destId="{D707DCF9-F4BE-5B4B-8039-0A47D59D426E}" srcOrd="0" destOrd="0" presId="urn:microsoft.com/office/officeart/2005/8/layout/hierarchy1"/>
    <dgm:cxn modelId="{3B4DBE63-6948-4EEE-9157-E3D3347B317B}" type="presParOf" srcId="{D707DCF9-F4BE-5B4B-8039-0A47D59D426E}" destId="{95A767DF-7781-F840-B606-6B84645E2BF3}" srcOrd="0" destOrd="0" presId="urn:microsoft.com/office/officeart/2005/8/layout/hierarchy1"/>
    <dgm:cxn modelId="{17BCA04C-A47C-4F12-B8D1-E8A600B47AB1}" type="presParOf" srcId="{D707DCF9-F4BE-5B4B-8039-0A47D59D426E}" destId="{217954AC-97EF-8E4E-B810-043C1CF36B40}" srcOrd="1" destOrd="0" presId="urn:microsoft.com/office/officeart/2005/8/layout/hierarchy1"/>
    <dgm:cxn modelId="{C4BDF1BE-8CE7-431C-9E95-1D5613E145D2}" type="presParOf" srcId="{8703FB29-EE90-4949-BC03-D89F7C347C5E}" destId="{4507EDB1-E10F-1B45-BD2D-9B51C0E15E22}" srcOrd="1" destOrd="0" presId="urn:microsoft.com/office/officeart/2005/8/layout/hierarchy1"/>
    <dgm:cxn modelId="{45795A06-198A-427F-8585-0359B762218B}" type="presParOf" srcId="{4507EDB1-E10F-1B45-BD2D-9B51C0E15E22}" destId="{45C359A1-FCA5-D848-B55B-EF8318BB1B0D}" srcOrd="0" destOrd="0" presId="urn:microsoft.com/office/officeart/2005/8/layout/hierarchy1"/>
    <dgm:cxn modelId="{DC4F2207-2FCC-4B9C-95D9-39D3A13D6E74}" type="presParOf" srcId="{4507EDB1-E10F-1B45-BD2D-9B51C0E15E22}" destId="{B91C9673-C453-F540-8C1B-F67C350EA102}" srcOrd="1" destOrd="0" presId="urn:microsoft.com/office/officeart/2005/8/layout/hierarchy1"/>
    <dgm:cxn modelId="{D654376C-3869-4C26-989D-2CEDA665B192}" type="presParOf" srcId="{B91C9673-C453-F540-8C1B-F67C350EA102}" destId="{7FB546BF-15F5-4B49-A67C-7BD8E93583E0}" srcOrd="0" destOrd="0" presId="urn:microsoft.com/office/officeart/2005/8/layout/hierarchy1"/>
    <dgm:cxn modelId="{B7ECD859-D09B-4429-82D0-951B2E244E05}" type="presParOf" srcId="{7FB546BF-15F5-4B49-A67C-7BD8E93583E0}" destId="{04527D37-C1A0-BD47-8D9A-C1F83048CD43}" srcOrd="0" destOrd="0" presId="urn:microsoft.com/office/officeart/2005/8/layout/hierarchy1"/>
    <dgm:cxn modelId="{76E2B104-0037-46F1-BD5F-6CC812032A3C}" type="presParOf" srcId="{7FB546BF-15F5-4B49-A67C-7BD8E93583E0}" destId="{4CAD5E84-FB95-C145-8969-2545100A67C1}" srcOrd="1" destOrd="0" presId="urn:microsoft.com/office/officeart/2005/8/layout/hierarchy1"/>
    <dgm:cxn modelId="{BEFB4F53-B4FF-45A9-BEC9-AC7DC211F77B}" type="presParOf" srcId="{B91C9673-C453-F540-8C1B-F67C350EA102}" destId="{5D724206-B1F9-A048-835F-6FD61EF598B4}" srcOrd="1" destOrd="0" presId="urn:microsoft.com/office/officeart/2005/8/layout/hierarchy1"/>
    <dgm:cxn modelId="{CE60B8BA-975C-45AD-8B3A-007C57F566DF}" type="presParOf" srcId="{5D724206-B1F9-A048-835F-6FD61EF598B4}" destId="{EC723923-ABEF-9F4C-9E5A-A728C729B021}" srcOrd="0" destOrd="0" presId="urn:microsoft.com/office/officeart/2005/8/layout/hierarchy1"/>
    <dgm:cxn modelId="{89E33043-16AD-4013-B2FD-18F73A93D977}" type="presParOf" srcId="{5D724206-B1F9-A048-835F-6FD61EF598B4}" destId="{A9122ECB-F3F9-384E-8E5A-604686001C97}" srcOrd="1" destOrd="0" presId="urn:microsoft.com/office/officeart/2005/8/layout/hierarchy1"/>
    <dgm:cxn modelId="{089AAB97-B10A-42AF-8817-2DDE8C83ACD5}" type="presParOf" srcId="{A9122ECB-F3F9-384E-8E5A-604686001C97}" destId="{CF638F79-FA4C-5B47-ADF5-C65CAC81E923}" srcOrd="0" destOrd="0" presId="urn:microsoft.com/office/officeart/2005/8/layout/hierarchy1"/>
    <dgm:cxn modelId="{8AADE4E5-1E56-4C4F-B828-30A491DB6803}" type="presParOf" srcId="{CF638F79-FA4C-5B47-ADF5-C65CAC81E923}" destId="{CDB9089A-FF38-B94B-ACB3-4B25090C949F}" srcOrd="0" destOrd="0" presId="urn:microsoft.com/office/officeart/2005/8/layout/hierarchy1"/>
    <dgm:cxn modelId="{AABBF154-E174-4A85-9E4F-B98496F01027}" type="presParOf" srcId="{CF638F79-FA4C-5B47-ADF5-C65CAC81E923}" destId="{F91CD8FB-F832-E34B-8840-CD28D6599C9A}" srcOrd="1" destOrd="0" presId="urn:microsoft.com/office/officeart/2005/8/layout/hierarchy1"/>
    <dgm:cxn modelId="{0E8B2066-90C3-4C37-9D9F-DA375B0B51EB}" type="presParOf" srcId="{A9122ECB-F3F9-384E-8E5A-604686001C97}" destId="{0C3B3238-375D-1F4C-98D4-C8AC38886A83}" srcOrd="1" destOrd="0" presId="urn:microsoft.com/office/officeart/2005/8/layout/hierarchy1"/>
    <dgm:cxn modelId="{8F1BA413-07B5-4A71-974F-2525035DA186}" type="presParOf" srcId="{0A18EE62-7CC9-450B-BF86-073A99C562A8}" destId="{4B41BDF1-4E58-EF44-8E90-E23F29543910}" srcOrd="1" destOrd="0" presId="urn:microsoft.com/office/officeart/2005/8/layout/hierarchy1"/>
    <dgm:cxn modelId="{8A76BEF4-184C-41BE-A2C8-95F4B3C3886F}" type="presParOf" srcId="{4B41BDF1-4E58-EF44-8E90-E23F29543910}" destId="{54B5FB47-C3AB-6043-B230-977A431EF500}" srcOrd="0" destOrd="0" presId="urn:microsoft.com/office/officeart/2005/8/layout/hierarchy1"/>
    <dgm:cxn modelId="{09BDA241-D46B-49FC-8625-3F00B9480D49}" type="presParOf" srcId="{54B5FB47-C3AB-6043-B230-977A431EF500}" destId="{81EA831B-EFA2-4F4D-9F5F-3274AD52B923}" srcOrd="0" destOrd="0" presId="urn:microsoft.com/office/officeart/2005/8/layout/hierarchy1"/>
    <dgm:cxn modelId="{63D08C46-6BB3-41B7-A761-22C0F477C2BB}" type="presParOf" srcId="{54B5FB47-C3AB-6043-B230-977A431EF500}" destId="{36B953B2-6532-FD40-8AF2-83F9711E6005}" srcOrd="1" destOrd="0" presId="urn:microsoft.com/office/officeart/2005/8/layout/hierarchy1"/>
    <dgm:cxn modelId="{570601F2-0D9B-4EC5-A82D-073CBD6325B9}" type="presParOf" srcId="{4B41BDF1-4E58-EF44-8E90-E23F29543910}" destId="{BA2BBB79-B131-1E41-A26A-634879293E95}" srcOrd="1" destOrd="0" presId="urn:microsoft.com/office/officeart/2005/8/layout/hierarchy1"/>
    <dgm:cxn modelId="{1EC2D90F-C290-41BC-9F99-95DFFB759A80}" type="presParOf" srcId="{BA2BBB79-B131-1E41-A26A-634879293E95}" destId="{F4EB9C08-BF1D-424D-BC03-A1A2C36319BF}" srcOrd="0" destOrd="0" presId="urn:microsoft.com/office/officeart/2005/8/layout/hierarchy1"/>
    <dgm:cxn modelId="{EC9274EB-AB81-4500-8526-7DCF9DF1AB6E}" type="presParOf" srcId="{BA2BBB79-B131-1E41-A26A-634879293E95}" destId="{2BFE902B-78E2-E845-B247-6C90DF47B9E5}" srcOrd="1" destOrd="0" presId="urn:microsoft.com/office/officeart/2005/8/layout/hierarchy1"/>
    <dgm:cxn modelId="{1B349D05-01D2-4138-8C5F-848B6C7D273C}" type="presParOf" srcId="{2BFE902B-78E2-E845-B247-6C90DF47B9E5}" destId="{C6CA84EA-0F2F-0B4E-9B8A-C9EA97D571FF}" srcOrd="0" destOrd="0" presId="urn:microsoft.com/office/officeart/2005/8/layout/hierarchy1"/>
    <dgm:cxn modelId="{7DE9097D-357C-43FB-BB1D-CF9B644312F9}" type="presParOf" srcId="{C6CA84EA-0F2F-0B4E-9B8A-C9EA97D571FF}" destId="{69BBC232-0B94-9042-B077-B986634E9683}" srcOrd="0" destOrd="0" presId="urn:microsoft.com/office/officeart/2005/8/layout/hierarchy1"/>
    <dgm:cxn modelId="{A318E696-7492-49B4-9043-CF7F73D1023E}" type="presParOf" srcId="{C6CA84EA-0F2F-0B4E-9B8A-C9EA97D571FF}" destId="{7B37B7F8-666E-7A49-8603-283DE64D1385}" srcOrd="1" destOrd="0" presId="urn:microsoft.com/office/officeart/2005/8/layout/hierarchy1"/>
    <dgm:cxn modelId="{C9A1863C-F56A-422C-AD73-BA46A0EC9BE9}" type="presParOf" srcId="{2BFE902B-78E2-E845-B247-6C90DF47B9E5}" destId="{6DF4E76E-ABE2-CC44-9AA7-B95130374E26}" srcOrd="1" destOrd="0" presId="urn:microsoft.com/office/officeart/2005/8/layout/hierarchy1"/>
    <dgm:cxn modelId="{5C713683-4C7B-4FAB-A566-6072F6BD7653}" type="presParOf" srcId="{6DF4E76E-ABE2-CC44-9AA7-B95130374E26}" destId="{3B17E978-8F11-4249-AFE6-37C3E9C3A716}" srcOrd="0" destOrd="0" presId="urn:microsoft.com/office/officeart/2005/8/layout/hierarchy1"/>
    <dgm:cxn modelId="{49E65969-2B42-41BD-A336-DAF4FB3487EC}" type="presParOf" srcId="{6DF4E76E-ABE2-CC44-9AA7-B95130374E26}" destId="{EBB94B26-1D57-2346-B691-A546227A1BF7}" srcOrd="1" destOrd="0" presId="urn:microsoft.com/office/officeart/2005/8/layout/hierarchy1"/>
    <dgm:cxn modelId="{6FA04A12-B6FF-4031-BDA8-A959D1BFC14B}" type="presParOf" srcId="{EBB94B26-1D57-2346-B691-A546227A1BF7}" destId="{64BBD71C-8983-9E44-BA16-50F9B9224E1C}" srcOrd="0" destOrd="0" presId="urn:microsoft.com/office/officeart/2005/8/layout/hierarchy1"/>
    <dgm:cxn modelId="{2EB9C00E-FB92-4FB6-B408-B032C81261B6}" type="presParOf" srcId="{64BBD71C-8983-9E44-BA16-50F9B9224E1C}" destId="{C7EB25B6-6C97-EE47-BFB0-89FF5A487308}" srcOrd="0" destOrd="0" presId="urn:microsoft.com/office/officeart/2005/8/layout/hierarchy1"/>
    <dgm:cxn modelId="{68B8A2B7-0574-4BEE-B6DE-3B63A79D55FC}" type="presParOf" srcId="{64BBD71C-8983-9E44-BA16-50F9B9224E1C}" destId="{B7A8206C-7C5C-D84B-B4B8-14F287A463DC}" srcOrd="1" destOrd="0" presId="urn:microsoft.com/office/officeart/2005/8/layout/hierarchy1"/>
    <dgm:cxn modelId="{D6C91F41-F7C7-4C96-8D92-72D09C8A1BF9}" type="presParOf" srcId="{EBB94B26-1D57-2346-B691-A546227A1BF7}" destId="{BCC92232-5F8A-1E4A-9B4F-A658F305CF7D}" srcOrd="1" destOrd="0" presId="urn:microsoft.com/office/officeart/2005/8/layout/hierarchy1"/>
    <dgm:cxn modelId="{E0EDF44A-BC07-4F01-9FD8-A8A808DB7B54}" type="presParOf" srcId="{0A18EE62-7CC9-450B-BF86-073A99C562A8}" destId="{CF5FDD63-CC4D-C244-932F-7F7510AF8258}" srcOrd="2" destOrd="0" presId="urn:microsoft.com/office/officeart/2005/8/layout/hierarchy1"/>
    <dgm:cxn modelId="{9D1100BB-A9B5-4C23-912C-D82D0B08E420}" type="presParOf" srcId="{CF5FDD63-CC4D-C244-932F-7F7510AF8258}" destId="{56960393-1641-D746-BD97-21357246514D}" srcOrd="0" destOrd="0" presId="urn:microsoft.com/office/officeart/2005/8/layout/hierarchy1"/>
    <dgm:cxn modelId="{6BA798FE-F0C3-45B0-8AB5-0AB0C2D0EAE2}" type="presParOf" srcId="{56960393-1641-D746-BD97-21357246514D}" destId="{13F4C08A-35D0-CD43-877D-60B80D10F0A1}" srcOrd="0" destOrd="0" presId="urn:microsoft.com/office/officeart/2005/8/layout/hierarchy1"/>
    <dgm:cxn modelId="{B07BF384-400B-4B0E-8B8B-A97B2A526981}" type="presParOf" srcId="{56960393-1641-D746-BD97-21357246514D}" destId="{2A252742-A707-184B-9A51-41180BD9566E}" srcOrd="1" destOrd="0" presId="urn:microsoft.com/office/officeart/2005/8/layout/hierarchy1"/>
    <dgm:cxn modelId="{5A2E9E77-CF4D-438B-B8D1-491246A90AB4}" type="presParOf" srcId="{CF5FDD63-CC4D-C244-932F-7F7510AF8258}" destId="{3E4875D0-9A9A-964C-B9E3-CA3C4B02167E}" srcOrd="1" destOrd="0" presId="urn:microsoft.com/office/officeart/2005/8/layout/hierarchy1"/>
    <dgm:cxn modelId="{6000DA93-FC85-4405-AE67-794F4981E8D1}" type="presParOf" srcId="{3E4875D0-9A9A-964C-B9E3-CA3C4B02167E}" destId="{C35FF7E7-7E7B-D34B-8015-6F3DAF121FB1}" srcOrd="0" destOrd="0" presId="urn:microsoft.com/office/officeart/2005/8/layout/hierarchy1"/>
    <dgm:cxn modelId="{158474ED-0CCF-4BFC-83ED-9DEF09746DC7}" type="presParOf" srcId="{3E4875D0-9A9A-964C-B9E3-CA3C4B02167E}" destId="{9D630666-687B-BB4C-B95C-D2929859C4FF}" srcOrd="1" destOrd="0" presId="urn:microsoft.com/office/officeart/2005/8/layout/hierarchy1"/>
    <dgm:cxn modelId="{891EA157-39E7-45E8-8432-C8D413AADDE1}" type="presParOf" srcId="{9D630666-687B-BB4C-B95C-D2929859C4FF}" destId="{F21F9582-8A88-EB46-89B5-A357DA35AE83}" srcOrd="0" destOrd="0" presId="urn:microsoft.com/office/officeart/2005/8/layout/hierarchy1"/>
    <dgm:cxn modelId="{128A6B6B-5773-4F34-A311-88000A15AA7A}" type="presParOf" srcId="{F21F9582-8A88-EB46-89B5-A357DA35AE83}" destId="{F4DD2E08-03DB-3040-A9EA-E814C8A0B553}" srcOrd="0" destOrd="0" presId="urn:microsoft.com/office/officeart/2005/8/layout/hierarchy1"/>
    <dgm:cxn modelId="{80A58AB4-3915-4F51-929F-95D3896CF4D2}" type="presParOf" srcId="{F21F9582-8A88-EB46-89B5-A357DA35AE83}" destId="{4D6879D4-0F08-8A4E-948E-4D210E381B2E}" srcOrd="1" destOrd="0" presId="urn:microsoft.com/office/officeart/2005/8/layout/hierarchy1"/>
    <dgm:cxn modelId="{2E894ECE-9DF0-4CE0-AC03-B6348A15D81D}" type="presParOf" srcId="{9D630666-687B-BB4C-B95C-D2929859C4FF}" destId="{FB9204F9-67BF-9C4D-B9F8-8BE6C4477DDC}" srcOrd="1" destOrd="0" presId="urn:microsoft.com/office/officeart/2005/8/layout/hierarchy1"/>
    <dgm:cxn modelId="{98E8D440-3006-4E37-B801-774E5B45D4AE}" type="presParOf" srcId="{FB9204F9-67BF-9C4D-B9F8-8BE6C4477DDC}" destId="{F252927D-78BE-9749-B79C-1C05EC38875C}" srcOrd="0" destOrd="0" presId="urn:microsoft.com/office/officeart/2005/8/layout/hierarchy1"/>
    <dgm:cxn modelId="{183B70DD-83E4-4436-944F-46BBB088101D}" type="presParOf" srcId="{FB9204F9-67BF-9C4D-B9F8-8BE6C4477DDC}" destId="{65727774-8EC9-8248-BC35-BF2DE0E50214}" srcOrd="1" destOrd="0" presId="urn:microsoft.com/office/officeart/2005/8/layout/hierarchy1"/>
    <dgm:cxn modelId="{594B4372-2F6B-4E07-AECB-D3584D408400}" type="presParOf" srcId="{65727774-8EC9-8248-BC35-BF2DE0E50214}" destId="{76B476A4-D5EA-1141-8F4B-F5C63FF01F2B}" srcOrd="0" destOrd="0" presId="urn:microsoft.com/office/officeart/2005/8/layout/hierarchy1"/>
    <dgm:cxn modelId="{EEB99E06-CF9F-4069-B80A-BED4EA88B27D}" type="presParOf" srcId="{76B476A4-D5EA-1141-8F4B-F5C63FF01F2B}" destId="{B035DDC8-F3AE-D247-8A4B-0A4F626A9DB9}" srcOrd="0" destOrd="0" presId="urn:microsoft.com/office/officeart/2005/8/layout/hierarchy1"/>
    <dgm:cxn modelId="{FFC972C7-68DA-4355-A734-DDC94C102501}" type="presParOf" srcId="{76B476A4-D5EA-1141-8F4B-F5C63FF01F2B}" destId="{5015D14B-BF29-174D-A1B0-69567AD221A3}" srcOrd="1" destOrd="0" presId="urn:microsoft.com/office/officeart/2005/8/layout/hierarchy1"/>
    <dgm:cxn modelId="{FD6C0128-CC7A-49FE-A305-000CE92D12C4}" type="presParOf" srcId="{65727774-8EC9-8248-BC35-BF2DE0E50214}" destId="{AD500430-77F2-2049-B5F5-C23F016EF6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A50406"/>
        </a:solidFill>
      </dgm:spPr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KW" sz="20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تقاربا</a:t>
          </a:r>
          <a:r>
            <a:rPr lang="ar-SA" sz="20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في</a:t>
          </a:r>
          <a:endParaRPr lang="ar-KW" sz="20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1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 letters that are close in</a:t>
          </a:r>
          <a:endParaRPr lang="en-CA" sz="20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16024E"/>
        </a:solidFill>
      </dgm:spPr>
      <dgm:t>
        <a:bodyPr/>
        <a:lstStyle/>
        <a:p>
          <a:pPr rtl="1"/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المخرج والصفة</a:t>
          </a:r>
        </a:p>
        <a:p>
          <a:pPr rtl="1"/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&amp; </a:t>
          </a: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(attributes)</a:t>
          </a:r>
          <a:endParaRPr lang="en-US" sz="16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2386D29F-052C-E244-8494-DD378A8D4FA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الصفة دون المخرج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(attributes) 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only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A90243C-DFFE-8C48-A873-FE400F1251BA}" type="parTrans" cxnId="{2807E4CF-8C13-6845-AECE-A2859CFDD0FC}">
      <dgm:prSet/>
      <dgm:spPr/>
      <dgm:t>
        <a:bodyPr/>
        <a:lstStyle/>
        <a:p>
          <a:endParaRPr lang="en-US"/>
        </a:p>
      </dgm:t>
    </dgm:pt>
    <dgm:pt modelId="{7334F687-41F8-BB4E-BC98-BA23718E3C76}" type="sibTrans" cxnId="{2807E4CF-8C13-6845-AECE-A2859CFDD0FC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المخرج دون الصفة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2400" b="1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only</a:t>
          </a: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ك</a:t>
          </a:r>
          <a:endParaRPr lang="ar-SA" sz="24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65B785E1-B495-8E4C-B328-AF9346EB150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 ، ث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AF49705-8CCA-4445-9893-9A0015EB9D52}" type="parTrans" cxnId="{A4F92CB0-927C-FB41-83B4-C040F6B5424F}">
      <dgm:prSet/>
      <dgm:spPr/>
      <dgm:t>
        <a:bodyPr/>
        <a:lstStyle/>
        <a:p>
          <a:endParaRPr lang="en-US"/>
        </a:p>
      </dgm:t>
    </dgm:pt>
    <dgm:pt modelId="{02192818-DE94-0C4F-BA7D-03FDE2E884F2}" type="sibTrans" cxnId="{A4F92CB0-927C-FB41-83B4-C040F6B5424F}">
      <dgm:prSet/>
      <dgm:spPr/>
      <dgm:t>
        <a:bodyPr/>
        <a:lstStyle/>
        <a:p>
          <a:endParaRPr lang="en-US"/>
        </a:p>
      </dgm:t>
    </dgm:pt>
    <dgm:pt modelId="{3666F905-2B43-AD46-B2BF-BDAAA46DCE4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ذ ، ج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7742506-F635-634F-A649-E3CBE3512069}" type="parTrans" cxnId="{F2364040-0ADD-EC4C-A7D4-C57BBE4BD5DA}">
      <dgm:prSet/>
      <dgm:spPr/>
      <dgm:t>
        <a:bodyPr/>
        <a:lstStyle/>
        <a:p>
          <a:endParaRPr lang="en-US"/>
        </a:p>
      </dgm:t>
    </dgm:pt>
    <dgm:pt modelId="{99B53821-D4A7-9F42-8A42-6B514CA3273A}" type="sibTrans" cxnId="{F2364040-0ADD-EC4C-A7D4-C57BBE4BD5DA}">
      <dgm:prSet/>
      <dgm:spPr/>
      <dgm:t>
        <a:bodyPr/>
        <a:lstStyle/>
        <a:p>
          <a:endParaRPr lang="en-US"/>
        </a:p>
      </dgm:t>
    </dgm:pt>
    <dgm:pt modelId="{3C9FF524-791A-6742-BFC7-0E5B42B5D82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د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382F291-F72B-4948-9BEE-99D9D6967F46}" type="parTrans" cxnId="{59778562-64BF-B641-98DD-E99993636C43}">
      <dgm:prSet/>
      <dgm:spPr/>
      <dgm:t>
        <a:bodyPr/>
        <a:lstStyle/>
        <a:p>
          <a:endParaRPr lang="en-US"/>
        </a:p>
      </dgm:t>
    </dgm:pt>
    <dgm:pt modelId="{03C4D116-49B6-1242-9537-4A4A76902208}" type="sibTrans" cxnId="{59778562-64BF-B641-98DD-E99993636C43}">
      <dgm:prSet/>
      <dgm:spPr/>
      <dgm:t>
        <a:bodyPr/>
        <a:lstStyle/>
        <a:p>
          <a:endParaRPr lang="en-US"/>
        </a:p>
      </dgm:t>
    </dgm:pt>
    <dgm:pt modelId="{2BCB72CD-0F04-5144-9FC8-AE1EC47F2CF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ط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6694E06-E245-8A40-AF77-95AE20D5F9C2}" type="parTrans" cxnId="{A2B35AF0-9626-1547-AD35-13B239AFD9E7}">
      <dgm:prSet/>
      <dgm:spPr/>
      <dgm:t>
        <a:bodyPr/>
        <a:lstStyle/>
        <a:p>
          <a:endParaRPr lang="en-US"/>
        </a:p>
      </dgm:t>
    </dgm:pt>
    <dgm:pt modelId="{9CBFFC80-DEDC-8846-B0A7-CA61D68D28F2}" type="sibTrans" cxnId="{A2B35AF0-9626-1547-AD35-13B239AFD9E7}">
      <dgm:prSet/>
      <dgm:spPr/>
      <dgm:t>
        <a:bodyPr/>
        <a:lstStyle/>
        <a:p>
          <a:endParaRPr lang="en-US"/>
        </a:p>
      </dgm:t>
    </dgm:pt>
    <dgm:pt modelId="{D610B7CC-F9C1-9143-9C7F-A4FE115F7ED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ك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1D2690A-1946-4144-AD87-9B78CA60AB20}" type="parTrans" cxnId="{A69AF01B-78BF-6541-A137-200CD549E8BB}">
      <dgm:prSet/>
      <dgm:spPr/>
      <dgm:t>
        <a:bodyPr/>
        <a:lstStyle/>
        <a:p>
          <a:endParaRPr lang="en-US"/>
        </a:p>
      </dgm:t>
    </dgm:pt>
    <dgm:pt modelId="{D932E0FE-1A68-EB4C-9035-F5331EFAD323}" type="sibTrans" cxnId="{A69AF01B-78BF-6541-A137-200CD549E8BB}">
      <dgm:prSet/>
      <dgm:spPr/>
      <dgm:t>
        <a:bodyPr/>
        <a:lstStyle/>
        <a:p>
          <a:endParaRPr lang="en-US"/>
        </a:p>
      </dgm:t>
    </dgm:pt>
    <dgm:pt modelId="{7870A310-35F2-FF42-81A8-A6D54BE0761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ظ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959D61D-0C70-8247-98F2-B455286E9418}" type="parTrans" cxnId="{8973234E-1E56-834E-8C70-DFA1C2D20492}">
      <dgm:prSet/>
      <dgm:spPr/>
      <dgm:t>
        <a:bodyPr/>
        <a:lstStyle/>
        <a:p>
          <a:endParaRPr lang="en-US"/>
        </a:p>
      </dgm:t>
    </dgm:pt>
    <dgm:pt modelId="{9BCEF88A-CF4A-A449-AED2-140E3552D922}" type="sibTrans" cxnId="{8973234E-1E56-834E-8C70-DFA1C2D20492}">
      <dgm:prSet/>
      <dgm:spPr/>
      <dgm:t>
        <a:bodyPr/>
        <a:lstStyle/>
        <a:p>
          <a:endParaRPr lang="en-US"/>
        </a:p>
      </dgm:t>
    </dgm:pt>
    <dgm:pt modelId="{BF9AD9DB-6FF2-284B-9C5E-B26217701F5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س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026455-CF95-5D4D-BC88-4ECA1CA7F30C}" type="parTrans" cxnId="{ABA2FBC0-2ED3-8844-AA66-963188A8D7BE}">
      <dgm:prSet/>
      <dgm:spPr/>
      <dgm:t>
        <a:bodyPr/>
        <a:lstStyle/>
        <a:p>
          <a:endParaRPr lang="en-US"/>
        </a:p>
      </dgm:t>
    </dgm:pt>
    <dgm:pt modelId="{7B74E6A0-EE99-CD47-80C5-00B2E7621D88}" type="sibTrans" cxnId="{ABA2FBC0-2ED3-8844-AA66-963188A8D7BE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FB5AF9-C6EE-B046-9E8D-34BD8748B785}" type="pres">
      <dgm:prSet presAssocID="{126E4CC5-6159-9245-AA18-3E1C21D12E65}" presName="hierRoot1" presStyleCnt="0"/>
      <dgm:spPr/>
    </dgm:pt>
    <dgm:pt modelId="{63DE3F38-7615-1E40-967B-A6D4E3DAE96B}" type="pres">
      <dgm:prSet presAssocID="{126E4CC5-6159-9245-AA18-3E1C21D12E65}" presName="composite" presStyleCnt="0"/>
      <dgm:spPr/>
    </dgm:pt>
    <dgm:pt modelId="{92B1CEE0-3E04-3F46-BEAA-B15427C5CAD0}" type="pres">
      <dgm:prSet presAssocID="{126E4CC5-6159-9245-AA18-3E1C21D12E65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37877DE-E441-A94E-8383-14CDCBAE55AF}" type="pres">
      <dgm:prSet presAssocID="{126E4CC5-6159-9245-AA18-3E1C21D12E65}" presName="text" presStyleLbl="fgAcc0" presStyleIdx="0" presStyleCnt="1" custScaleX="268067" custScaleY="100896" custLinFactNeighborX="-15957" custLinFactNeighborY="-35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47ED5-DB6D-1146-A3BA-10BAFA800909}" type="pres">
      <dgm:prSet presAssocID="{126E4CC5-6159-9245-AA18-3E1C21D12E65}" presName="hierChild2" presStyleCnt="0"/>
      <dgm:spPr/>
    </dgm:pt>
    <dgm:pt modelId="{B5AFC798-FCB0-3145-B945-014789BB37B1}" type="pres">
      <dgm:prSet presAssocID="{5A90243C-DFFE-8C48-A873-FE400F1251B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35F2B3E-5D92-D047-B98F-4DD354DFCFA4}" type="pres">
      <dgm:prSet presAssocID="{2386D29F-052C-E244-8494-DD378A8D4FA6}" presName="hierRoot2" presStyleCnt="0"/>
      <dgm:spPr/>
    </dgm:pt>
    <dgm:pt modelId="{C240AA64-F32D-594B-A3AF-0A772F3B0EA3}" type="pres">
      <dgm:prSet presAssocID="{2386D29F-052C-E244-8494-DD378A8D4FA6}" presName="composite2" presStyleCnt="0"/>
      <dgm:spPr/>
    </dgm:pt>
    <dgm:pt modelId="{B414DD04-86D6-984A-AEB1-964C80B357F9}" type="pres">
      <dgm:prSet presAssocID="{2386D29F-052C-E244-8494-DD378A8D4FA6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AA991142-8611-5D43-B3C4-269CF6375A78}" type="pres">
      <dgm:prSet presAssocID="{2386D29F-052C-E244-8494-DD378A8D4FA6}" presName="text2" presStyleLbl="fgAcc2" presStyleIdx="0" presStyleCnt="3" custScaleX="231333" custScaleY="168189" custLinFactNeighborX="-42517" custLinFactNeighborY="-3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9985F-65DC-EB4A-9C94-0C41836C7170}" type="pres">
      <dgm:prSet presAssocID="{2386D29F-052C-E244-8494-DD378A8D4FA6}" presName="hierChild3" presStyleCnt="0"/>
      <dgm:spPr/>
    </dgm:pt>
    <dgm:pt modelId="{7982ABD7-CCD8-0B42-B76A-24AFF71A610B}" type="pres">
      <dgm:prSet presAssocID="{27742506-F635-634F-A649-E3CBE3512069}" presName="Name17" presStyleLbl="parChTrans1D3" presStyleIdx="0" presStyleCnt="8"/>
      <dgm:spPr/>
      <dgm:t>
        <a:bodyPr/>
        <a:lstStyle/>
        <a:p>
          <a:endParaRPr lang="en-US"/>
        </a:p>
      </dgm:t>
    </dgm:pt>
    <dgm:pt modelId="{0B11FBC8-42C4-714D-BAEC-356A90EC2DF6}" type="pres">
      <dgm:prSet presAssocID="{3666F905-2B43-AD46-B2BF-BDAAA46DCE40}" presName="hierRoot3" presStyleCnt="0"/>
      <dgm:spPr/>
    </dgm:pt>
    <dgm:pt modelId="{AB5BE5F1-0DF5-8B49-B68D-BF92D6EB6BBA}" type="pres">
      <dgm:prSet presAssocID="{3666F905-2B43-AD46-B2BF-BDAAA46DCE40}" presName="composite3" presStyleCnt="0"/>
      <dgm:spPr/>
    </dgm:pt>
    <dgm:pt modelId="{6F0896A3-415A-0E4C-89B3-90ADF897D230}" type="pres">
      <dgm:prSet presAssocID="{3666F905-2B43-AD46-B2BF-BDAAA46DCE40}" presName="background3" presStyleLbl="node3" presStyleIdx="0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0D219C-609C-F047-AD43-AE5C94E12CA5}" type="pres">
      <dgm:prSet presAssocID="{3666F905-2B43-AD46-B2BF-BDAAA46DCE40}" presName="text3" presStyleLbl="fgAcc3" presStyleIdx="0" presStyleCnt="8" custLinFactY="31048" custLinFactNeighborX="8110" custLinFactNeighborY="100000">
        <dgm:presLayoutVars>
          <dgm:chPref val="3"/>
        </dgm:presLayoutVars>
      </dgm:prSet>
      <dgm:spPr>
        <a:xfrm>
          <a:off x="0" y="5756142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82A8F9-C5B2-9340-AEFB-701FE4BCE678}" type="pres">
      <dgm:prSet presAssocID="{3666F905-2B43-AD46-B2BF-BDAAA46DCE40}" presName="hierChild4" presStyleCnt="0"/>
      <dgm:spPr/>
    </dgm:pt>
    <dgm:pt modelId="{B109FEF5-8A5A-A248-8092-9F3B1DA7FC1E}" type="pres">
      <dgm:prSet presAssocID="{4382F291-F72B-4948-9BEE-99D9D6967F46}" presName="Name17" presStyleLbl="parChTrans1D3" presStyleIdx="1" presStyleCnt="8"/>
      <dgm:spPr/>
      <dgm:t>
        <a:bodyPr/>
        <a:lstStyle/>
        <a:p>
          <a:endParaRPr lang="en-US"/>
        </a:p>
      </dgm:t>
    </dgm:pt>
    <dgm:pt modelId="{CBAD6C02-F169-EE44-B837-B584FA202815}" type="pres">
      <dgm:prSet presAssocID="{3C9FF524-791A-6742-BFC7-0E5B42B5D82E}" presName="hierRoot3" presStyleCnt="0"/>
      <dgm:spPr/>
    </dgm:pt>
    <dgm:pt modelId="{4DD910DA-49EE-F147-8CB8-2747E6F66190}" type="pres">
      <dgm:prSet presAssocID="{3C9FF524-791A-6742-BFC7-0E5B42B5D82E}" presName="composite3" presStyleCnt="0"/>
      <dgm:spPr/>
    </dgm:pt>
    <dgm:pt modelId="{168BA242-0E24-0C4D-958E-CFF527298A91}" type="pres">
      <dgm:prSet presAssocID="{3C9FF524-791A-6742-BFC7-0E5B42B5D82E}" presName="background3" presStyleLbl="node3" presStyleIdx="1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E62FBC6-6466-8D44-819B-311ED9A9504C}" type="pres">
      <dgm:prSet presAssocID="{3C9FF524-791A-6742-BFC7-0E5B42B5D82E}" presName="text3" presStyleLbl="fgAcc3" presStyleIdx="1" presStyleCnt="8" custLinFactY="31754" custLinFactNeighborX="-2696" custLinFactNeighborY="100000">
        <dgm:presLayoutVars>
          <dgm:chPref val="3"/>
        </dgm:presLayoutVars>
      </dgm:prSet>
      <dgm:spPr>
        <a:xfrm>
          <a:off x="140504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EEBEDD-3C55-7444-A0F2-3C09C3A906BD}" type="pres">
      <dgm:prSet presAssocID="{3C9FF524-791A-6742-BFC7-0E5B42B5D82E}" presName="hierChild4" presStyleCnt="0"/>
      <dgm:spPr/>
    </dgm:pt>
    <dgm:pt modelId="{50AAC6EF-422F-864B-B228-E10C2A777FAF}" type="pres">
      <dgm:prSet presAssocID="{E6694E06-E245-8A40-AF77-95AE20D5F9C2}" presName="Name17" presStyleLbl="parChTrans1D3" presStyleIdx="2" presStyleCnt="8"/>
      <dgm:spPr/>
      <dgm:t>
        <a:bodyPr/>
        <a:lstStyle/>
        <a:p>
          <a:endParaRPr lang="en-US"/>
        </a:p>
      </dgm:t>
    </dgm:pt>
    <dgm:pt modelId="{B8EE87A7-BE22-C245-AEBA-ED880B3BE61A}" type="pres">
      <dgm:prSet presAssocID="{2BCB72CD-0F04-5144-9FC8-AE1EC47F2CF6}" presName="hierRoot3" presStyleCnt="0"/>
      <dgm:spPr/>
    </dgm:pt>
    <dgm:pt modelId="{2BA1BB00-1773-3D40-BD02-22DD92F20140}" type="pres">
      <dgm:prSet presAssocID="{2BCB72CD-0F04-5144-9FC8-AE1EC47F2CF6}" presName="composite3" presStyleCnt="0"/>
      <dgm:spPr/>
    </dgm:pt>
    <dgm:pt modelId="{880A423C-6AD0-1847-BA26-E3D519B47DFA}" type="pres">
      <dgm:prSet presAssocID="{2BCB72CD-0F04-5144-9FC8-AE1EC47F2CF6}" presName="background3" presStyleLbl="node3" presStyleIdx="2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19702B4-F034-CF41-8A20-ABE7BF60CD9D}" type="pres">
      <dgm:prSet presAssocID="{2BCB72CD-0F04-5144-9FC8-AE1EC47F2CF6}" presName="text3" presStyleLbl="fgAcc3" presStyleIdx="2" presStyleCnt="8" custLinFactY="31754" custLinFactNeighborX="-2696" custLinFactNeighborY="100000">
        <dgm:presLayoutVars>
          <dgm:chPref val="3"/>
        </dgm:presLayoutVars>
      </dgm:prSet>
      <dgm:spPr>
        <a:xfrm>
          <a:off x="294556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ECC69D-CB02-8943-B719-A124FAC1E9DA}" type="pres">
      <dgm:prSet presAssocID="{2BCB72CD-0F04-5144-9FC8-AE1EC47F2CF6}" presName="hierChild4" presStyleCnt="0"/>
      <dgm:spPr/>
    </dgm:pt>
    <dgm:pt modelId="{1D334701-3044-9E4F-A39F-2D7F8E12A9A6}" type="pres">
      <dgm:prSet presAssocID="{A1D2690A-1946-4144-AD87-9B78CA60AB20}" presName="Name17" presStyleLbl="parChTrans1D3" presStyleIdx="3" presStyleCnt="8"/>
      <dgm:spPr/>
      <dgm:t>
        <a:bodyPr/>
        <a:lstStyle/>
        <a:p>
          <a:endParaRPr lang="en-US"/>
        </a:p>
      </dgm:t>
    </dgm:pt>
    <dgm:pt modelId="{E16854EA-3550-9142-B067-2B0035B63C84}" type="pres">
      <dgm:prSet presAssocID="{D610B7CC-F9C1-9143-9C7F-A4FE115F7EDA}" presName="hierRoot3" presStyleCnt="0"/>
      <dgm:spPr/>
    </dgm:pt>
    <dgm:pt modelId="{DD16498C-2478-0749-A54A-64CB146E385C}" type="pres">
      <dgm:prSet presAssocID="{D610B7CC-F9C1-9143-9C7F-A4FE115F7EDA}" presName="composite3" presStyleCnt="0"/>
      <dgm:spPr/>
    </dgm:pt>
    <dgm:pt modelId="{CA306B24-C7B9-A24F-8D09-DBE40650AD6A}" type="pres">
      <dgm:prSet presAssocID="{D610B7CC-F9C1-9143-9C7F-A4FE115F7EDA}" presName="background3" presStyleLbl="node3" presStyleIdx="3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9575C97-18DE-9E47-8C52-95C677112F2D}" type="pres">
      <dgm:prSet presAssocID="{D610B7CC-F9C1-9143-9C7F-A4FE115F7EDA}" presName="text3" presStyleLbl="fgAcc3" presStyleIdx="3" presStyleCnt="8" custLinFactY="31754" custLinFactNeighborX="-2696" custLinFactNeighborY="100000">
        <dgm:presLayoutVars>
          <dgm:chPref val="3"/>
        </dgm:presLayoutVars>
      </dgm:prSet>
      <dgm:spPr>
        <a:xfrm>
          <a:off x="448608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9C590A-C987-2440-98B4-8176D07762B0}" type="pres">
      <dgm:prSet presAssocID="{D610B7CC-F9C1-9143-9C7F-A4FE115F7EDA}" presName="hierChild4" presStyleCnt="0"/>
      <dgm:spPr/>
    </dgm:pt>
    <dgm:pt modelId="{055A1CDE-C7C9-D24B-BDF3-BC247FED1F6C}" type="pres">
      <dgm:prSet presAssocID="{C213B17E-72F6-AA49-9C33-C0D19031E86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68D7141-040E-5044-823B-057B7B0A4901}" type="pres">
      <dgm:prSet presAssocID="{BC3183CC-13CA-4E4E-9377-091198FA8B94}" presName="hierRoot2" presStyleCnt="0"/>
      <dgm:spPr/>
    </dgm:pt>
    <dgm:pt modelId="{7F9CB09C-972A-884A-8FDB-3EAE93714D35}" type="pres">
      <dgm:prSet presAssocID="{BC3183CC-13CA-4E4E-9377-091198FA8B94}" presName="composite2" presStyleCnt="0"/>
      <dgm:spPr/>
    </dgm:pt>
    <dgm:pt modelId="{071F7B9C-A0CA-C149-B6E5-F62FDC6151F0}" type="pres">
      <dgm:prSet presAssocID="{BC3183CC-13CA-4E4E-9377-091198FA8B94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059F4F0-0C9D-C143-8C59-CCCA9D83312C}" type="pres">
      <dgm:prSet presAssocID="{BC3183CC-13CA-4E4E-9377-091198FA8B94}" presName="text2" presStyleLbl="fgAcc2" presStyleIdx="1" presStyleCnt="3" custScaleX="231333" custScaleY="168189" custLinFactNeighborX="-96086" custLinFactNeighborY="-2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EE224-E514-5B41-9CF7-83433CECCF3F}" type="pres">
      <dgm:prSet presAssocID="{BC3183CC-13CA-4E4E-9377-091198FA8B94}" presName="hierChild3" presStyleCnt="0"/>
      <dgm:spPr/>
    </dgm:pt>
    <dgm:pt modelId="{8464E55E-B072-0A49-82EC-00933B5103A1}" type="pres">
      <dgm:prSet presAssocID="{E959D61D-0C70-8247-98F2-B455286E9418}" presName="Name17" presStyleLbl="parChTrans1D3" presStyleIdx="4" presStyleCnt="8"/>
      <dgm:spPr/>
      <dgm:t>
        <a:bodyPr/>
        <a:lstStyle/>
        <a:p>
          <a:endParaRPr lang="en-US"/>
        </a:p>
      </dgm:t>
    </dgm:pt>
    <dgm:pt modelId="{4059C071-73D1-FE44-BE72-03F91812E4C8}" type="pres">
      <dgm:prSet presAssocID="{7870A310-35F2-FF42-81A8-A6D54BE07614}" presName="hierRoot3" presStyleCnt="0"/>
      <dgm:spPr/>
    </dgm:pt>
    <dgm:pt modelId="{AEA0C4BB-C49F-1742-90E1-6D984AD13B54}" type="pres">
      <dgm:prSet presAssocID="{7870A310-35F2-FF42-81A8-A6D54BE07614}" presName="composite3" presStyleCnt="0"/>
      <dgm:spPr/>
    </dgm:pt>
    <dgm:pt modelId="{57FEDA2D-BE02-1D4C-8CEC-0F533D973C7C}" type="pres">
      <dgm:prSet presAssocID="{7870A310-35F2-FF42-81A8-A6D54BE07614}" presName="background3" presStyleLbl="node3" presStyleIdx="4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63354177-6E8F-5145-A8F5-A696BC96726A}" type="pres">
      <dgm:prSet presAssocID="{7870A310-35F2-FF42-81A8-A6D54BE07614}" presName="text3" presStyleLbl="fgAcc3" presStyleIdx="4" presStyleCnt="8" custLinFactNeighborX="-64012" custLinFactNeighborY="-4025">
        <dgm:presLayoutVars>
          <dgm:chPref val="3"/>
        </dgm:presLayoutVars>
      </dgm:prSet>
      <dgm:spPr>
        <a:xfrm>
          <a:off x="549924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D412D5-5DC8-284C-8379-758873B919CB}" type="pres">
      <dgm:prSet presAssocID="{7870A310-35F2-FF42-81A8-A6D54BE07614}" presName="hierChild4" presStyleCnt="0"/>
      <dgm:spPr/>
    </dgm:pt>
    <dgm:pt modelId="{6EA6AE8D-627E-414D-85CB-D32CA5E1DB0C}" type="pres">
      <dgm:prSet presAssocID="{18026455-CF95-5D4D-BC88-4ECA1CA7F30C}" presName="Name17" presStyleLbl="parChTrans1D3" presStyleIdx="5" presStyleCnt="8"/>
      <dgm:spPr/>
      <dgm:t>
        <a:bodyPr/>
        <a:lstStyle/>
        <a:p>
          <a:endParaRPr lang="en-US"/>
        </a:p>
      </dgm:t>
    </dgm:pt>
    <dgm:pt modelId="{2B111B99-A5B6-2945-A944-8D2C94201433}" type="pres">
      <dgm:prSet presAssocID="{BF9AD9DB-6FF2-284B-9C5E-B26217701F5F}" presName="hierRoot3" presStyleCnt="0"/>
      <dgm:spPr/>
    </dgm:pt>
    <dgm:pt modelId="{6D43925A-07F8-D34E-BA0C-790B50470997}" type="pres">
      <dgm:prSet presAssocID="{BF9AD9DB-6FF2-284B-9C5E-B26217701F5F}" presName="composite3" presStyleCnt="0"/>
      <dgm:spPr/>
    </dgm:pt>
    <dgm:pt modelId="{FC624F9F-5AA3-3945-9F2E-CE026247952D}" type="pres">
      <dgm:prSet presAssocID="{BF9AD9DB-6FF2-284B-9C5E-B26217701F5F}" presName="background3" presStyleLbl="node3" presStyleIdx="5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CAEC10-AD5C-B040-8D01-5DD57F8558C1}" type="pres">
      <dgm:prSet presAssocID="{BF9AD9DB-6FF2-284B-9C5E-B26217701F5F}" presName="text3" presStyleLbl="fgAcc3" presStyleIdx="5" presStyleCnt="8" custLinFactNeighborX="-64012" custLinFactNeighborY="-4025">
        <dgm:presLayoutVars>
          <dgm:chPref val="3"/>
        </dgm:presLayoutVars>
      </dgm:prSet>
      <dgm:spPr>
        <a:xfrm>
          <a:off x="703976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9E03092-5D2F-FE41-8ABD-107F3A402E15}" type="pres">
      <dgm:prSet presAssocID="{BF9AD9DB-6FF2-284B-9C5E-B26217701F5F}" presName="hierChild4" presStyleCnt="0"/>
      <dgm:spPr/>
    </dgm:pt>
    <dgm:pt modelId="{F22D20D2-585C-4349-98EA-056C204B89B4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9752DA0-4E93-B446-AD51-9D8ABBD99E19}" type="pres">
      <dgm:prSet presAssocID="{0F351C89-AF4A-6E42-99BF-55A58B7E5409}" presName="hierRoot2" presStyleCnt="0"/>
      <dgm:spPr/>
    </dgm:pt>
    <dgm:pt modelId="{9E16795A-DB9A-3840-9E98-43BB6E2C4F9B}" type="pres">
      <dgm:prSet presAssocID="{0F351C89-AF4A-6E42-99BF-55A58B7E5409}" presName="composite2" presStyleCnt="0"/>
      <dgm:spPr/>
    </dgm:pt>
    <dgm:pt modelId="{B713CF17-0012-3846-B06F-8A518912A342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D03EAA0F-B889-FC47-B06C-6E0CFCD695A7}" type="pres">
      <dgm:prSet presAssocID="{0F351C89-AF4A-6E42-99BF-55A58B7E5409}" presName="text2" presStyleLbl="fgAcc2" presStyleIdx="2" presStyleCnt="3" custScaleX="287901" custScaleY="168189" custLinFactNeighborX="-42517" custLinFactNeighborY="-3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C07E59-7093-D64A-906A-50422C5DB299}" type="pres">
      <dgm:prSet presAssocID="{0F351C89-AF4A-6E42-99BF-55A58B7E5409}" presName="hierChild3" presStyleCnt="0"/>
      <dgm:spPr/>
    </dgm:pt>
    <dgm:pt modelId="{A33BA513-5987-5B42-95D5-34DBC8679CEB}" type="pres">
      <dgm:prSet presAssocID="{58112F73-C1CD-0940-A9C3-3131730AEF68}" presName="Name17" presStyleLbl="parChTrans1D3" presStyleIdx="6" presStyleCnt="8"/>
      <dgm:spPr/>
      <dgm:t>
        <a:bodyPr/>
        <a:lstStyle/>
        <a:p>
          <a:endParaRPr lang="en-US"/>
        </a:p>
      </dgm:t>
    </dgm:pt>
    <dgm:pt modelId="{125C3871-88BD-A740-9D52-5CDE348D8B92}" type="pres">
      <dgm:prSet presAssocID="{9B09BB79-4A48-5A4F-BABC-9201A9C43A46}" presName="hierRoot3" presStyleCnt="0"/>
      <dgm:spPr/>
    </dgm:pt>
    <dgm:pt modelId="{D1341768-C4D9-3D46-9E0B-0B03492C9150}" type="pres">
      <dgm:prSet presAssocID="{9B09BB79-4A48-5A4F-BABC-9201A9C43A46}" presName="composite3" presStyleCnt="0"/>
      <dgm:spPr/>
    </dgm:pt>
    <dgm:pt modelId="{9596B1EA-5463-3541-BCB8-FA57AAF1F634}" type="pres">
      <dgm:prSet presAssocID="{9B09BB79-4A48-5A4F-BABC-9201A9C43A46}" presName="background3" presStyleLbl="node3" presStyleIdx="6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565EE0DA-F5B5-2C40-9547-58A320977A93}" type="pres">
      <dgm:prSet presAssocID="{9B09BB79-4A48-5A4F-BABC-9201A9C43A46}" presName="text3" presStyleLbl="fgAcc3" presStyleIdx="6" presStyleCnt="8" custLinFactY="29574" custLinFactNeighborX="-24614" custLinFactNeighborY="100000">
        <dgm:presLayoutVars>
          <dgm:chPref val="3"/>
        </dgm:presLayoutVars>
      </dgm:prSet>
      <dgm:spPr>
        <a:xfrm>
          <a:off x="9171628" y="5531415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BBDBAF7-4D91-4D4F-83BA-3CD7CE47493F}" type="pres">
      <dgm:prSet presAssocID="{9B09BB79-4A48-5A4F-BABC-9201A9C43A46}" presName="hierChild4" presStyleCnt="0"/>
      <dgm:spPr/>
    </dgm:pt>
    <dgm:pt modelId="{569F241F-A9A5-1749-B58B-03E1F807D95F}" type="pres">
      <dgm:prSet presAssocID="{9AF49705-8CCA-4445-9893-9A0015EB9D52}" presName="Name17" presStyleLbl="parChTrans1D3" presStyleIdx="7" presStyleCnt="8"/>
      <dgm:spPr/>
      <dgm:t>
        <a:bodyPr/>
        <a:lstStyle/>
        <a:p>
          <a:endParaRPr lang="en-US"/>
        </a:p>
      </dgm:t>
    </dgm:pt>
    <dgm:pt modelId="{7D7DD910-38AF-5F49-8BFE-F869F49ABA2E}" type="pres">
      <dgm:prSet presAssocID="{65B785E1-B495-8E4C-B328-AF9346EB150F}" presName="hierRoot3" presStyleCnt="0"/>
      <dgm:spPr/>
    </dgm:pt>
    <dgm:pt modelId="{04982418-E011-BD4F-B9AD-1430AF194FA3}" type="pres">
      <dgm:prSet presAssocID="{65B785E1-B495-8E4C-B328-AF9346EB150F}" presName="composite3" presStyleCnt="0"/>
      <dgm:spPr/>
    </dgm:pt>
    <dgm:pt modelId="{9B0AB00A-5A59-BD46-9899-ACAF5CD2FE47}" type="pres">
      <dgm:prSet presAssocID="{65B785E1-B495-8E4C-B328-AF9346EB150F}" presName="background3" presStyleLbl="node3" presStyleIdx="7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A17188E-C584-E645-AF39-ECFAF7BB4695}" type="pres">
      <dgm:prSet presAssocID="{65B785E1-B495-8E4C-B328-AF9346EB150F}" presName="text3" presStyleLbl="fgAcc3" presStyleIdx="7" presStyleCnt="8" custLinFactY="29574" custLinFactNeighborX="-24614" custLinFactNeighborY="100000">
        <dgm:presLayoutVars>
          <dgm:chPref val="3"/>
        </dgm:presLayoutVars>
      </dgm:prSet>
      <dgm:spPr>
        <a:xfrm>
          <a:off x="10712148" y="5531415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59E58E-1971-D444-9FF7-0AEBAFE00280}" type="pres">
      <dgm:prSet presAssocID="{65B785E1-B495-8E4C-B328-AF9346EB150F}" presName="hierChild4" presStyleCnt="0"/>
      <dgm:spPr/>
    </dgm:pt>
  </dgm:ptLst>
  <dgm:cxnLst>
    <dgm:cxn modelId="{26638D7B-AA3F-B04F-9592-8B6065BED5D8}" srcId="{126E4CC5-6159-9245-AA18-3E1C21D12E65}" destId="{0F351C89-AF4A-6E42-99BF-55A58B7E5409}" srcOrd="2" destOrd="0" parTransId="{7D163C46-4ABC-6746-BD89-F73AED8CF62B}" sibTransId="{7CFE5B41-927F-FC46-930E-1E97325773C1}"/>
    <dgm:cxn modelId="{119190C8-7A0D-4495-8244-702DA382A6E9}" type="presOf" srcId="{126E4CC5-6159-9245-AA18-3E1C21D12E65}" destId="{237877DE-E441-A94E-8383-14CDCBAE55AF}" srcOrd="0" destOrd="0" presId="urn:microsoft.com/office/officeart/2005/8/layout/hierarchy1"/>
    <dgm:cxn modelId="{BD76F820-975A-47FA-8F49-FC2E26ECB3AE}" type="presOf" srcId="{25AB9F58-8F72-4836-A94B-F4F1F54F35F9}" destId="{0A18EE62-7CC9-450B-BF86-073A99C562A8}" srcOrd="0" destOrd="0" presId="urn:microsoft.com/office/officeart/2005/8/layout/hierarchy1"/>
    <dgm:cxn modelId="{8E3B99D7-C187-4CBB-B0C7-AD005262DD50}" type="presOf" srcId="{0F351C89-AF4A-6E42-99BF-55A58B7E5409}" destId="{D03EAA0F-B889-FC47-B06C-6E0CFCD695A7}" srcOrd="0" destOrd="0" presId="urn:microsoft.com/office/officeart/2005/8/layout/hierarchy1"/>
    <dgm:cxn modelId="{51C3767E-1A3A-3148-8F13-584CB1D1BB6C}" srcId="{25AB9F58-8F72-4836-A94B-F4F1F54F35F9}" destId="{126E4CC5-6159-9245-AA18-3E1C21D12E65}" srcOrd="0" destOrd="0" parTransId="{35479D65-038D-3342-B1CD-85C7FE2CCF4F}" sibTransId="{3E8D4CAD-E0CD-6D42-96E0-36F0C298CE62}"/>
    <dgm:cxn modelId="{C2316A92-BA2A-4B7E-B162-EB3A739AC6FA}" type="presOf" srcId="{18026455-CF95-5D4D-BC88-4ECA1CA7F30C}" destId="{6EA6AE8D-627E-414D-85CB-D32CA5E1DB0C}" srcOrd="0" destOrd="0" presId="urn:microsoft.com/office/officeart/2005/8/layout/hierarchy1"/>
    <dgm:cxn modelId="{E7DFCEFC-25E1-415A-87BB-9F6A4EFF7FAE}" type="presOf" srcId="{E6694E06-E245-8A40-AF77-95AE20D5F9C2}" destId="{50AAC6EF-422F-864B-B228-E10C2A777FAF}" srcOrd="0" destOrd="0" presId="urn:microsoft.com/office/officeart/2005/8/layout/hierarchy1"/>
    <dgm:cxn modelId="{A4F92CB0-927C-FB41-83B4-C040F6B5424F}" srcId="{0F351C89-AF4A-6E42-99BF-55A58B7E5409}" destId="{65B785E1-B495-8E4C-B328-AF9346EB150F}" srcOrd="1" destOrd="0" parTransId="{9AF49705-8CCA-4445-9893-9A0015EB9D52}" sibTransId="{02192818-DE94-0C4F-BA7D-03FDE2E884F2}"/>
    <dgm:cxn modelId="{F2364040-0ADD-EC4C-A7D4-C57BBE4BD5DA}" srcId="{2386D29F-052C-E244-8494-DD378A8D4FA6}" destId="{3666F905-2B43-AD46-B2BF-BDAAA46DCE40}" srcOrd="0" destOrd="0" parTransId="{27742506-F635-634F-A649-E3CBE3512069}" sibTransId="{99B53821-D4A7-9F42-8A42-6B514CA3273A}"/>
    <dgm:cxn modelId="{A5A70C1E-3A4B-4321-84F2-0FE3E2EB1FFE}" type="presOf" srcId="{9AF49705-8CCA-4445-9893-9A0015EB9D52}" destId="{569F241F-A9A5-1749-B58B-03E1F807D95F}" srcOrd="0" destOrd="0" presId="urn:microsoft.com/office/officeart/2005/8/layout/hierarchy1"/>
    <dgm:cxn modelId="{A801F77D-0F57-4DD4-9EF2-FBB565998F8A}" type="presOf" srcId="{E959D61D-0C70-8247-98F2-B455286E9418}" destId="{8464E55E-B072-0A49-82EC-00933B5103A1}" srcOrd="0" destOrd="0" presId="urn:microsoft.com/office/officeart/2005/8/layout/hierarchy1"/>
    <dgm:cxn modelId="{FDC5A214-11E6-4FFC-9D6F-5923D62B9611}" type="presOf" srcId="{BF9AD9DB-6FF2-284B-9C5E-B26217701F5F}" destId="{27CAEC10-AD5C-B040-8D01-5DD57F8558C1}" srcOrd="0" destOrd="0" presId="urn:microsoft.com/office/officeart/2005/8/layout/hierarchy1"/>
    <dgm:cxn modelId="{EB1C8D04-CC37-4280-ACF3-19A64ECBE644}" type="presOf" srcId="{A1D2690A-1946-4144-AD87-9B78CA60AB20}" destId="{1D334701-3044-9E4F-A39F-2D7F8E12A9A6}" srcOrd="0" destOrd="0" presId="urn:microsoft.com/office/officeart/2005/8/layout/hierarchy1"/>
    <dgm:cxn modelId="{B2FD3009-E371-4814-9C00-2EB9EAD7116F}" type="presOf" srcId="{BC3183CC-13CA-4E4E-9377-091198FA8B94}" destId="{2059F4F0-0C9D-C143-8C59-CCCA9D83312C}" srcOrd="0" destOrd="0" presId="urn:microsoft.com/office/officeart/2005/8/layout/hierarchy1"/>
    <dgm:cxn modelId="{27552E96-5325-42C8-80EC-1F4EF51E51F1}" type="presOf" srcId="{3666F905-2B43-AD46-B2BF-BDAAA46DCE40}" destId="{270D219C-609C-F047-AD43-AE5C94E12CA5}" srcOrd="0" destOrd="0" presId="urn:microsoft.com/office/officeart/2005/8/layout/hierarchy1"/>
    <dgm:cxn modelId="{62C0846E-291F-4D8C-8448-90E1F995A32A}" type="presOf" srcId="{2BCB72CD-0F04-5144-9FC8-AE1EC47F2CF6}" destId="{B19702B4-F034-CF41-8A20-ABE7BF60CD9D}" srcOrd="0" destOrd="0" presId="urn:microsoft.com/office/officeart/2005/8/layout/hierarchy1"/>
    <dgm:cxn modelId="{17A446E7-EBBE-4BCC-B311-ED8ABC42514A}" type="presOf" srcId="{7D163C46-4ABC-6746-BD89-F73AED8CF62B}" destId="{F22D20D2-585C-4349-98EA-056C204B89B4}" srcOrd="0" destOrd="0" presId="urn:microsoft.com/office/officeart/2005/8/layout/hierarchy1"/>
    <dgm:cxn modelId="{0F289BB9-82F0-44AE-AFC5-B8B220E6DBF7}" type="presOf" srcId="{C213B17E-72F6-AA49-9C33-C0D19031E86F}" destId="{055A1CDE-C7C9-D24B-BDF3-BC247FED1F6C}" srcOrd="0" destOrd="0" presId="urn:microsoft.com/office/officeart/2005/8/layout/hierarchy1"/>
    <dgm:cxn modelId="{EF55DBF8-C83B-4AE9-B43D-9B2C37998DC0}" type="presOf" srcId="{3C9FF524-791A-6742-BFC7-0E5B42B5D82E}" destId="{0E62FBC6-6466-8D44-819B-311ED9A9504C}" srcOrd="0" destOrd="0" presId="urn:microsoft.com/office/officeart/2005/8/layout/hierarchy1"/>
    <dgm:cxn modelId="{3CF5BEF7-E8A0-1D44-9A85-1EF116EEC849}" srcId="{126E4CC5-6159-9245-AA18-3E1C21D12E65}" destId="{BC3183CC-13CA-4E4E-9377-091198FA8B94}" srcOrd="1" destOrd="0" parTransId="{C213B17E-72F6-AA49-9C33-C0D19031E86F}" sibTransId="{D49D3D55-98E3-044A-BAD2-4AB62D25D2E7}"/>
    <dgm:cxn modelId="{59778562-64BF-B641-98DD-E99993636C43}" srcId="{2386D29F-052C-E244-8494-DD378A8D4FA6}" destId="{3C9FF524-791A-6742-BFC7-0E5B42B5D82E}" srcOrd="1" destOrd="0" parTransId="{4382F291-F72B-4948-9BEE-99D9D6967F46}" sibTransId="{03C4D116-49B6-1242-9537-4A4A76902208}"/>
    <dgm:cxn modelId="{C84A9617-2BBA-484E-85D5-6F3C3768285A}" type="presOf" srcId="{27742506-F635-634F-A649-E3CBE3512069}" destId="{7982ABD7-CCD8-0B42-B76A-24AFF71A610B}" srcOrd="0" destOrd="0" presId="urn:microsoft.com/office/officeart/2005/8/layout/hierarchy1"/>
    <dgm:cxn modelId="{23E42775-0031-4B7D-AB88-C09D435D3FD4}" type="presOf" srcId="{2386D29F-052C-E244-8494-DD378A8D4FA6}" destId="{AA991142-8611-5D43-B3C4-269CF6375A78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2807E4CF-8C13-6845-AECE-A2859CFDD0FC}" srcId="{126E4CC5-6159-9245-AA18-3E1C21D12E65}" destId="{2386D29F-052C-E244-8494-DD378A8D4FA6}" srcOrd="0" destOrd="0" parTransId="{5A90243C-DFFE-8C48-A873-FE400F1251BA}" sibTransId="{7334F687-41F8-BB4E-BC98-BA23718E3C76}"/>
    <dgm:cxn modelId="{14311266-8C85-4276-96CE-598AFB84907B}" type="presOf" srcId="{5A90243C-DFFE-8C48-A873-FE400F1251BA}" destId="{B5AFC798-FCB0-3145-B945-014789BB37B1}" srcOrd="0" destOrd="0" presId="urn:microsoft.com/office/officeart/2005/8/layout/hierarchy1"/>
    <dgm:cxn modelId="{A8D30571-737C-409E-B4B6-575AE3995D17}" type="presOf" srcId="{4382F291-F72B-4948-9BEE-99D9D6967F46}" destId="{B109FEF5-8A5A-A248-8092-9F3B1DA7FC1E}" srcOrd="0" destOrd="0" presId="urn:microsoft.com/office/officeart/2005/8/layout/hierarchy1"/>
    <dgm:cxn modelId="{0B4B5824-02F3-49E5-B852-5ED1F16E59C1}" type="presOf" srcId="{65B785E1-B495-8E4C-B328-AF9346EB150F}" destId="{BA17188E-C584-E645-AF39-ECFAF7BB4695}" srcOrd="0" destOrd="0" presId="urn:microsoft.com/office/officeart/2005/8/layout/hierarchy1"/>
    <dgm:cxn modelId="{2ACAF94D-0A68-4F6C-9225-7E730417E5B8}" type="presOf" srcId="{9B09BB79-4A48-5A4F-BABC-9201A9C43A46}" destId="{565EE0DA-F5B5-2C40-9547-58A320977A93}" srcOrd="0" destOrd="0" presId="urn:microsoft.com/office/officeart/2005/8/layout/hierarchy1"/>
    <dgm:cxn modelId="{2A117F78-A577-4232-809D-AEC47F305354}" type="presOf" srcId="{7870A310-35F2-FF42-81A8-A6D54BE07614}" destId="{63354177-6E8F-5145-A8F5-A696BC96726A}" srcOrd="0" destOrd="0" presId="urn:microsoft.com/office/officeart/2005/8/layout/hierarchy1"/>
    <dgm:cxn modelId="{ABA2FBC0-2ED3-8844-AA66-963188A8D7BE}" srcId="{BC3183CC-13CA-4E4E-9377-091198FA8B94}" destId="{BF9AD9DB-6FF2-284B-9C5E-B26217701F5F}" srcOrd="1" destOrd="0" parTransId="{18026455-CF95-5D4D-BC88-4ECA1CA7F30C}" sibTransId="{7B74E6A0-EE99-CD47-80C5-00B2E7621D88}"/>
    <dgm:cxn modelId="{A2B35AF0-9626-1547-AD35-13B239AFD9E7}" srcId="{2386D29F-052C-E244-8494-DD378A8D4FA6}" destId="{2BCB72CD-0F04-5144-9FC8-AE1EC47F2CF6}" srcOrd="2" destOrd="0" parTransId="{E6694E06-E245-8A40-AF77-95AE20D5F9C2}" sibTransId="{9CBFFC80-DEDC-8846-B0A7-CA61D68D28F2}"/>
    <dgm:cxn modelId="{8973234E-1E56-834E-8C70-DFA1C2D20492}" srcId="{BC3183CC-13CA-4E4E-9377-091198FA8B94}" destId="{7870A310-35F2-FF42-81A8-A6D54BE07614}" srcOrd="0" destOrd="0" parTransId="{E959D61D-0C70-8247-98F2-B455286E9418}" sibTransId="{9BCEF88A-CF4A-A449-AED2-140E3552D922}"/>
    <dgm:cxn modelId="{2EC52B44-EFC7-489B-B527-F50364472E8E}" type="presOf" srcId="{58112F73-C1CD-0940-A9C3-3131730AEF68}" destId="{A33BA513-5987-5B42-95D5-34DBC8679CEB}" srcOrd="0" destOrd="0" presId="urn:microsoft.com/office/officeart/2005/8/layout/hierarchy1"/>
    <dgm:cxn modelId="{A69AF01B-78BF-6541-A137-200CD549E8BB}" srcId="{2386D29F-052C-E244-8494-DD378A8D4FA6}" destId="{D610B7CC-F9C1-9143-9C7F-A4FE115F7EDA}" srcOrd="3" destOrd="0" parTransId="{A1D2690A-1946-4144-AD87-9B78CA60AB20}" sibTransId="{D932E0FE-1A68-EB4C-9035-F5331EFAD323}"/>
    <dgm:cxn modelId="{F43C95BC-C97F-426C-ABA0-B73A30F00B2A}" type="presOf" srcId="{D610B7CC-F9C1-9143-9C7F-A4FE115F7EDA}" destId="{79575C97-18DE-9E47-8C52-95C677112F2D}" srcOrd="0" destOrd="0" presId="urn:microsoft.com/office/officeart/2005/8/layout/hierarchy1"/>
    <dgm:cxn modelId="{74E9CF55-2D13-426E-BDBF-9682C9D8E645}" type="presParOf" srcId="{0A18EE62-7CC9-450B-BF86-073A99C562A8}" destId="{85FB5AF9-C6EE-B046-9E8D-34BD8748B785}" srcOrd="0" destOrd="0" presId="urn:microsoft.com/office/officeart/2005/8/layout/hierarchy1"/>
    <dgm:cxn modelId="{2B9B04C2-09C7-4F23-A5EF-1FE644E7E76A}" type="presParOf" srcId="{85FB5AF9-C6EE-B046-9E8D-34BD8748B785}" destId="{63DE3F38-7615-1E40-967B-A6D4E3DAE96B}" srcOrd="0" destOrd="0" presId="urn:microsoft.com/office/officeart/2005/8/layout/hierarchy1"/>
    <dgm:cxn modelId="{9CD28B86-9383-47D0-B6A3-420D90D94889}" type="presParOf" srcId="{63DE3F38-7615-1E40-967B-A6D4E3DAE96B}" destId="{92B1CEE0-3E04-3F46-BEAA-B15427C5CAD0}" srcOrd="0" destOrd="0" presId="urn:microsoft.com/office/officeart/2005/8/layout/hierarchy1"/>
    <dgm:cxn modelId="{69DFDA13-2A8C-4E0C-8F27-2F6A59A493B6}" type="presParOf" srcId="{63DE3F38-7615-1E40-967B-A6D4E3DAE96B}" destId="{237877DE-E441-A94E-8383-14CDCBAE55AF}" srcOrd="1" destOrd="0" presId="urn:microsoft.com/office/officeart/2005/8/layout/hierarchy1"/>
    <dgm:cxn modelId="{F0CD7D86-6481-4669-BEC4-AAC7FFA5486C}" type="presParOf" srcId="{85FB5AF9-C6EE-B046-9E8D-34BD8748B785}" destId="{56747ED5-DB6D-1146-A3BA-10BAFA800909}" srcOrd="1" destOrd="0" presId="urn:microsoft.com/office/officeart/2005/8/layout/hierarchy1"/>
    <dgm:cxn modelId="{441B1B06-C180-4900-88C3-530077DC859C}" type="presParOf" srcId="{56747ED5-DB6D-1146-A3BA-10BAFA800909}" destId="{B5AFC798-FCB0-3145-B945-014789BB37B1}" srcOrd="0" destOrd="0" presId="urn:microsoft.com/office/officeart/2005/8/layout/hierarchy1"/>
    <dgm:cxn modelId="{5D160534-8FBF-4B90-A9F9-893FD13A0332}" type="presParOf" srcId="{56747ED5-DB6D-1146-A3BA-10BAFA800909}" destId="{835F2B3E-5D92-D047-B98F-4DD354DFCFA4}" srcOrd="1" destOrd="0" presId="urn:microsoft.com/office/officeart/2005/8/layout/hierarchy1"/>
    <dgm:cxn modelId="{4D1A18F4-562A-4CFC-81BA-BF551D05AC34}" type="presParOf" srcId="{835F2B3E-5D92-D047-B98F-4DD354DFCFA4}" destId="{C240AA64-F32D-594B-A3AF-0A772F3B0EA3}" srcOrd="0" destOrd="0" presId="urn:microsoft.com/office/officeart/2005/8/layout/hierarchy1"/>
    <dgm:cxn modelId="{E0EF337D-0818-466C-8C11-262C66181953}" type="presParOf" srcId="{C240AA64-F32D-594B-A3AF-0A772F3B0EA3}" destId="{B414DD04-86D6-984A-AEB1-964C80B357F9}" srcOrd="0" destOrd="0" presId="urn:microsoft.com/office/officeart/2005/8/layout/hierarchy1"/>
    <dgm:cxn modelId="{96E600A1-7ACE-43A0-9DA7-80D3637DEC35}" type="presParOf" srcId="{C240AA64-F32D-594B-A3AF-0A772F3B0EA3}" destId="{AA991142-8611-5D43-B3C4-269CF6375A78}" srcOrd="1" destOrd="0" presId="urn:microsoft.com/office/officeart/2005/8/layout/hierarchy1"/>
    <dgm:cxn modelId="{5C1E1973-CB43-42C0-A44A-A8AB429207D8}" type="presParOf" srcId="{835F2B3E-5D92-D047-B98F-4DD354DFCFA4}" destId="{9CA9985F-65DC-EB4A-9C94-0C41836C7170}" srcOrd="1" destOrd="0" presId="urn:microsoft.com/office/officeart/2005/8/layout/hierarchy1"/>
    <dgm:cxn modelId="{343F2544-0C1C-4DF0-B2DF-CBFE2AA880DB}" type="presParOf" srcId="{9CA9985F-65DC-EB4A-9C94-0C41836C7170}" destId="{7982ABD7-CCD8-0B42-B76A-24AFF71A610B}" srcOrd="0" destOrd="0" presId="urn:microsoft.com/office/officeart/2005/8/layout/hierarchy1"/>
    <dgm:cxn modelId="{49265D65-F541-44D9-AA71-0E94C56796C4}" type="presParOf" srcId="{9CA9985F-65DC-EB4A-9C94-0C41836C7170}" destId="{0B11FBC8-42C4-714D-BAEC-356A90EC2DF6}" srcOrd="1" destOrd="0" presId="urn:microsoft.com/office/officeart/2005/8/layout/hierarchy1"/>
    <dgm:cxn modelId="{5BDD9A44-C022-4175-B760-3FD97659BEDF}" type="presParOf" srcId="{0B11FBC8-42C4-714D-BAEC-356A90EC2DF6}" destId="{AB5BE5F1-0DF5-8B49-B68D-BF92D6EB6BBA}" srcOrd="0" destOrd="0" presId="urn:microsoft.com/office/officeart/2005/8/layout/hierarchy1"/>
    <dgm:cxn modelId="{24C441E5-85F7-49C2-B1EC-FCD2C63D9A0A}" type="presParOf" srcId="{AB5BE5F1-0DF5-8B49-B68D-BF92D6EB6BBA}" destId="{6F0896A3-415A-0E4C-89B3-90ADF897D230}" srcOrd="0" destOrd="0" presId="urn:microsoft.com/office/officeart/2005/8/layout/hierarchy1"/>
    <dgm:cxn modelId="{CB766895-C467-4175-84CB-D382876519E4}" type="presParOf" srcId="{AB5BE5F1-0DF5-8B49-B68D-BF92D6EB6BBA}" destId="{270D219C-609C-F047-AD43-AE5C94E12CA5}" srcOrd="1" destOrd="0" presId="urn:microsoft.com/office/officeart/2005/8/layout/hierarchy1"/>
    <dgm:cxn modelId="{1D30AA74-ACE4-4619-8E1A-06C503C8F274}" type="presParOf" srcId="{0B11FBC8-42C4-714D-BAEC-356A90EC2DF6}" destId="{1582A8F9-C5B2-9340-AEFB-701FE4BCE678}" srcOrd="1" destOrd="0" presId="urn:microsoft.com/office/officeart/2005/8/layout/hierarchy1"/>
    <dgm:cxn modelId="{CADBE420-48ED-4255-9F6F-14A045041296}" type="presParOf" srcId="{9CA9985F-65DC-EB4A-9C94-0C41836C7170}" destId="{B109FEF5-8A5A-A248-8092-9F3B1DA7FC1E}" srcOrd="2" destOrd="0" presId="urn:microsoft.com/office/officeart/2005/8/layout/hierarchy1"/>
    <dgm:cxn modelId="{DAB57D91-E122-4819-B64E-A409CC5E05AE}" type="presParOf" srcId="{9CA9985F-65DC-EB4A-9C94-0C41836C7170}" destId="{CBAD6C02-F169-EE44-B837-B584FA202815}" srcOrd="3" destOrd="0" presId="urn:microsoft.com/office/officeart/2005/8/layout/hierarchy1"/>
    <dgm:cxn modelId="{090871CB-025F-42AC-988D-133EBC1DBBD2}" type="presParOf" srcId="{CBAD6C02-F169-EE44-B837-B584FA202815}" destId="{4DD910DA-49EE-F147-8CB8-2747E6F66190}" srcOrd="0" destOrd="0" presId="urn:microsoft.com/office/officeart/2005/8/layout/hierarchy1"/>
    <dgm:cxn modelId="{AE5E06A6-C8BD-418A-AF67-D7EF9CE7B835}" type="presParOf" srcId="{4DD910DA-49EE-F147-8CB8-2747E6F66190}" destId="{168BA242-0E24-0C4D-958E-CFF527298A91}" srcOrd="0" destOrd="0" presId="urn:microsoft.com/office/officeart/2005/8/layout/hierarchy1"/>
    <dgm:cxn modelId="{EF823E94-EF76-4104-9DA7-7D7BA1FA236A}" type="presParOf" srcId="{4DD910DA-49EE-F147-8CB8-2747E6F66190}" destId="{0E62FBC6-6466-8D44-819B-311ED9A9504C}" srcOrd="1" destOrd="0" presId="urn:microsoft.com/office/officeart/2005/8/layout/hierarchy1"/>
    <dgm:cxn modelId="{C4AE556D-9A3A-4397-AA2C-B52BA6B24BF8}" type="presParOf" srcId="{CBAD6C02-F169-EE44-B837-B584FA202815}" destId="{36EEBEDD-3C55-7444-A0F2-3C09C3A906BD}" srcOrd="1" destOrd="0" presId="urn:microsoft.com/office/officeart/2005/8/layout/hierarchy1"/>
    <dgm:cxn modelId="{B3505B0C-DC9C-4993-B2F1-E4326B02659A}" type="presParOf" srcId="{9CA9985F-65DC-EB4A-9C94-0C41836C7170}" destId="{50AAC6EF-422F-864B-B228-E10C2A777FAF}" srcOrd="4" destOrd="0" presId="urn:microsoft.com/office/officeart/2005/8/layout/hierarchy1"/>
    <dgm:cxn modelId="{A13CFCE2-EB80-43A1-BB17-4F1B0830B0C5}" type="presParOf" srcId="{9CA9985F-65DC-EB4A-9C94-0C41836C7170}" destId="{B8EE87A7-BE22-C245-AEBA-ED880B3BE61A}" srcOrd="5" destOrd="0" presId="urn:microsoft.com/office/officeart/2005/8/layout/hierarchy1"/>
    <dgm:cxn modelId="{D0EDA414-1950-4D1A-941A-3565CD1505DF}" type="presParOf" srcId="{B8EE87A7-BE22-C245-AEBA-ED880B3BE61A}" destId="{2BA1BB00-1773-3D40-BD02-22DD92F20140}" srcOrd="0" destOrd="0" presId="urn:microsoft.com/office/officeart/2005/8/layout/hierarchy1"/>
    <dgm:cxn modelId="{BC79151C-76C8-4B37-84F4-802363590CBC}" type="presParOf" srcId="{2BA1BB00-1773-3D40-BD02-22DD92F20140}" destId="{880A423C-6AD0-1847-BA26-E3D519B47DFA}" srcOrd="0" destOrd="0" presId="urn:microsoft.com/office/officeart/2005/8/layout/hierarchy1"/>
    <dgm:cxn modelId="{BD5308AE-0B48-4DE8-BA02-6D8D146FE468}" type="presParOf" srcId="{2BA1BB00-1773-3D40-BD02-22DD92F20140}" destId="{B19702B4-F034-CF41-8A20-ABE7BF60CD9D}" srcOrd="1" destOrd="0" presId="urn:microsoft.com/office/officeart/2005/8/layout/hierarchy1"/>
    <dgm:cxn modelId="{D75BBBB4-143D-4126-BCB5-6FC1EDB4C1F7}" type="presParOf" srcId="{B8EE87A7-BE22-C245-AEBA-ED880B3BE61A}" destId="{96ECC69D-CB02-8943-B719-A124FAC1E9DA}" srcOrd="1" destOrd="0" presId="urn:microsoft.com/office/officeart/2005/8/layout/hierarchy1"/>
    <dgm:cxn modelId="{E3B27027-7313-46DA-8973-82CCA0883E07}" type="presParOf" srcId="{9CA9985F-65DC-EB4A-9C94-0C41836C7170}" destId="{1D334701-3044-9E4F-A39F-2D7F8E12A9A6}" srcOrd="6" destOrd="0" presId="urn:microsoft.com/office/officeart/2005/8/layout/hierarchy1"/>
    <dgm:cxn modelId="{E83A50F2-F191-43D1-BF15-9531BE0B5071}" type="presParOf" srcId="{9CA9985F-65DC-EB4A-9C94-0C41836C7170}" destId="{E16854EA-3550-9142-B067-2B0035B63C84}" srcOrd="7" destOrd="0" presId="urn:microsoft.com/office/officeart/2005/8/layout/hierarchy1"/>
    <dgm:cxn modelId="{328198EC-F9DF-4D41-AC0B-2F198CC62FCE}" type="presParOf" srcId="{E16854EA-3550-9142-B067-2B0035B63C84}" destId="{DD16498C-2478-0749-A54A-64CB146E385C}" srcOrd="0" destOrd="0" presId="urn:microsoft.com/office/officeart/2005/8/layout/hierarchy1"/>
    <dgm:cxn modelId="{7040A948-8434-4162-BF3A-6356F67486E1}" type="presParOf" srcId="{DD16498C-2478-0749-A54A-64CB146E385C}" destId="{CA306B24-C7B9-A24F-8D09-DBE40650AD6A}" srcOrd="0" destOrd="0" presId="urn:microsoft.com/office/officeart/2005/8/layout/hierarchy1"/>
    <dgm:cxn modelId="{FDB28504-59FB-46C2-BE3B-223DE494FD4E}" type="presParOf" srcId="{DD16498C-2478-0749-A54A-64CB146E385C}" destId="{79575C97-18DE-9E47-8C52-95C677112F2D}" srcOrd="1" destOrd="0" presId="urn:microsoft.com/office/officeart/2005/8/layout/hierarchy1"/>
    <dgm:cxn modelId="{000D3CC3-5A7C-45B8-A31B-6C113D7F9122}" type="presParOf" srcId="{E16854EA-3550-9142-B067-2B0035B63C84}" destId="{CF9C590A-C987-2440-98B4-8176D07762B0}" srcOrd="1" destOrd="0" presId="urn:microsoft.com/office/officeart/2005/8/layout/hierarchy1"/>
    <dgm:cxn modelId="{73EC3CC1-DAB7-4799-AF08-F7D6EBEB5388}" type="presParOf" srcId="{56747ED5-DB6D-1146-A3BA-10BAFA800909}" destId="{055A1CDE-C7C9-D24B-BDF3-BC247FED1F6C}" srcOrd="2" destOrd="0" presId="urn:microsoft.com/office/officeart/2005/8/layout/hierarchy1"/>
    <dgm:cxn modelId="{A2F7786F-740E-42B8-8969-0C4876D781C9}" type="presParOf" srcId="{56747ED5-DB6D-1146-A3BA-10BAFA800909}" destId="{768D7141-040E-5044-823B-057B7B0A4901}" srcOrd="3" destOrd="0" presId="urn:microsoft.com/office/officeart/2005/8/layout/hierarchy1"/>
    <dgm:cxn modelId="{26CB539E-0806-4CAE-AC45-6851D019C505}" type="presParOf" srcId="{768D7141-040E-5044-823B-057B7B0A4901}" destId="{7F9CB09C-972A-884A-8FDB-3EAE93714D35}" srcOrd="0" destOrd="0" presId="urn:microsoft.com/office/officeart/2005/8/layout/hierarchy1"/>
    <dgm:cxn modelId="{B28A7DF2-ED9D-441A-BC74-2308B09BD8B4}" type="presParOf" srcId="{7F9CB09C-972A-884A-8FDB-3EAE93714D35}" destId="{071F7B9C-A0CA-C149-B6E5-F62FDC6151F0}" srcOrd="0" destOrd="0" presId="urn:microsoft.com/office/officeart/2005/8/layout/hierarchy1"/>
    <dgm:cxn modelId="{6BE31A7E-C5EE-4F47-9F1D-E56946C6237C}" type="presParOf" srcId="{7F9CB09C-972A-884A-8FDB-3EAE93714D35}" destId="{2059F4F0-0C9D-C143-8C59-CCCA9D83312C}" srcOrd="1" destOrd="0" presId="urn:microsoft.com/office/officeart/2005/8/layout/hierarchy1"/>
    <dgm:cxn modelId="{675DF43B-006A-49B6-9F90-7C58FA392EFB}" type="presParOf" srcId="{768D7141-040E-5044-823B-057B7B0A4901}" destId="{03CEE224-E514-5B41-9CF7-83433CECCF3F}" srcOrd="1" destOrd="0" presId="urn:microsoft.com/office/officeart/2005/8/layout/hierarchy1"/>
    <dgm:cxn modelId="{DC4F9B36-C9CF-49DA-A714-5BA2A4166CF6}" type="presParOf" srcId="{03CEE224-E514-5B41-9CF7-83433CECCF3F}" destId="{8464E55E-B072-0A49-82EC-00933B5103A1}" srcOrd="0" destOrd="0" presId="urn:microsoft.com/office/officeart/2005/8/layout/hierarchy1"/>
    <dgm:cxn modelId="{AD8281ED-45EC-4CED-B64E-93D1B6DFD7B8}" type="presParOf" srcId="{03CEE224-E514-5B41-9CF7-83433CECCF3F}" destId="{4059C071-73D1-FE44-BE72-03F91812E4C8}" srcOrd="1" destOrd="0" presId="urn:microsoft.com/office/officeart/2005/8/layout/hierarchy1"/>
    <dgm:cxn modelId="{DD5229BA-C56E-4BA4-89BE-292310C36195}" type="presParOf" srcId="{4059C071-73D1-FE44-BE72-03F91812E4C8}" destId="{AEA0C4BB-C49F-1742-90E1-6D984AD13B54}" srcOrd="0" destOrd="0" presId="urn:microsoft.com/office/officeart/2005/8/layout/hierarchy1"/>
    <dgm:cxn modelId="{8E1F8F63-3C9D-4AD4-8845-D3A317758214}" type="presParOf" srcId="{AEA0C4BB-C49F-1742-90E1-6D984AD13B54}" destId="{57FEDA2D-BE02-1D4C-8CEC-0F533D973C7C}" srcOrd="0" destOrd="0" presId="urn:microsoft.com/office/officeart/2005/8/layout/hierarchy1"/>
    <dgm:cxn modelId="{D554DBD2-2A30-42AF-BB31-CC784964CB7F}" type="presParOf" srcId="{AEA0C4BB-C49F-1742-90E1-6D984AD13B54}" destId="{63354177-6E8F-5145-A8F5-A696BC96726A}" srcOrd="1" destOrd="0" presId="urn:microsoft.com/office/officeart/2005/8/layout/hierarchy1"/>
    <dgm:cxn modelId="{C93393F2-D4F6-4343-8D40-5EB05673C863}" type="presParOf" srcId="{4059C071-73D1-FE44-BE72-03F91812E4C8}" destId="{6BD412D5-5DC8-284C-8379-758873B919CB}" srcOrd="1" destOrd="0" presId="urn:microsoft.com/office/officeart/2005/8/layout/hierarchy1"/>
    <dgm:cxn modelId="{7AE6E638-DBBB-46D9-8B6F-9821CB075BC4}" type="presParOf" srcId="{03CEE224-E514-5B41-9CF7-83433CECCF3F}" destId="{6EA6AE8D-627E-414D-85CB-D32CA5E1DB0C}" srcOrd="2" destOrd="0" presId="urn:microsoft.com/office/officeart/2005/8/layout/hierarchy1"/>
    <dgm:cxn modelId="{CE1B674A-C889-476E-B6FD-B032902A433F}" type="presParOf" srcId="{03CEE224-E514-5B41-9CF7-83433CECCF3F}" destId="{2B111B99-A5B6-2945-A944-8D2C94201433}" srcOrd="3" destOrd="0" presId="urn:microsoft.com/office/officeart/2005/8/layout/hierarchy1"/>
    <dgm:cxn modelId="{738B1B19-46BF-4859-8629-65D2B0B0CCC4}" type="presParOf" srcId="{2B111B99-A5B6-2945-A944-8D2C94201433}" destId="{6D43925A-07F8-D34E-BA0C-790B50470997}" srcOrd="0" destOrd="0" presId="urn:microsoft.com/office/officeart/2005/8/layout/hierarchy1"/>
    <dgm:cxn modelId="{C9249620-6E78-4EFC-BF95-C2D8324EC5E7}" type="presParOf" srcId="{6D43925A-07F8-D34E-BA0C-790B50470997}" destId="{FC624F9F-5AA3-3945-9F2E-CE026247952D}" srcOrd="0" destOrd="0" presId="urn:microsoft.com/office/officeart/2005/8/layout/hierarchy1"/>
    <dgm:cxn modelId="{82DD5A32-0522-400D-AA6A-E633713A72AE}" type="presParOf" srcId="{6D43925A-07F8-D34E-BA0C-790B50470997}" destId="{27CAEC10-AD5C-B040-8D01-5DD57F8558C1}" srcOrd="1" destOrd="0" presId="urn:microsoft.com/office/officeart/2005/8/layout/hierarchy1"/>
    <dgm:cxn modelId="{609C1976-D5D4-41DA-82BC-69BE3140C70E}" type="presParOf" srcId="{2B111B99-A5B6-2945-A944-8D2C94201433}" destId="{A9E03092-5D2F-FE41-8ABD-107F3A402E15}" srcOrd="1" destOrd="0" presId="urn:microsoft.com/office/officeart/2005/8/layout/hierarchy1"/>
    <dgm:cxn modelId="{B45911DC-0C21-48C1-9AD0-A26A02B5B458}" type="presParOf" srcId="{56747ED5-DB6D-1146-A3BA-10BAFA800909}" destId="{F22D20D2-585C-4349-98EA-056C204B89B4}" srcOrd="4" destOrd="0" presId="urn:microsoft.com/office/officeart/2005/8/layout/hierarchy1"/>
    <dgm:cxn modelId="{B86525ED-703D-4215-A4AC-B345A8A0BA20}" type="presParOf" srcId="{56747ED5-DB6D-1146-A3BA-10BAFA800909}" destId="{A9752DA0-4E93-B446-AD51-9D8ABBD99E19}" srcOrd="5" destOrd="0" presId="urn:microsoft.com/office/officeart/2005/8/layout/hierarchy1"/>
    <dgm:cxn modelId="{95AA2549-6F70-47E1-BF60-2DEA970A5B2C}" type="presParOf" srcId="{A9752DA0-4E93-B446-AD51-9D8ABBD99E19}" destId="{9E16795A-DB9A-3840-9E98-43BB6E2C4F9B}" srcOrd="0" destOrd="0" presId="urn:microsoft.com/office/officeart/2005/8/layout/hierarchy1"/>
    <dgm:cxn modelId="{06378157-EF0B-4065-BFDB-67DA72C74BED}" type="presParOf" srcId="{9E16795A-DB9A-3840-9E98-43BB6E2C4F9B}" destId="{B713CF17-0012-3846-B06F-8A518912A342}" srcOrd="0" destOrd="0" presId="urn:microsoft.com/office/officeart/2005/8/layout/hierarchy1"/>
    <dgm:cxn modelId="{D4CAED56-0D33-4E28-A731-19AE8A325CF2}" type="presParOf" srcId="{9E16795A-DB9A-3840-9E98-43BB6E2C4F9B}" destId="{D03EAA0F-B889-FC47-B06C-6E0CFCD695A7}" srcOrd="1" destOrd="0" presId="urn:microsoft.com/office/officeart/2005/8/layout/hierarchy1"/>
    <dgm:cxn modelId="{DE48792A-3D50-454F-87A2-328B110691D8}" type="presParOf" srcId="{A9752DA0-4E93-B446-AD51-9D8ABBD99E19}" destId="{FAC07E59-7093-D64A-906A-50422C5DB299}" srcOrd="1" destOrd="0" presId="urn:microsoft.com/office/officeart/2005/8/layout/hierarchy1"/>
    <dgm:cxn modelId="{9FD8590A-88A8-4944-A145-3CC6E57BA7C9}" type="presParOf" srcId="{FAC07E59-7093-D64A-906A-50422C5DB299}" destId="{A33BA513-5987-5B42-95D5-34DBC8679CEB}" srcOrd="0" destOrd="0" presId="urn:microsoft.com/office/officeart/2005/8/layout/hierarchy1"/>
    <dgm:cxn modelId="{C1EE7114-DF7A-4F48-B39B-B6CA727D1785}" type="presParOf" srcId="{FAC07E59-7093-D64A-906A-50422C5DB299}" destId="{125C3871-88BD-A740-9D52-5CDE348D8B92}" srcOrd="1" destOrd="0" presId="urn:microsoft.com/office/officeart/2005/8/layout/hierarchy1"/>
    <dgm:cxn modelId="{98E275F6-7065-488B-B1A1-6627A13363D2}" type="presParOf" srcId="{125C3871-88BD-A740-9D52-5CDE348D8B92}" destId="{D1341768-C4D9-3D46-9E0B-0B03492C9150}" srcOrd="0" destOrd="0" presId="urn:microsoft.com/office/officeart/2005/8/layout/hierarchy1"/>
    <dgm:cxn modelId="{8B3E5AA8-B5DE-4933-BFBD-E845E6ABEB6E}" type="presParOf" srcId="{D1341768-C4D9-3D46-9E0B-0B03492C9150}" destId="{9596B1EA-5463-3541-BCB8-FA57AAF1F634}" srcOrd="0" destOrd="0" presId="urn:microsoft.com/office/officeart/2005/8/layout/hierarchy1"/>
    <dgm:cxn modelId="{AE9CE43D-8EE7-48CF-BC13-A56E4858F2F9}" type="presParOf" srcId="{D1341768-C4D9-3D46-9E0B-0B03492C9150}" destId="{565EE0DA-F5B5-2C40-9547-58A320977A93}" srcOrd="1" destOrd="0" presId="urn:microsoft.com/office/officeart/2005/8/layout/hierarchy1"/>
    <dgm:cxn modelId="{06A8A7B3-DBCB-45C2-B2C4-3F429E9348A1}" type="presParOf" srcId="{125C3871-88BD-A740-9D52-5CDE348D8B92}" destId="{1BBDBAF7-4D91-4D4F-83BA-3CD7CE47493F}" srcOrd="1" destOrd="0" presId="urn:microsoft.com/office/officeart/2005/8/layout/hierarchy1"/>
    <dgm:cxn modelId="{1287C8F8-C31F-41F5-9A20-DB182F9DF2DA}" type="presParOf" srcId="{FAC07E59-7093-D64A-906A-50422C5DB299}" destId="{569F241F-A9A5-1749-B58B-03E1F807D95F}" srcOrd="2" destOrd="0" presId="urn:microsoft.com/office/officeart/2005/8/layout/hierarchy1"/>
    <dgm:cxn modelId="{FA99493C-8217-4C59-B8A7-94584C095F0E}" type="presParOf" srcId="{FAC07E59-7093-D64A-906A-50422C5DB299}" destId="{7D7DD910-38AF-5F49-8BFE-F869F49ABA2E}" srcOrd="3" destOrd="0" presId="urn:microsoft.com/office/officeart/2005/8/layout/hierarchy1"/>
    <dgm:cxn modelId="{8B35D86F-4A4E-45F7-A06E-A386F39AC69C}" type="presParOf" srcId="{7D7DD910-38AF-5F49-8BFE-F869F49ABA2E}" destId="{04982418-E011-BD4F-B9AD-1430AF194FA3}" srcOrd="0" destOrd="0" presId="urn:microsoft.com/office/officeart/2005/8/layout/hierarchy1"/>
    <dgm:cxn modelId="{10D084F1-6906-48AF-B456-39D0994F890D}" type="presParOf" srcId="{04982418-E011-BD4F-B9AD-1430AF194FA3}" destId="{9B0AB00A-5A59-BD46-9899-ACAF5CD2FE47}" srcOrd="0" destOrd="0" presId="urn:microsoft.com/office/officeart/2005/8/layout/hierarchy1"/>
    <dgm:cxn modelId="{BF434ABB-CEBE-4F80-9039-45B8B6A25E7B}" type="presParOf" srcId="{04982418-E011-BD4F-B9AD-1430AF194FA3}" destId="{BA17188E-C584-E645-AF39-ECFAF7BB4695}" srcOrd="1" destOrd="0" presId="urn:microsoft.com/office/officeart/2005/8/layout/hierarchy1"/>
    <dgm:cxn modelId="{D6E7A54D-A32E-4EDD-9A46-A6725EAFEA23}" type="presParOf" srcId="{7D7DD910-38AF-5F49-8BFE-F869F49ABA2E}" destId="{9659E58E-1971-D444-9FF7-0AEBAFE0028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ت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/ث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يس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تـَثـْ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نون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/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سن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دُسْ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/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ط: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يلت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قِطــْ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ه</a:t>
          </a:r>
          <a:endParaRPr lang="en-CA" sz="2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ك: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من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فو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قـِكـُ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عد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دَ سِ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نين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قُ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دِرَ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عليه</a:t>
          </a:r>
          <a:endParaRPr lang="en-CA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ت/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ث: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كذب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تْ ثَ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مود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ق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دْ سَ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مع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ذ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/ج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إِ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ذْ جَ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اءوكمْ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٣٣ مسألة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33 cases</a:t>
          </a:r>
          <a:endParaRPr lang="ar-S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ScaleX="86119" custScaleY="79075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117183" custScaleY="92819" custLinFactNeighborX="-678" custLinFactNeighborY="6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3" custScaleX="108484" custScaleY="76282" custLinFactNeighborX="-872" custLinFactNeighborY="-27349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ScaleX="86119" custScaleY="79075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110198" custScaleY="87478" custLinFactNeighborX="1771" custLinFactNeighborY="6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3B17E978-8F11-4249-AFE6-37C3E9C3A716}" type="pres">
      <dgm:prSet presAssocID="{C213B17E-72F6-AA49-9C33-C0D19031E86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1" presStyleCnt="3" custScaleX="108484" custScaleY="76282" custLinFactNeighborX="-8699" custLinFactNeighborY="-22008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ScaleX="86119" custScaleY="79075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114657" custScaleY="85127" custLinFactNeighborX="7668" custLinFactNeighborY="6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2" presStyleCnt="3" custScaleX="108484" custScaleY="76282" custLinFactNeighborX="5430" custLinFactNeighborY="-27453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</dgm:ptLst>
  <dgm:cxnLst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6E3DBB55-D365-485D-9BDE-CCE82012B87B}" type="presOf" srcId="{125351B1-8A1A-4044-9630-CD6F1264ADA3}" destId="{217954AC-97EF-8E4E-B810-043C1CF36B40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C79C6996-4DD7-41AF-91EF-EA5720A6AB5F}" type="presOf" srcId="{C213B17E-72F6-AA49-9C33-C0D19031E86F}" destId="{3B17E978-8F11-4249-AFE6-37C3E9C3A716}" srcOrd="0" destOrd="0" presId="urn:microsoft.com/office/officeart/2005/8/layout/hierarchy1"/>
    <dgm:cxn modelId="{5A5B9893-9BFC-49D9-A574-A06F9BD3733C}" type="presOf" srcId="{58112F73-C1CD-0940-A9C3-3131730AEF68}" destId="{F252927D-78BE-9749-B79C-1C05EC38875C}" srcOrd="0" destOrd="0" presId="urn:microsoft.com/office/officeart/2005/8/layout/hierarchy1"/>
    <dgm:cxn modelId="{399F58DA-8351-481B-92ED-7327FEAB081A}" type="presOf" srcId="{7D163C46-4ABC-6746-BD89-F73AED8CF62B}" destId="{C35FF7E7-7E7B-D34B-8015-6F3DAF121FB1}" srcOrd="0" destOrd="0" presId="urn:microsoft.com/office/officeart/2005/8/layout/hierarchy1"/>
    <dgm:cxn modelId="{C02EF2D7-C164-4798-8243-5E7353D2DF3A}" type="presOf" srcId="{F94BBB0F-AD03-4C46-A063-DEC3C8278EB0}" destId="{4CAD5E84-FB95-C145-8969-2545100A67C1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874AF2CD-34A9-45DF-8EF9-F0D89E6BA1A1}" type="presOf" srcId="{36A9195E-87CC-DB45-8916-D5CC7F8E35AF}" destId="{F91CD8FB-F832-E34B-8840-CD28D6599C9A}" srcOrd="0" destOrd="0" presId="urn:microsoft.com/office/officeart/2005/8/layout/hierarchy1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9023B57D-2AB5-4F5B-AC21-3D1956BE423A}" type="presOf" srcId="{35479D65-038D-3342-B1CD-85C7FE2CCF4F}" destId="{F4EB9C08-BF1D-424D-BC03-A1A2C36319BF}" srcOrd="0" destOrd="0" presId="urn:microsoft.com/office/officeart/2005/8/layout/hierarchy1"/>
    <dgm:cxn modelId="{45419495-C380-4B9F-A3E0-FB40A0F5D2A4}" type="presOf" srcId="{A66CEE0F-3D07-42BB-877B-BF3AFE1D971A}" destId="{36B953B2-6532-FD40-8AF2-83F9711E6005}" srcOrd="0" destOrd="0" presId="urn:microsoft.com/office/officeart/2005/8/layout/hierarchy1"/>
    <dgm:cxn modelId="{ECC64437-EC83-4DB9-A753-7D5EEEE3E400}" type="presOf" srcId="{BC3183CC-13CA-4E4E-9377-091198FA8B94}" destId="{B7A8206C-7C5C-D84B-B4B8-14F287A463DC}" srcOrd="0" destOrd="0" presId="urn:microsoft.com/office/officeart/2005/8/layout/hierarchy1"/>
    <dgm:cxn modelId="{0CC81B52-604F-4E39-A1A4-1A4998D6B9E9}" type="presOf" srcId="{86E9A519-F590-3346-88DB-D620DF5E7CFE}" destId="{EC723923-ABEF-9F4C-9E5A-A728C729B021}" srcOrd="0" destOrd="0" presId="urn:microsoft.com/office/officeart/2005/8/layout/hierarchy1"/>
    <dgm:cxn modelId="{F87C9917-7B68-43B5-9C7B-D7E87B6BCADF}" type="presOf" srcId="{DDA6BAE4-EAAE-9244-AFC9-777DEFF1B20F}" destId="{2A252742-A707-184B-9A51-41180BD9566E}" srcOrd="0" destOrd="0" presId="urn:microsoft.com/office/officeart/2005/8/layout/hierarchy1"/>
    <dgm:cxn modelId="{F2FB62AA-6825-4D34-8C5E-168E58E51564}" type="presOf" srcId="{0F351C89-AF4A-6E42-99BF-55A58B7E5409}" destId="{4D6879D4-0F08-8A4E-948E-4D210E381B2E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CA7B3E98-0933-4749-AC12-84CF86D4BA8D}" type="presOf" srcId="{25AB9F58-8F72-4836-A94B-F4F1F54F35F9}" destId="{0A18EE62-7CC9-450B-BF86-073A99C562A8}" srcOrd="0" destOrd="0" presId="urn:microsoft.com/office/officeart/2005/8/layout/hierarchy1"/>
    <dgm:cxn modelId="{3CF5BEF7-E8A0-1D44-9A85-1EF116EEC849}" srcId="{126E4CC5-6159-9245-AA18-3E1C21D12E65}" destId="{BC3183CC-13CA-4E4E-9377-091198FA8B94}" srcOrd="0" destOrd="0" parTransId="{C213B17E-72F6-AA49-9C33-C0D19031E86F}" sibTransId="{D49D3D55-98E3-044A-BAD2-4AB62D25D2E7}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7A085FFC-18B2-41D6-B76D-BD3BDAB974B1}" type="presOf" srcId="{00F8C2C6-65EA-2C4C-BF70-5A6E86CCA30E}" destId="{45C359A1-FCA5-D848-B55B-EF8318BB1B0D}" srcOrd="0" destOrd="0" presId="urn:microsoft.com/office/officeart/2005/8/layout/hierarchy1"/>
    <dgm:cxn modelId="{1D4F3405-2C84-4828-8892-BBA4A48AF8C5}" type="presOf" srcId="{9B09BB79-4A48-5A4F-BABC-9201A9C43A46}" destId="{5015D14B-BF29-174D-A1B0-69567AD221A3}" srcOrd="0" destOrd="0" presId="urn:microsoft.com/office/officeart/2005/8/layout/hierarchy1"/>
    <dgm:cxn modelId="{C20630FB-6F9A-47A9-B001-E712BA67E29D}" type="presOf" srcId="{126E4CC5-6159-9245-AA18-3E1C21D12E65}" destId="{7B37B7F8-666E-7A49-8603-283DE64D1385}" srcOrd="0" destOrd="0" presId="urn:microsoft.com/office/officeart/2005/8/layout/hierarchy1"/>
    <dgm:cxn modelId="{6EB0C51B-0197-4614-9A75-F121397EBE09}" type="presParOf" srcId="{0A18EE62-7CC9-450B-BF86-073A99C562A8}" destId="{8703FB29-EE90-4949-BC03-D89F7C347C5E}" srcOrd="0" destOrd="0" presId="urn:microsoft.com/office/officeart/2005/8/layout/hierarchy1"/>
    <dgm:cxn modelId="{38FBC73D-3B6B-4840-8248-E947B5495C83}" type="presParOf" srcId="{8703FB29-EE90-4949-BC03-D89F7C347C5E}" destId="{D707DCF9-F4BE-5B4B-8039-0A47D59D426E}" srcOrd="0" destOrd="0" presId="urn:microsoft.com/office/officeart/2005/8/layout/hierarchy1"/>
    <dgm:cxn modelId="{76A03C0A-2752-4087-8802-BB5AE7319D85}" type="presParOf" srcId="{D707DCF9-F4BE-5B4B-8039-0A47D59D426E}" destId="{95A767DF-7781-F840-B606-6B84645E2BF3}" srcOrd="0" destOrd="0" presId="urn:microsoft.com/office/officeart/2005/8/layout/hierarchy1"/>
    <dgm:cxn modelId="{E628A4E5-96B0-4161-BE1D-F212A8D9B551}" type="presParOf" srcId="{D707DCF9-F4BE-5B4B-8039-0A47D59D426E}" destId="{217954AC-97EF-8E4E-B810-043C1CF36B40}" srcOrd="1" destOrd="0" presId="urn:microsoft.com/office/officeart/2005/8/layout/hierarchy1"/>
    <dgm:cxn modelId="{63448C25-8211-4A24-9777-337A3753EC1E}" type="presParOf" srcId="{8703FB29-EE90-4949-BC03-D89F7C347C5E}" destId="{4507EDB1-E10F-1B45-BD2D-9B51C0E15E22}" srcOrd="1" destOrd="0" presId="urn:microsoft.com/office/officeart/2005/8/layout/hierarchy1"/>
    <dgm:cxn modelId="{C318F9F3-E088-4B4C-B96B-66393B36C46D}" type="presParOf" srcId="{4507EDB1-E10F-1B45-BD2D-9B51C0E15E22}" destId="{45C359A1-FCA5-D848-B55B-EF8318BB1B0D}" srcOrd="0" destOrd="0" presId="urn:microsoft.com/office/officeart/2005/8/layout/hierarchy1"/>
    <dgm:cxn modelId="{6B5CAE03-9314-45FA-A848-AFDD167CAD97}" type="presParOf" srcId="{4507EDB1-E10F-1B45-BD2D-9B51C0E15E22}" destId="{B91C9673-C453-F540-8C1B-F67C350EA102}" srcOrd="1" destOrd="0" presId="urn:microsoft.com/office/officeart/2005/8/layout/hierarchy1"/>
    <dgm:cxn modelId="{5AD32F25-F726-4D3B-82E5-F1F6CCC77532}" type="presParOf" srcId="{B91C9673-C453-F540-8C1B-F67C350EA102}" destId="{7FB546BF-15F5-4B49-A67C-7BD8E93583E0}" srcOrd="0" destOrd="0" presId="urn:microsoft.com/office/officeart/2005/8/layout/hierarchy1"/>
    <dgm:cxn modelId="{787C05FF-7FE1-4630-8249-4DD202C3FA74}" type="presParOf" srcId="{7FB546BF-15F5-4B49-A67C-7BD8E93583E0}" destId="{04527D37-C1A0-BD47-8D9A-C1F83048CD43}" srcOrd="0" destOrd="0" presId="urn:microsoft.com/office/officeart/2005/8/layout/hierarchy1"/>
    <dgm:cxn modelId="{C62D490C-F1CE-4523-AA9B-D61E93998637}" type="presParOf" srcId="{7FB546BF-15F5-4B49-A67C-7BD8E93583E0}" destId="{4CAD5E84-FB95-C145-8969-2545100A67C1}" srcOrd="1" destOrd="0" presId="urn:microsoft.com/office/officeart/2005/8/layout/hierarchy1"/>
    <dgm:cxn modelId="{6E96DF58-F985-4CB4-9C1C-D47FE6F5E86A}" type="presParOf" srcId="{B91C9673-C453-F540-8C1B-F67C350EA102}" destId="{5D724206-B1F9-A048-835F-6FD61EF598B4}" srcOrd="1" destOrd="0" presId="urn:microsoft.com/office/officeart/2005/8/layout/hierarchy1"/>
    <dgm:cxn modelId="{69244CCF-BABB-4A47-865D-957B17FBA1AC}" type="presParOf" srcId="{5D724206-B1F9-A048-835F-6FD61EF598B4}" destId="{EC723923-ABEF-9F4C-9E5A-A728C729B021}" srcOrd="0" destOrd="0" presId="urn:microsoft.com/office/officeart/2005/8/layout/hierarchy1"/>
    <dgm:cxn modelId="{DB7DE055-8185-4AF8-8679-44DA41787C55}" type="presParOf" srcId="{5D724206-B1F9-A048-835F-6FD61EF598B4}" destId="{A9122ECB-F3F9-384E-8E5A-604686001C97}" srcOrd="1" destOrd="0" presId="urn:microsoft.com/office/officeart/2005/8/layout/hierarchy1"/>
    <dgm:cxn modelId="{6A76033F-CE8F-4FEE-97D0-494448A41136}" type="presParOf" srcId="{A9122ECB-F3F9-384E-8E5A-604686001C97}" destId="{CF638F79-FA4C-5B47-ADF5-C65CAC81E923}" srcOrd="0" destOrd="0" presId="urn:microsoft.com/office/officeart/2005/8/layout/hierarchy1"/>
    <dgm:cxn modelId="{B9963E38-84F1-4B91-8B99-1C471B76F9A3}" type="presParOf" srcId="{CF638F79-FA4C-5B47-ADF5-C65CAC81E923}" destId="{CDB9089A-FF38-B94B-ACB3-4B25090C949F}" srcOrd="0" destOrd="0" presId="urn:microsoft.com/office/officeart/2005/8/layout/hierarchy1"/>
    <dgm:cxn modelId="{AAA80B91-1485-494D-83DD-C407BDCB5B50}" type="presParOf" srcId="{CF638F79-FA4C-5B47-ADF5-C65CAC81E923}" destId="{F91CD8FB-F832-E34B-8840-CD28D6599C9A}" srcOrd="1" destOrd="0" presId="urn:microsoft.com/office/officeart/2005/8/layout/hierarchy1"/>
    <dgm:cxn modelId="{769F82FF-1130-490B-B641-7164FE5D996E}" type="presParOf" srcId="{A9122ECB-F3F9-384E-8E5A-604686001C97}" destId="{0C3B3238-375D-1F4C-98D4-C8AC38886A83}" srcOrd="1" destOrd="0" presId="urn:microsoft.com/office/officeart/2005/8/layout/hierarchy1"/>
    <dgm:cxn modelId="{DABB9BD1-EF2D-44CE-8367-971E66754D63}" type="presParOf" srcId="{0A18EE62-7CC9-450B-BF86-073A99C562A8}" destId="{4B41BDF1-4E58-EF44-8E90-E23F29543910}" srcOrd="1" destOrd="0" presId="urn:microsoft.com/office/officeart/2005/8/layout/hierarchy1"/>
    <dgm:cxn modelId="{5F299185-754B-4367-A5EB-54AEABB91626}" type="presParOf" srcId="{4B41BDF1-4E58-EF44-8E90-E23F29543910}" destId="{54B5FB47-C3AB-6043-B230-977A431EF500}" srcOrd="0" destOrd="0" presId="urn:microsoft.com/office/officeart/2005/8/layout/hierarchy1"/>
    <dgm:cxn modelId="{DC6D22A7-61AD-4189-BA78-4F9A80FAB539}" type="presParOf" srcId="{54B5FB47-C3AB-6043-B230-977A431EF500}" destId="{81EA831B-EFA2-4F4D-9F5F-3274AD52B923}" srcOrd="0" destOrd="0" presId="urn:microsoft.com/office/officeart/2005/8/layout/hierarchy1"/>
    <dgm:cxn modelId="{C006D42C-C062-47DB-8C1E-D2C45DCA8326}" type="presParOf" srcId="{54B5FB47-C3AB-6043-B230-977A431EF500}" destId="{36B953B2-6532-FD40-8AF2-83F9711E6005}" srcOrd="1" destOrd="0" presId="urn:microsoft.com/office/officeart/2005/8/layout/hierarchy1"/>
    <dgm:cxn modelId="{51979840-E181-41E8-9F89-8E6C633A73A1}" type="presParOf" srcId="{4B41BDF1-4E58-EF44-8E90-E23F29543910}" destId="{BA2BBB79-B131-1E41-A26A-634879293E95}" srcOrd="1" destOrd="0" presId="urn:microsoft.com/office/officeart/2005/8/layout/hierarchy1"/>
    <dgm:cxn modelId="{59AD7AAF-E911-4E96-A3F8-A5BC412CF0A0}" type="presParOf" srcId="{BA2BBB79-B131-1E41-A26A-634879293E95}" destId="{F4EB9C08-BF1D-424D-BC03-A1A2C36319BF}" srcOrd="0" destOrd="0" presId="urn:microsoft.com/office/officeart/2005/8/layout/hierarchy1"/>
    <dgm:cxn modelId="{3CBF3755-755A-4486-A8C9-061A5CCF099B}" type="presParOf" srcId="{BA2BBB79-B131-1E41-A26A-634879293E95}" destId="{2BFE902B-78E2-E845-B247-6C90DF47B9E5}" srcOrd="1" destOrd="0" presId="urn:microsoft.com/office/officeart/2005/8/layout/hierarchy1"/>
    <dgm:cxn modelId="{0A64753C-82E2-48BC-8632-F5AA156C07A0}" type="presParOf" srcId="{2BFE902B-78E2-E845-B247-6C90DF47B9E5}" destId="{C6CA84EA-0F2F-0B4E-9B8A-C9EA97D571FF}" srcOrd="0" destOrd="0" presId="urn:microsoft.com/office/officeart/2005/8/layout/hierarchy1"/>
    <dgm:cxn modelId="{F9ADD16F-CA10-41F8-9413-5B8CAD8B5B59}" type="presParOf" srcId="{C6CA84EA-0F2F-0B4E-9B8A-C9EA97D571FF}" destId="{69BBC232-0B94-9042-B077-B986634E9683}" srcOrd="0" destOrd="0" presId="urn:microsoft.com/office/officeart/2005/8/layout/hierarchy1"/>
    <dgm:cxn modelId="{8A2FE5E8-9F9A-454F-AA4A-67EE01441A88}" type="presParOf" srcId="{C6CA84EA-0F2F-0B4E-9B8A-C9EA97D571FF}" destId="{7B37B7F8-666E-7A49-8603-283DE64D1385}" srcOrd="1" destOrd="0" presId="urn:microsoft.com/office/officeart/2005/8/layout/hierarchy1"/>
    <dgm:cxn modelId="{675DFAF3-309A-43DC-AA5F-78F49C3278C2}" type="presParOf" srcId="{2BFE902B-78E2-E845-B247-6C90DF47B9E5}" destId="{6DF4E76E-ABE2-CC44-9AA7-B95130374E26}" srcOrd="1" destOrd="0" presId="urn:microsoft.com/office/officeart/2005/8/layout/hierarchy1"/>
    <dgm:cxn modelId="{18602167-3F6C-450F-AD74-8169D7632C85}" type="presParOf" srcId="{6DF4E76E-ABE2-CC44-9AA7-B95130374E26}" destId="{3B17E978-8F11-4249-AFE6-37C3E9C3A716}" srcOrd="0" destOrd="0" presId="urn:microsoft.com/office/officeart/2005/8/layout/hierarchy1"/>
    <dgm:cxn modelId="{46AC12F2-E222-4098-9A71-21BD904C6DCC}" type="presParOf" srcId="{6DF4E76E-ABE2-CC44-9AA7-B95130374E26}" destId="{EBB94B26-1D57-2346-B691-A546227A1BF7}" srcOrd="1" destOrd="0" presId="urn:microsoft.com/office/officeart/2005/8/layout/hierarchy1"/>
    <dgm:cxn modelId="{83E5A703-DBA4-460F-9F38-0197786175E0}" type="presParOf" srcId="{EBB94B26-1D57-2346-B691-A546227A1BF7}" destId="{64BBD71C-8983-9E44-BA16-50F9B9224E1C}" srcOrd="0" destOrd="0" presId="urn:microsoft.com/office/officeart/2005/8/layout/hierarchy1"/>
    <dgm:cxn modelId="{EB41A2F8-7105-40BB-92EB-8BC02357122A}" type="presParOf" srcId="{64BBD71C-8983-9E44-BA16-50F9B9224E1C}" destId="{C7EB25B6-6C97-EE47-BFB0-89FF5A487308}" srcOrd="0" destOrd="0" presId="urn:microsoft.com/office/officeart/2005/8/layout/hierarchy1"/>
    <dgm:cxn modelId="{59535709-8C1E-4352-A4CD-56DB48C6601C}" type="presParOf" srcId="{64BBD71C-8983-9E44-BA16-50F9B9224E1C}" destId="{B7A8206C-7C5C-D84B-B4B8-14F287A463DC}" srcOrd="1" destOrd="0" presId="urn:microsoft.com/office/officeart/2005/8/layout/hierarchy1"/>
    <dgm:cxn modelId="{805633E0-4208-4807-88FE-20BF834442E5}" type="presParOf" srcId="{EBB94B26-1D57-2346-B691-A546227A1BF7}" destId="{BCC92232-5F8A-1E4A-9B4F-A658F305CF7D}" srcOrd="1" destOrd="0" presId="urn:microsoft.com/office/officeart/2005/8/layout/hierarchy1"/>
    <dgm:cxn modelId="{54B8F229-EFE4-4D53-88E1-6E763F98051C}" type="presParOf" srcId="{0A18EE62-7CC9-450B-BF86-073A99C562A8}" destId="{CF5FDD63-CC4D-C244-932F-7F7510AF8258}" srcOrd="2" destOrd="0" presId="urn:microsoft.com/office/officeart/2005/8/layout/hierarchy1"/>
    <dgm:cxn modelId="{43942E6C-6A0E-456D-AE9C-818FE59491A0}" type="presParOf" srcId="{CF5FDD63-CC4D-C244-932F-7F7510AF8258}" destId="{56960393-1641-D746-BD97-21357246514D}" srcOrd="0" destOrd="0" presId="urn:microsoft.com/office/officeart/2005/8/layout/hierarchy1"/>
    <dgm:cxn modelId="{B5FA674D-504F-49EB-9010-52DF7F9AFB70}" type="presParOf" srcId="{56960393-1641-D746-BD97-21357246514D}" destId="{13F4C08A-35D0-CD43-877D-60B80D10F0A1}" srcOrd="0" destOrd="0" presId="urn:microsoft.com/office/officeart/2005/8/layout/hierarchy1"/>
    <dgm:cxn modelId="{2BC3B20E-89F8-4BF3-9FF8-17BE83A5EE7E}" type="presParOf" srcId="{56960393-1641-D746-BD97-21357246514D}" destId="{2A252742-A707-184B-9A51-41180BD9566E}" srcOrd="1" destOrd="0" presId="urn:microsoft.com/office/officeart/2005/8/layout/hierarchy1"/>
    <dgm:cxn modelId="{96C8D1F5-F1D5-4112-A75A-2E191F698743}" type="presParOf" srcId="{CF5FDD63-CC4D-C244-932F-7F7510AF8258}" destId="{3E4875D0-9A9A-964C-B9E3-CA3C4B02167E}" srcOrd="1" destOrd="0" presId="urn:microsoft.com/office/officeart/2005/8/layout/hierarchy1"/>
    <dgm:cxn modelId="{141CC540-30FD-4FA5-9AE7-4245777F2AD9}" type="presParOf" srcId="{3E4875D0-9A9A-964C-B9E3-CA3C4B02167E}" destId="{C35FF7E7-7E7B-D34B-8015-6F3DAF121FB1}" srcOrd="0" destOrd="0" presId="urn:microsoft.com/office/officeart/2005/8/layout/hierarchy1"/>
    <dgm:cxn modelId="{493076DF-27F7-45F7-BF86-906A76C52885}" type="presParOf" srcId="{3E4875D0-9A9A-964C-B9E3-CA3C4B02167E}" destId="{9D630666-687B-BB4C-B95C-D2929859C4FF}" srcOrd="1" destOrd="0" presId="urn:microsoft.com/office/officeart/2005/8/layout/hierarchy1"/>
    <dgm:cxn modelId="{5C970929-AD0D-4798-B802-ED25A4445FB8}" type="presParOf" srcId="{9D630666-687B-BB4C-B95C-D2929859C4FF}" destId="{F21F9582-8A88-EB46-89B5-A357DA35AE83}" srcOrd="0" destOrd="0" presId="urn:microsoft.com/office/officeart/2005/8/layout/hierarchy1"/>
    <dgm:cxn modelId="{12A7ED2E-1496-46D5-B97F-8E97E1E697F3}" type="presParOf" srcId="{F21F9582-8A88-EB46-89B5-A357DA35AE83}" destId="{F4DD2E08-03DB-3040-A9EA-E814C8A0B553}" srcOrd="0" destOrd="0" presId="urn:microsoft.com/office/officeart/2005/8/layout/hierarchy1"/>
    <dgm:cxn modelId="{E9D69851-EB6E-4616-A544-E4CD9F343983}" type="presParOf" srcId="{F21F9582-8A88-EB46-89B5-A357DA35AE83}" destId="{4D6879D4-0F08-8A4E-948E-4D210E381B2E}" srcOrd="1" destOrd="0" presId="urn:microsoft.com/office/officeart/2005/8/layout/hierarchy1"/>
    <dgm:cxn modelId="{6922B133-0287-4819-97D3-7E49CDB7669A}" type="presParOf" srcId="{9D630666-687B-BB4C-B95C-D2929859C4FF}" destId="{FB9204F9-67BF-9C4D-B9F8-8BE6C4477DDC}" srcOrd="1" destOrd="0" presId="urn:microsoft.com/office/officeart/2005/8/layout/hierarchy1"/>
    <dgm:cxn modelId="{CEA8B5C9-0FA4-4B73-B029-3833DB045104}" type="presParOf" srcId="{FB9204F9-67BF-9C4D-B9F8-8BE6C4477DDC}" destId="{F252927D-78BE-9749-B79C-1C05EC38875C}" srcOrd="0" destOrd="0" presId="urn:microsoft.com/office/officeart/2005/8/layout/hierarchy1"/>
    <dgm:cxn modelId="{232238D7-E466-48D8-8158-8220B4F224DA}" type="presParOf" srcId="{FB9204F9-67BF-9C4D-B9F8-8BE6C4477DDC}" destId="{65727774-8EC9-8248-BC35-BF2DE0E50214}" srcOrd="1" destOrd="0" presId="urn:microsoft.com/office/officeart/2005/8/layout/hierarchy1"/>
    <dgm:cxn modelId="{378AC21E-1084-46F0-9F76-54E3B97D08F4}" type="presParOf" srcId="{65727774-8EC9-8248-BC35-BF2DE0E50214}" destId="{76B476A4-D5EA-1141-8F4B-F5C63FF01F2B}" srcOrd="0" destOrd="0" presId="urn:microsoft.com/office/officeart/2005/8/layout/hierarchy1"/>
    <dgm:cxn modelId="{84C45DA8-6AC0-457C-9E5C-67B93AC06DB8}" type="presParOf" srcId="{76B476A4-D5EA-1141-8F4B-F5C63FF01F2B}" destId="{B035DDC8-F3AE-D247-8A4B-0A4F626A9DB9}" srcOrd="0" destOrd="0" presId="urn:microsoft.com/office/officeart/2005/8/layout/hierarchy1"/>
    <dgm:cxn modelId="{CD9298FD-0BA3-4BAB-88F4-AA554665CE06}" type="presParOf" srcId="{76B476A4-D5EA-1141-8F4B-F5C63FF01F2B}" destId="{5015D14B-BF29-174D-A1B0-69567AD221A3}" srcOrd="1" destOrd="0" presId="urn:microsoft.com/office/officeart/2005/8/layout/hierarchy1"/>
    <dgm:cxn modelId="{33F72277-E7F9-4C17-A35C-B4743213F1AC}" type="presParOf" srcId="{65727774-8EC9-8248-BC35-BF2DE0E50214}" destId="{AD500430-77F2-2049-B5F5-C23F016EF6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٣٣ مسألة   </a:t>
          </a:r>
          <a:r>
            <a:rPr lang="en-C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33 cases</a:t>
          </a: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2386D29F-052C-E244-8494-DD378A8D4FA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rgbClr val="A50406"/>
          </a:solidFill>
        </a:ln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en-CA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A90243C-DFFE-8C48-A873-FE400F1251BA}" type="parTrans" cxnId="{2807E4CF-8C13-6845-AECE-A2859CFDD0FC}">
      <dgm:prSet/>
      <dgm:spPr/>
      <dgm:t>
        <a:bodyPr/>
        <a:lstStyle/>
        <a:p>
          <a:endParaRPr lang="en-US"/>
        </a:p>
      </dgm:t>
    </dgm:pt>
    <dgm:pt modelId="{7334F687-41F8-BB4E-BC98-BA23718E3C76}" type="sibTrans" cxnId="{2807E4CF-8C13-6845-AECE-A2859CFDD0FC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rgbClr val="A50406"/>
          </a:solidFill>
        </a:ln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إخفاء أو إقلاب </a:t>
          </a:r>
          <a:r>
            <a:rPr lang="en-CA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Ikhfaa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’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Iqlab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66F905-2B43-AD46-B2BF-BDAAA46DCE4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ر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مع النون الساكنة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with </a:t>
          </a: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Nun </a:t>
          </a:r>
          <a:r>
            <a:rPr lang="en-US" sz="18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Sakinah</a:t>
          </a:r>
          <a:endParaRPr lang="en-US" sz="18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وَ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رَّ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سول</a:t>
          </a:r>
          <a:r>
            <a:rPr lang="en-C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7742506-F635-634F-A649-E3CBE3512069}" type="parTrans" cxnId="{F2364040-0ADD-EC4C-A7D4-C57BBE4BD5DA}">
      <dgm:prSet/>
      <dgm:spPr/>
      <dgm:t>
        <a:bodyPr/>
        <a:lstStyle/>
        <a:p>
          <a:endParaRPr lang="en-US"/>
        </a:p>
      </dgm:t>
    </dgm:pt>
    <dgm:pt modelId="{99B53821-D4A7-9F42-8A42-6B514CA3273A}" type="sibTrans" cxnId="{F2364040-0ADD-EC4C-A7D4-C57BBE4BD5DA}">
      <dgm:prSet/>
      <dgm:spPr/>
      <dgm:t>
        <a:bodyPr/>
        <a:lstStyle/>
        <a:p>
          <a:endParaRPr lang="en-US"/>
        </a:p>
      </dgm:t>
    </dgm:pt>
    <dgm:pt modelId="{3C9FF524-791A-6742-BFC7-0E5B42B5D82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حرف</a:t>
          </a:r>
          <a:endParaRPr lang="en-US" sz="1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شمسي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8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عدا 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 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endParaRPr lang="ar-KW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letters of </a:t>
          </a:r>
          <a:r>
            <a:rPr lang="en-CA" sz="18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C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Shamsi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except (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)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C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16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لشَّ</a:t>
          </a:r>
          <a:r>
            <a:rPr lang="ar-SA" sz="1600" b="1" kern="1200" dirty="0" smtClean="0"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مس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ا</a:t>
          </a:r>
          <a:r>
            <a:rPr lang="ar-SA" sz="16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لرَّ</a:t>
          </a:r>
          <a:r>
            <a:rPr lang="ar-SA" sz="1600" b="1" kern="1200" dirty="0" smtClean="0"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حمن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382F291-F72B-4948-9BEE-99D9D6967F46}" type="parTrans" cxnId="{59778562-64BF-B641-98DD-E99993636C43}">
      <dgm:prSet/>
      <dgm:spPr/>
      <dgm:t>
        <a:bodyPr/>
        <a:lstStyle/>
        <a:p>
          <a:endParaRPr lang="en-US"/>
        </a:p>
      </dgm:t>
    </dgm:pt>
    <dgm:pt modelId="{03C4D116-49B6-1242-9537-4A4A76902208}" type="sibTrans" cxnId="{59778562-64BF-B641-98DD-E99993636C43}">
      <dgm:prSet/>
      <dgm:spPr/>
      <dgm:t>
        <a:bodyPr/>
        <a:lstStyle/>
        <a:p>
          <a:endParaRPr lang="en-US"/>
        </a:p>
      </dgm:t>
    </dgm:pt>
    <dgm:pt modelId="{2BCB72CD-0F04-5144-9FC8-AE1EC47F2CF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الراء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بعد لام الفعل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Ra’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(ر)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after Lam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(ل)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of the verb 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َّ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6694E06-E245-8A40-AF77-95AE20D5F9C2}" type="parTrans" cxnId="{A2B35AF0-9626-1547-AD35-13B239AFD9E7}">
      <dgm:prSet/>
      <dgm:spPr/>
      <dgm:t>
        <a:bodyPr/>
        <a:lstStyle/>
        <a:p>
          <a:endParaRPr lang="en-US"/>
        </a:p>
      </dgm:t>
    </dgm:pt>
    <dgm:pt modelId="{9CBFFC80-DEDC-8846-B0A7-CA61D68D28F2}" type="sibTrans" cxnId="{A2B35AF0-9626-1547-AD35-13B239AFD9E7}">
      <dgm:prSet/>
      <dgm:spPr/>
      <dgm:t>
        <a:bodyPr/>
        <a:lstStyle/>
        <a:p>
          <a:endParaRPr lang="en-US"/>
        </a:p>
      </dgm:t>
    </dgm:pt>
    <dgm:pt modelId="{D610B7CC-F9C1-9143-9C7F-A4FE115F7ED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كامل </a:t>
          </a:r>
          <a:r>
            <a:rPr lang="ar-SA" sz="11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(أو ناقص)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مع ق &amp; ك</a:t>
          </a:r>
          <a:endParaRPr lang="en-US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Complete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(or incomplete)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with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&amp; ك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SA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نخل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ـُّ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1D2690A-1946-4144-AD87-9B78CA60AB20}" type="parTrans" cxnId="{A69AF01B-78BF-6541-A137-200CD549E8BB}">
      <dgm:prSet/>
      <dgm:spPr/>
      <dgm:t>
        <a:bodyPr/>
        <a:lstStyle/>
        <a:p>
          <a:endParaRPr lang="en-US"/>
        </a:p>
      </dgm:t>
    </dgm:pt>
    <dgm:pt modelId="{D932E0FE-1A68-EB4C-9035-F5331EFAD323}" type="sibTrans" cxnId="{A69AF01B-78BF-6541-A137-200CD549E8BB}">
      <dgm:prSet/>
      <dgm:spPr/>
      <dgm:t>
        <a:bodyPr/>
        <a:lstStyle/>
        <a:p>
          <a:endParaRPr lang="en-US"/>
        </a:p>
      </dgm:t>
    </dgm:pt>
    <dgm:pt modelId="{7870A310-35F2-FF42-81A8-A6D54BE0761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حرف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ar-KW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الإخفاء الحقيق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(ما عدا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20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letters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of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20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Ikhfa</a:t>
          </a:r>
          <a:r>
            <a:rPr lang="en-CA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20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haqiqi</a:t>
          </a:r>
          <a:r>
            <a:rPr lang="en-CA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(except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تـــَـ</a:t>
          </a: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اب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959D61D-0C70-8247-98F2-B455286E9418}" type="parTrans" cxnId="{8973234E-1E56-834E-8C70-DFA1C2D20492}">
      <dgm:prSet/>
      <dgm:spPr/>
      <dgm:t>
        <a:bodyPr/>
        <a:lstStyle/>
        <a:p>
          <a:endParaRPr lang="en-US"/>
        </a:p>
      </dgm:t>
    </dgm:pt>
    <dgm:pt modelId="{9BCEF88A-CF4A-A449-AED2-140E3552D922}" type="sibTrans" cxnId="{8973234E-1E56-834E-8C70-DFA1C2D20492}">
      <dgm:prSet/>
      <dgm:spPr/>
      <dgm:t>
        <a:bodyPr/>
        <a:lstStyle/>
        <a:p>
          <a:endParaRPr lang="en-US"/>
        </a:p>
      </dgm:t>
    </dgm:pt>
    <dgm:pt modelId="{BF9AD9DB-6FF2-284B-9C5E-B26217701F5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الإقلاب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في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النون الساكنة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Iqlab</a:t>
          </a:r>
          <a:endParaRPr lang="en-CA" sz="2000" b="1" kern="1200" dirty="0" smtClean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 Nun </a:t>
          </a:r>
          <a:r>
            <a:rPr lang="en-CA" sz="16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Sakinah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ب)</a:t>
          </a:r>
          <a:endParaRPr lang="en-US" sz="1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000" b="1" kern="1200" baseline="44000" dirty="0" smtClean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بــــَ</a:t>
          </a: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عد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026455-CF95-5D4D-BC88-4ECA1CA7F30C}" type="parTrans" cxnId="{ABA2FBC0-2ED3-8844-AA66-963188A8D7BE}">
      <dgm:prSet/>
      <dgm:spPr/>
      <dgm:t>
        <a:bodyPr/>
        <a:lstStyle/>
        <a:p>
          <a:endParaRPr lang="en-US"/>
        </a:p>
      </dgm:t>
    </dgm:pt>
    <dgm:pt modelId="{7B74E6A0-EE99-CD47-80C5-00B2E7621D88}" type="sibTrans" cxnId="{ABA2FBC0-2ED3-8844-AA66-963188A8D7BE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FB5AF9-C6EE-B046-9E8D-34BD8748B785}" type="pres">
      <dgm:prSet presAssocID="{126E4CC5-6159-9245-AA18-3E1C21D12E65}" presName="hierRoot1" presStyleCnt="0"/>
      <dgm:spPr/>
    </dgm:pt>
    <dgm:pt modelId="{63DE3F38-7615-1E40-967B-A6D4E3DAE96B}" type="pres">
      <dgm:prSet presAssocID="{126E4CC5-6159-9245-AA18-3E1C21D12E65}" presName="composite" presStyleCnt="0"/>
      <dgm:spPr/>
    </dgm:pt>
    <dgm:pt modelId="{92B1CEE0-3E04-3F46-BEAA-B15427C5CAD0}" type="pres">
      <dgm:prSet presAssocID="{126E4CC5-6159-9245-AA18-3E1C21D12E65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37877DE-E441-A94E-8383-14CDCBAE55AF}" type="pres">
      <dgm:prSet presAssocID="{126E4CC5-6159-9245-AA18-3E1C21D12E65}" presName="text" presStyleLbl="fgAcc0" presStyleIdx="0" presStyleCnt="1" custScaleX="176846" custScaleY="69891" custLinFactNeighborX="-66667" custLinFactNeighborY="18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47ED5-DB6D-1146-A3BA-10BAFA800909}" type="pres">
      <dgm:prSet presAssocID="{126E4CC5-6159-9245-AA18-3E1C21D12E65}" presName="hierChild2" presStyleCnt="0"/>
      <dgm:spPr/>
    </dgm:pt>
    <dgm:pt modelId="{B5AFC798-FCB0-3145-B945-014789BB37B1}" type="pres">
      <dgm:prSet presAssocID="{5A90243C-DFFE-8C48-A873-FE400F1251B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35F2B3E-5D92-D047-B98F-4DD354DFCFA4}" type="pres">
      <dgm:prSet presAssocID="{2386D29F-052C-E244-8494-DD378A8D4FA6}" presName="hierRoot2" presStyleCnt="0"/>
      <dgm:spPr/>
    </dgm:pt>
    <dgm:pt modelId="{C240AA64-F32D-594B-A3AF-0A772F3B0EA3}" type="pres">
      <dgm:prSet presAssocID="{2386D29F-052C-E244-8494-DD378A8D4FA6}" presName="composite2" presStyleCnt="0"/>
      <dgm:spPr/>
    </dgm:pt>
    <dgm:pt modelId="{B414DD04-86D6-984A-AEB1-964C80B357F9}" type="pres">
      <dgm:prSet presAssocID="{2386D29F-052C-E244-8494-DD378A8D4FA6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AA991142-8611-5D43-B3C4-269CF6375A78}" type="pres">
      <dgm:prSet presAssocID="{2386D29F-052C-E244-8494-DD378A8D4FA6}" presName="text2" presStyleLbl="fgAcc2" presStyleIdx="0" presStyleCnt="2" custScaleX="167582" custScaleY="50227" custLinFactNeighborX="-43314" custLinFactNeighborY="1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9985F-65DC-EB4A-9C94-0C41836C7170}" type="pres">
      <dgm:prSet presAssocID="{2386D29F-052C-E244-8494-DD378A8D4FA6}" presName="hierChild3" presStyleCnt="0"/>
      <dgm:spPr/>
    </dgm:pt>
    <dgm:pt modelId="{7982ABD7-CCD8-0B42-B76A-24AFF71A610B}" type="pres">
      <dgm:prSet presAssocID="{27742506-F635-634F-A649-E3CBE3512069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11FBC8-42C4-714D-BAEC-356A90EC2DF6}" type="pres">
      <dgm:prSet presAssocID="{3666F905-2B43-AD46-B2BF-BDAAA46DCE40}" presName="hierRoot3" presStyleCnt="0"/>
      <dgm:spPr/>
    </dgm:pt>
    <dgm:pt modelId="{AB5BE5F1-0DF5-8B49-B68D-BF92D6EB6BBA}" type="pres">
      <dgm:prSet presAssocID="{3666F905-2B43-AD46-B2BF-BDAAA46DCE40}" presName="composite3" presStyleCnt="0"/>
      <dgm:spPr/>
    </dgm:pt>
    <dgm:pt modelId="{6F0896A3-415A-0E4C-89B3-90ADF897D230}" type="pres">
      <dgm:prSet presAssocID="{3666F905-2B43-AD46-B2BF-BDAAA46DCE40}" presName="background3" presStyleLbl="node3" presStyleIdx="0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0D219C-609C-F047-AD43-AE5C94E12CA5}" type="pres">
      <dgm:prSet presAssocID="{3666F905-2B43-AD46-B2BF-BDAAA46DCE40}" presName="text3" presStyleLbl="fgAcc3" presStyleIdx="0" presStyleCnt="6" custScaleY="226964" custLinFactNeighborX="-3047" custLinFactNeighborY="7127">
        <dgm:presLayoutVars>
          <dgm:chPref val="3"/>
        </dgm:presLayoutVars>
      </dgm:prSet>
      <dgm:spPr>
        <a:xfrm>
          <a:off x="0" y="5756142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82A8F9-C5B2-9340-AEFB-701FE4BCE678}" type="pres">
      <dgm:prSet presAssocID="{3666F905-2B43-AD46-B2BF-BDAAA46DCE40}" presName="hierChild4" presStyleCnt="0"/>
      <dgm:spPr/>
    </dgm:pt>
    <dgm:pt modelId="{B109FEF5-8A5A-A248-8092-9F3B1DA7FC1E}" type="pres">
      <dgm:prSet presAssocID="{4382F291-F72B-4948-9BEE-99D9D6967F46}" presName="Name17" presStyleLbl="parChTrans1D3" presStyleIdx="1" presStyleCnt="6"/>
      <dgm:spPr/>
      <dgm:t>
        <a:bodyPr/>
        <a:lstStyle/>
        <a:p>
          <a:endParaRPr lang="en-US"/>
        </a:p>
      </dgm:t>
    </dgm:pt>
    <dgm:pt modelId="{CBAD6C02-F169-EE44-B837-B584FA202815}" type="pres">
      <dgm:prSet presAssocID="{3C9FF524-791A-6742-BFC7-0E5B42B5D82E}" presName="hierRoot3" presStyleCnt="0"/>
      <dgm:spPr/>
    </dgm:pt>
    <dgm:pt modelId="{4DD910DA-49EE-F147-8CB8-2747E6F66190}" type="pres">
      <dgm:prSet presAssocID="{3C9FF524-791A-6742-BFC7-0E5B42B5D82E}" presName="composite3" presStyleCnt="0"/>
      <dgm:spPr/>
    </dgm:pt>
    <dgm:pt modelId="{168BA242-0E24-0C4D-958E-CFF527298A91}" type="pres">
      <dgm:prSet presAssocID="{3C9FF524-791A-6742-BFC7-0E5B42B5D82E}" presName="background3" presStyleLbl="node3" presStyleIdx="1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E62FBC6-6466-8D44-819B-311ED9A9504C}" type="pres">
      <dgm:prSet presAssocID="{3C9FF524-791A-6742-BFC7-0E5B42B5D82E}" presName="text3" presStyleLbl="fgAcc3" presStyleIdx="1" presStyleCnt="6" custScaleX="107626" custScaleY="226964" custLinFactNeighborX="-13853" custLinFactNeighborY="7127">
        <dgm:presLayoutVars>
          <dgm:chPref val="3"/>
        </dgm:presLayoutVars>
      </dgm:prSet>
      <dgm:spPr>
        <a:xfrm>
          <a:off x="140504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EEBEDD-3C55-7444-A0F2-3C09C3A906BD}" type="pres">
      <dgm:prSet presAssocID="{3C9FF524-791A-6742-BFC7-0E5B42B5D82E}" presName="hierChild4" presStyleCnt="0"/>
      <dgm:spPr/>
    </dgm:pt>
    <dgm:pt modelId="{50AAC6EF-422F-864B-B228-E10C2A777FAF}" type="pres">
      <dgm:prSet presAssocID="{E6694E06-E245-8A40-AF77-95AE20D5F9C2}" presName="Name17" presStyleLbl="parChTrans1D3" presStyleIdx="2" presStyleCnt="6"/>
      <dgm:spPr/>
      <dgm:t>
        <a:bodyPr/>
        <a:lstStyle/>
        <a:p>
          <a:endParaRPr lang="en-US"/>
        </a:p>
      </dgm:t>
    </dgm:pt>
    <dgm:pt modelId="{B8EE87A7-BE22-C245-AEBA-ED880B3BE61A}" type="pres">
      <dgm:prSet presAssocID="{2BCB72CD-0F04-5144-9FC8-AE1EC47F2CF6}" presName="hierRoot3" presStyleCnt="0"/>
      <dgm:spPr/>
    </dgm:pt>
    <dgm:pt modelId="{2BA1BB00-1773-3D40-BD02-22DD92F20140}" type="pres">
      <dgm:prSet presAssocID="{2BCB72CD-0F04-5144-9FC8-AE1EC47F2CF6}" presName="composite3" presStyleCnt="0"/>
      <dgm:spPr/>
    </dgm:pt>
    <dgm:pt modelId="{880A423C-6AD0-1847-BA26-E3D519B47DFA}" type="pres">
      <dgm:prSet presAssocID="{2BCB72CD-0F04-5144-9FC8-AE1EC47F2CF6}" presName="background3" presStyleLbl="node3" presStyleIdx="2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19702B4-F034-CF41-8A20-ABE7BF60CD9D}" type="pres">
      <dgm:prSet presAssocID="{2BCB72CD-0F04-5144-9FC8-AE1EC47F2CF6}" presName="text3" presStyleLbl="fgAcc3" presStyleIdx="2" presStyleCnt="6" custScaleY="226964" custLinFactNeighborX="-13853" custLinFactNeighborY="7127">
        <dgm:presLayoutVars>
          <dgm:chPref val="3"/>
        </dgm:presLayoutVars>
      </dgm:prSet>
      <dgm:spPr>
        <a:xfrm>
          <a:off x="294556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ECC69D-CB02-8943-B719-A124FAC1E9DA}" type="pres">
      <dgm:prSet presAssocID="{2BCB72CD-0F04-5144-9FC8-AE1EC47F2CF6}" presName="hierChild4" presStyleCnt="0"/>
      <dgm:spPr/>
    </dgm:pt>
    <dgm:pt modelId="{1D334701-3044-9E4F-A39F-2D7F8E12A9A6}" type="pres">
      <dgm:prSet presAssocID="{A1D2690A-1946-4144-AD87-9B78CA60AB20}" presName="Name17" presStyleLbl="parChTrans1D3" presStyleIdx="3" presStyleCnt="6"/>
      <dgm:spPr/>
      <dgm:t>
        <a:bodyPr/>
        <a:lstStyle/>
        <a:p>
          <a:endParaRPr lang="en-US"/>
        </a:p>
      </dgm:t>
    </dgm:pt>
    <dgm:pt modelId="{E16854EA-3550-9142-B067-2B0035B63C84}" type="pres">
      <dgm:prSet presAssocID="{D610B7CC-F9C1-9143-9C7F-A4FE115F7EDA}" presName="hierRoot3" presStyleCnt="0"/>
      <dgm:spPr/>
    </dgm:pt>
    <dgm:pt modelId="{DD16498C-2478-0749-A54A-64CB146E385C}" type="pres">
      <dgm:prSet presAssocID="{D610B7CC-F9C1-9143-9C7F-A4FE115F7EDA}" presName="composite3" presStyleCnt="0"/>
      <dgm:spPr/>
    </dgm:pt>
    <dgm:pt modelId="{CA306B24-C7B9-A24F-8D09-DBE40650AD6A}" type="pres">
      <dgm:prSet presAssocID="{D610B7CC-F9C1-9143-9C7F-A4FE115F7EDA}" presName="background3" presStyleLbl="node3" presStyleIdx="3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9575C97-18DE-9E47-8C52-95C677112F2D}" type="pres">
      <dgm:prSet presAssocID="{D610B7CC-F9C1-9143-9C7F-A4FE115F7EDA}" presName="text3" presStyleLbl="fgAcc3" presStyleIdx="3" presStyleCnt="6" custScaleY="226964" custLinFactNeighborX="-13853" custLinFactNeighborY="7127">
        <dgm:presLayoutVars>
          <dgm:chPref val="3"/>
        </dgm:presLayoutVars>
      </dgm:prSet>
      <dgm:spPr>
        <a:xfrm>
          <a:off x="448608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9C590A-C987-2440-98B4-8176D07762B0}" type="pres">
      <dgm:prSet presAssocID="{D610B7CC-F9C1-9143-9C7F-A4FE115F7EDA}" presName="hierChild4" presStyleCnt="0"/>
      <dgm:spPr/>
    </dgm:pt>
    <dgm:pt modelId="{055A1CDE-C7C9-D24B-BDF3-BC247FED1F6C}" type="pres">
      <dgm:prSet presAssocID="{C213B17E-72F6-AA49-9C33-C0D19031E86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68D7141-040E-5044-823B-057B7B0A4901}" type="pres">
      <dgm:prSet presAssocID="{BC3183CC-13CA-4E4E-9377-091198FA8B94}" presName="hierRoot2" presStyleCnt="0"/>
      <dgm:spPr/>
    </dgm:pt>
    <dgm:pt modelId="{7F9CB09C-972A-884A-8FDB-3EAE93714D35}" type="pres">
      <dgm:prSet presAssocID="{BC3183CC-13CA-4E4E-9377-091198FA8B94}" presName="composite2" presStyleCnt="0"/>
      <dgm:spPr/>
    </dgm:pt>
    <dgm:pt modelId="{071F7B9C-A0CA-C149-B6E5-F62FDC6151F0}" type="pres">
      <dgm:prSet presAssocID="{BC3183CC-13CA-4E4E-9377-091198FA8B94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059F4F0-0C9D-C143-8C59-CCCA9D83312C}" type="pres">
      <dgm:prSet presAssocID="{BC3183CC-13CA-4E4E-9377-091198FA8B94}" presName="text2" presStyleLbl="fgAcc2" presStyleIdx="1" presStyleCnt="2" custScaleX="224252" custScaleY="56371" custLinFactNeighborX="-36154" custLinFactNeighborY="12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EE224-E514-5B41-9CF7-83433CECCF3F}" type="pres">
      <dgm:prSet presAssocID="{BC3183CC-13CA-4E4E-9377-091198FA8B94}" presName="hierChild3" presStyleCnt="0"/>
      <dgm:spPr/>
    </dgm:pt>
    <dgm:pt modelId="{8464E55E-B072-0A49-82EC-00933B5103A1}" type="pres">
      <dgm:prSet presAssocID="{E959D61D-0C70-8247-98F2-B455286E9418}" presName="Name17" presStyleLbl="parChTrans1D3" presStyleIdx="4" presStyleCnt="6"/>
      <dgm:spPr/>
      <dgm:t>
        <a:bodyPr/>
        <a:lstStyle/>
        <a:p>
          <a:endParaRPr lang="en-US"/>
        </a:p>
      </dgm:t>
    </dgm:pt>
    <dgm:pt modelId="{4059C071-73D1-FE44-BE72-03F91812E4C8}" type="pres">
      <dgm:prSet presAssocID="{7870A310-35F2-FF42-81A8-A6D54BE07614}" presName="hierRoot3" presStyleCnt="0"/>
      <dgm:spPr/>
    </dgm:pt>
    <dgm:pt modelId="{AEA0C4BB-C49F-1742-90E1-6D984AD13B54}" type="pres">
      <dgm:prSet presAssocID="{7870A310-35F2-FF42-81A8-A6D54BE07614}" presName="composite3" presStyleCnt="0"/>
      <dgm:spPr/>
    </dgm:pt>
    <dgm:pt modelId="{57FEDA2D-BE02-1D4C-8CEC-0F533D973C7C}" type="pres">
      <dgm:prSet presAssocID="{7870A310-35F2-FF42-81A8-A6D54BE07614}" presName="background3" presStyleLbl="node3" presStyleIdx="4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63354177-6E8F-5145-A8F5-A696BC96726A}" type="pres">
      <dgm:prSet presAssocID="{7870A310-35F2-FF42-81A8-A6D54BE07614}" presName="text3" presStyleLbl="fgAcc3" presStyleIdx="4" presStyleCnt="6" custScaleY="228676" custLinFactNeighborX="-7268" custLinFactNeighborY="-3576">
        <dgm:presLayoutVars>
          <dgm:chPref val="3"/>
        </dgm:presLayoutVars>
      </dgm:prSet>
      <dgm:spPr>
        <a:xfrm>
          <a:off x="549924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D412D5-5DC8-284C-8379-758873B919CB}" type="pres">
      <dgm:prSet presAssocID="{7870A310-35F2-FF42-81A8-A6D54BE07614}" presName="hierChild4" presStyleCnt="0"/>
      <dgm:spPr/>
    </dgm:pt>
    <dgm:pt modelId="{6EA6AE8D-627E-414D-85CB-D32CA5E1DB0C}" type="pres">
      <dgm:prSet presAssocID="{18026455-CF95-5D4D-BC88-4ECA1CA7F30C}" presName="Name17" presStyleLbl="parChTrans1D3" presStyleIdx="5" presStyleCnt="6"/>
      <dgm:spPr/>
      <dgm:t>
        <a:bodyPr/>
        <a:lstStyle/>
        <a:p>
          <a:endParaRPr lang="en-US"/>
        </a:p>
      </dgm:t>
    </dgm:pt>
    <dgm:pt modelId="{2B111B99-A5B6-2945-A944-8D2C94201433}" type="pres">
      <dgm:prSet presAssocID="{BF9AD9DB-6FF2-284B-9C5E-B26217701F5F}" presName="hierRoot3" presStyleCnt="0"/>
      <dgm:spPr/>
    </dgm:pt>
    <dgm:pt modelId="{6D43925A-07F8-D34E-BA0C-790B50470997}" type="pres">
      <dgm:prSet presAssocID="{BF9AD9DB-6FF2-284B-9C5E-B26217701F5F}" presName="composite3" presStyleCnt="0"/>
      <dgm:spPr/>
    </dgm:pt>
    <dgm:pt modelId="{FC624F9F-5AA3-3945-9F2E-CE026247952D}" type="pres">
      <dgm:prSet presAssocID="{BF9AD9DB-6FF2-284B-9C5E-B26217701F5F}" presName="background3" presStyleLbl="node3" presStyleIdx="5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CAEC10-AD5C-B040-8D01-5DD57F8558C1}" type="pres">
      <dgm:prSet presAssocID="{BF9AD9DB-6FF2-284B-9C5E-B26217701F5F}" presName="text3" presStyleLbl="fgAcc3" presStyleIdx="5" presStyleCnt="6" custScaleY="228676" custLinFactNeighborX="-7268" custLinFactNeighborY="-3576">
        <dgm:presLayoutVars>
          <dgm:chPref val="3"/>
        </dgm:presLayoutVars>
      </dgm:prSet>
      <dgm:spPr>
        <a:xfrm>
          <a:off x="703976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9E03092-5D2F-FE41-8ABD-107F3A402E15}" type="pres">
      <dgm:prSet presAssocID="{BF9AD9DB-6FF2-284B-9C5E-B26217701F5F}" presName="hierChild4" presStyleCnt="0"/>
      <dgm:spPr/>
    </dgm:pt>
  </dgm:ptLst>
  <dgm:cxnLst>
    <dgm:cxn modelId="{9AA11797-4849-4DB1-8439-98B378B64E5E}" type="presOf" srcId="{A1D2690A-1946-4144-AD87-9B78CA60AB20}" destId="{1D334701-3044-9E4F-A39F-2D7F8E12A9A6}" srcOrd="0" destOrd="0" presId="urn:microsoft.com/office/officeart/2005/8/layout/hierarchy1"/>
    <dgm:cxn modelId="{A2B35AF0-9626-1547-AD35-13B239AFD9E7}" srcId="{2386D29F-052C-E244-8494-DD378A8D4FA6}" destId="{2BCB72CD-0F04-5144-9FC8-AE1EC47F2CF6}" srcOrd="2" destOrd="0" parTransId="{E6694E06-E245-8A40-AF77-95AE20D5F9C2}" sibTransId="{9CBFFC80-DEDC-8846-B0A7-CA61D68D28F2}"/>
    <dgm:cxn modelId="{80750F58-8982-45EB-9A12-0B73E72C3D8C}" type="presOf" srcId="{D610B7CC-F9C1-9143-9C7F-A4FE115F7EDA}" destId="{79575C97-18DE-9E47-8C52-95C677112F2D}" srcOrd="0" destOrd="0" presId="urn:microsoft.com/office/officeart/2005/8/layout/hierarchy1"/>
    <dgm:cxn modelId="{24755A1A-30F0-4EC2-94B7-B8C7488CEAA1}" type="presOf" srcId="{18026455-CF95-5D4D-BC88-4ECA1CA7F30C}" destId="{6EA6AE8D-627E-414D-85CB-D32CA5E1DB0C}" srcOrd="0" destOrd="0" presId="urn:microsoft.com/office/officeart/2005/8/layout/hierarchy1"/>
    <dgm:cxn modelId="{066B138E-94B7-4246-BBAF-258022CCBE87}" type="presOf" srcId="{E6694E06-E245-8A40-AF77-95AE20D5F9C2}" destId="{50AAC6EF-422F-864B-B228-E10C2A777FAF}" srcOrd="0" destOrd="0" presId="urn:microsoft.com/office/officeart/2005/8/layout/hierarchy1"/>
    <dgm:cxn modelId="{8F9191DE-EBE1-4901-8C8F-382B353D1713}" type="presOf" srcId="{3666F905-2B43-AD46-B2BF-BDAAA46DCE40}" destId="{270D219C-609C-F047-AD43-AE5C94E12CA5}" srcOrd="0" destOrd="0" presId="urn:microsoft.com/office/officeart/2005/8/layout/hierarchy1"/>
    <dgm:cxn modelId="{C9E305FA-3DFE-42DE-8276-5446B405B036}" type="presOf" srcId="{BC3183CC-13CA-4E4E-9377-091198FA8B94}" destId="{2059F4F0-0C9D-C143-8C59-CCCA9D83312C}" srcOrd="0" destOrd="0" presId="urn:microsoft.com/office/officeart/2005/8/layout/hierarchy1"/>
    <dgm:cxn modelId="{2807E4CF-8C13-6845-AECE-A2859CFDD0FC}" srcId="{126E4CC5-6159-9245-AA18-3E1C21D12E65}" destId="{2386D29F-052C-E244-8494-DD378A8D4FA6}" srcOrd="0" destOrd="0" parTransId="{5A90243C-DFFE-8C48-A873-FE400F1251BA}" sibTransId="{7334F687-41F8-BB4E-BC98-BA23718E3C76}"/>
    <dgm:cxn modelId="{A65A8FE9-349F-48A4-B447-8994A8C00191}" type="presOf" srcId="{7870A310-35F2-FF42-81A8-A6D54BE07614}" destId="{63354177-6E8F-5145-A8F5-A696BC96726A}" srcOrd="0" destOrd="0" presId="urn:microsoft.com/office/officeart/2005/8/layout/hierarchy1"/>
    <dgm:cxn modelId="{ABA2FBC0-2ED3-8844-AA66-963188A8D7BE}" srcId="{BC3183CC-13CA-4E4E-9377-091198FA8B94}" destId="{BF9AD9DB-6FF2-284B-9C5E-B26217701F5F}" srcOrd="1" destOrd="0" parTransId="{18026455-CF95-5D4D-BC88-4ECA1CA7F30C}" sibTransId="{7B74E6A0-EE99-CD47-80C5-00B2E7621D88}"/>
    <dgm:cxn modelId="{720735F9-2219-4D6C-AA64-9EC6F0C53E21}" type="presOf" srcId="{C213B17E-72F6-AA49-9C33-C0D19031E86F}" destId="{055A1CDE-C7C9-D24B-BDF3-BC247FED1F6C}" srcOrd="0" destOrd="0" presId="urn:microsoft.com/office/officeart/2005/8/layout/hierarchy1"/>
    <dgm:cxn modelId="{6232E278-8C6D-4DD8-AD5D-099BDDC714D3}" type="presOf" srcId="{126E4CC5-6159-9245-AA18-3E1C21D12E65}" destId="{237877DE-E441-A94E-8383-14CDCBAE55AF}" srcOrd="0" destOrd="0" presId="urn:microsoft.com/office/officeart/2005/8/layout/hierarchy1"/>
    <dgm:cxn modelId="{F2364040-0ADD-EC4C-A7D4-C57BBE4BD5DA}" srcId="{2386D29F-052C-E244-8494-DD378A8D4FA6}" destId="{3666F905-2B43-AD46-B2BF-BDAAA46DCE40}" srcOrd="0" destOrd="0" parTransId="{27742506-F635-634F-A649-E3CBE3512069}" sibTransId="{99B53821-D4A7-9F42-8A42-6B514CA3273A}"/>
    <dgm:cxn modelId="{445EF7CC-C8B0-4AD4-81A2-D6A3E912CA87}" type="presOf" srcId="{2386D29F-052C-E244-8494-DD378A8D4FA6}" destId="{AA991142-8611-5D43-B3C4-269CF6375A78}" srcOrd="0" destOrd="0" presId="urn:microsoft.com/office/officeart/2005/8/layout/hierarchy1"/>
    <dgm:cxn modelId="{89750022-8FD9-4B1D-BA8C-59C6935BDF21}" type="presOf" srcId="{3C9FF524-791A-6742-BFC7-0E5B42B5D82E}" destId="{0E62FBC6-6466-8D44-819B-311ED9A9504C}" srcOrd="0" destOrd="0" presId="urn:microsoft.com/office/officeart/2005/8/layout/hierarchy1"/>
    <dgm:cxn modelId="{E989DC55-3516-4DD1-94AA-64789E7A1698}" type="presOf" srcId="{E959D61D-0C70-8247-98F2-B455286E9418}" destId="{8464E55E-B072-0A49-82EC-00933B5103A1}" srcOrd="0" destOrd="0" presId="urn:microsoft.com/office/officeart/2005/8/layout/hierarchy1"/>
    <dgm:cxn modelId="{59778562-64BF-B641-98DD-E99993636C43}" srcId="{2386D29F-052C-E244-8494-DD378A8D4FA6}" destId="{3C9FF524-791A-6742-BFC7-0E5B42B5D82E}" srcOrd="1" destOrd="0" parTransId="{4382F291-F72B-4948-9BEE-99D9D6967F46}" sibTransId="{03C4D116-49B6-1242-9537-4A4A76902208}"/>
    <dgm:cxn modelId="{5CEC2537-B3C1-4772-B61C-3E264ECB908A}" type="presOf" srcId="{5A90243C-DFFE-8C48-A873-FE400F1251BA}" destId="{B5AFC798-FCB0-3145-B945-014789BB37B1}" srcOrd="0" destOrd="0" presId="urn:microsoft.com/office/officeart/2005/8/layout/hierarchy1"/>
    <dgm:cxn modelId="{A69AF01B-78BF-6541-A137-200CD549E8BB}" srcId="{2386D29F-052C-E244-8494-DD378A8D4FA6}" destId="{D610B7CC-F9C1-9143-9C7F-A4FE115F7EDA}" srcOrd="3" destOrd="0" parTransId="{A1D2690A-1946-4144-AD87-9B78CA60AB20}" sibTransId="{D932E0FE-1A68-EB4C-9035-F5331EFAD323}"/>
    <dgm:cxn modelId="{51C3767E-1A3A-3148-8F13-584CB1D1BB6C}" srcId="{25AB9F58-8F72-4836-A94B-F4F1F54F35F9}" destId="{126E4CC5-6159-9245-AA18-3E1C21D12E65}" srcOrd="0" destOrd="0" parTransId="{35479D65-038D-3342-B1CD-85C7FE2CCF4F}" sibTransId="{3E8D4CAD-E0CD-6D42-96E0-36F0C298CE62}"/>
    <dgm:cxn modelId="{3CF5BEF7-E8A0-1D44-9A85-1EF116EEC849}" srcId="{126E4CC5-6159-9245-AA18-3E1C21D12E65}" destId="{BC3183CC-13CA-4E4E-9377-091198FA8B94}" srcOrd="1" destOrd="0" parTransId="{C213B17E-72F6-AA49-9C33-C0D19031E86F}" sibTransId="{D49D3D55-98E3-044A-BAD2-4AB62D25D2E7}"/>
    <dgm:cxn modelId="{8973234E-1E56-834E-8C70-DFA1C2D20492}" srcId="{BC3183CC-13CA-4E4E-9377-091198FA8B94}" destId="{7870A310-35F2-FF42-81A8-A6D54BE07614}" srcOrd="0" destOrd="0" parTransId="{E959D61D-0C70-8247-98F2-B455286E9418}" sibTransId="{9BCEF88A-CF4A-A449-AED2-140E3552D922}"/>
    <dgm:cxn modelId="{F0834FFD-706E-4CE7-8103-21B926C75D00}" type="presOf" srcId="{BF9AD9DB-6FF2-284B-9C5E-B26217701F5F}" destId="{27CAEC10-AD5C-B040-8D01-5DD57F8558C1}" srcOrd="0" destOrd="0" presId="urn:microsoft.com/office/officeart/2005/8/layout/hierarchy1"/>
    <dgm:cxn modelId="{66170B8F-0744-41C3-98C8-DBC43F836879}" type="presOf" srcId="{4382F291-F72B-4948-9BEE-99D9D6967F46}" destId="{B109FEF5-8A5A-A248-8092-9F3B1DA7FC1E}" srcOrd="0" destOrd="0" presId="urn:microsoft.com/office/officeart/2005/8/layout/hierarchy1"/>
    <dgm:cxn modelId="{E1EF3E5A-5172-4619-9E56-E0BC3E582B96}" type="presOf" srcId="{27742506-F635-634F-A649-E3CBE3512069}" destId="{7982ABD7-CCD8-0B42-B76A-24AFF71A610B}" srcOrd="0" destOrd="0" presId="urn:microsoft.com/office/officeart/2005/8/layout/hierarchy1"/>
    <dgm:cxn modelId="{FE59954C-749F-4341-B03C-DAA100135459}" type="presOf" srcId="{2BCB72CD-0F04-5144-9FC8-AE1EC47F2CF6}" destId="{B19702B4-F034-CF41-8A20-ABE7BF60CD9D}" srcOrd="0" destOrd="0" presId="urn:microsoft.com/office/officeart/2005/8/layout/hierarchy1"/>
    <dgm:cxn modelId="{724E8BAF-167C-494D-845C-3418FB61E344}" type="presOf" srcId="{25AB9F58-8F72-4836-A94B-F4F1F54F35F9}" destId="{0A18EE62-7CC9-450B-BF86-073A99C562A8}" srcOrd="0" destOrd="0" presId="urn:microsoft.com/office/officeart/2005/8/layout/hierarchy1"/>
    <dgm:cxn modelId="{A5D02472-999A-477C-8E80-9BE089C7889D}" type="presParOf" srcId="{0A18EE62-7CC9-450B-BF86-073A99C562A8}" destId="{85FB5AF9-C6EE-B046-9E8D-34BD8748B785}" srcOrd="0" destOrd="0" presId="urn:microsoft.com/office/officeart/2005/8/layout/hierarchy1"/>
    <dgm:cxn modelId="{D65A7516-20AB-4459-A1D1-7619B46404EB}" type="presParOf" srcId="{85FB5AF9-C6EE-B046-9E8D-34BD8748B785}" destId="{63DE3F38-7615-1E40-967B-A6D4E3DAE96B}" srcOrd="0" destOrd="0" presId="urn:microsoft.com/office/officeart/2005/8/layout/hierarchy1"/>
    <dgm:cxn modelId="{755993DC-AFBA-44AF-9554-742E964F7A3B}" type="presParOf" srcId="{63DE3F38-7615-1E40-967B-A6D4E3DAE96B}" destId="{92B1CEE0-3E04-3F46-BEAA-B15427C5CAD0}" srcOrd="0" destOrd="0" presId="urn:microsoft.com/office/officeart/2005/8/layout/hierarchy1"/>
    <dgm:cxn modelId="{EFCA9B64-4F37-4BA2-B99B-1E758E0E429B}" type="presParOf" srcId="{63DE3F38-7615-1E40-967B-A6D4E3DAE96B}" destId="{237877DE-E441-A94E-8383-14CDCBAE55AF}" srcOrd="1" destOrd="0" presId="urn:microsoft.com/office/officeart/2005/8/layout/hierarchy1"/>
    <dgm:cxn modelId="{0371EA26-C5A4-42C0-B46A-1ED9D9329DCF}" type="presParOf" srcId="{85FB5AF9-C6EE-B046-9E8D-34BD8748B785}" destId="{56747ED5-DB6D-1146-A3BA-10BAFA800909}" srcOrd="1" destOrd="0" presId="urn:microsoft.com/office/officeart/2005/8/layout/hierarchy1"/>
    <dgm:cxn modelId="{8D930578-DE3B-4AF1-AB0F-EBF6D9C2742E}" type="presParOf" srcId="{56747ED5-DB6D-1146-A3BA-10BAFA800909}" destId="{B5AFC798-FCB0-3145-B945-014789BB37B1}" srcOrd="0" destOrd="0" presId="urn:microsoft.com/office/officeart/2005/8/layout/hierarchy1"/>
    <dgm:cxn modelId="{B88F8513-0593-42F6-B299-A00D2BE321BB}" type="presParOf" srcId="{56747ED5-DB6D-1146-A3BA-10BAFA800909}" destId="{835F2B3E-5D92-D047-B98F-4DD354DFCFA4}" srcOrd="1" destOrd="0" presId="urn:microsoft.com/office/officeart/2005/8/layout/hierarchy1"/>
    <dgm:cxn modelId="{5A4A52BF-8A26-4823-A8D5-D0C1443D221C}" type="presParOf" srcId="{835F2B3E-5D92-D047-B98F-4DD354DFCFA4}" destId="{C240AA64-F32D-594B-A3AF-0A772F3B0EA3}" srcOrd="0" destOrd="0" presId="urn:microsoft.com/office/officeart/2005/8/layout/hierarchy1"/>
    <dgm:cxn modelId="{BECB2E46-A172-4478-A913-81B3A5782E8F}" type="presParOf" srcId="{C240AA64-F32D-594B-A3AF-0A772F3B0EA3}" destId="{B414DD04-86D6-984A-AEB1-964C80B357F9}" srcOrd="0" destOrd="0" presId="urn:microsoft.com/office/officeart/2005/8/layout/hierarchy1"/>
    <dgm:cxn modelId="{B54EC18B-988C-439A-A879-CFA49775549E}" type="presParOf" srcId="{C240AA64-F32D-594B-A3AF-0A772F3B0EA3}" destId="{AA991142-8611-5D43-B3C4-269CF6375A78}" srcOrd="1" destOrd="0" presId="urn:microsoft.com/office/officeart/2005/8/layout/hierarchy1"/>
    <dgm:cxn modelId="{B7B53BE6-A374-4B98-B6BF-8E3323197BDE}" type="presParOf" srcId="{835F2B3E-5D92-D047-B98F-4DD354DFCFA4}" destId="{9CA9985F-65DC-EB4A-9C94-0C41836C7170}" srcOrd="1" destOrd="0" presId="urn:microsoft.com/office/officeart/2005/8/layout/hierarchy1"/>
    <dgm:cxn modelId="{64563726-CE9F-48F8-A2F5-0913307E919A}" type="presParOf" srcId="{9CA9985F-65DC-EB4A-9C94-0C41836C7170}" destId="{7982ABD7-CCD8-0B42-B76A-24AFF71A610B}" srcOrd="0" destOrd="0" presId="urn:microsoft.com/office/officeart/2005/8/layout/hierarchy1"/>
    <dgm:cxn modelId="{2323C749-3C0A-4DD1-AF9E-EDA87F237E23}" type="presParOf" srcId="{9CA9985F-65DC-EB4A-9C94-0C41836C7170}" destId="{0B11FBC8-42C4-714D-BAEC-356A90EC2DF6}" srcOrd="1" destOrd="0" presId="urn:microsoft.com/office/officeart/2005/8/layout/hierarchy1"/>
    <dgm:cxn modelId="{91C12625-BEB2-457F-912A-0F3FF589C7B1}" type="presParOf" srcId="{0B11FBC8-42C4-714D-BAEC-356A90EC2DF6}" destId="{AB5BE5F1-0DF5-8B49-B68D-BF92D6EB6BBA}" srcOrd="0" destOrd="0" presId="urn:microsoft.com/office/officeart/2005/8/layout/hierarchy1"/>
    <dgm:cxn modelId="{7B022DDA-F310-4813-815D-5F46E522B795}" type="presParOf" srcId="{AB5BE5F1-0DF5-8B49-B68D-BF92D6EB6BBA}" destId="{6F0896A3-415A-0E4C-89B3-90ADF897D230}" srcOrd="0" destOrd="0" presId="urn:microsoft.com/office/officeart/2005/8/layout/hierarchy1"/>
    <dgm:cxn modelId="{193C3DDD-9B0A-4663-800A-E7B48CEB67DF}" type="presParOf" srcId="{AB5BE5F1-0DF5-8B49-B68D-BF92D6EB6BBA}" destId="{270D219C-609C-F047-AD43-AE5C94E12CA5}" srcOrd="1" destOrd="0" presId="urn:microsoft.com/office/officeart/2005/8/layout/hierarchy1"/>
    <dgm:cxn modelId="{64F7FECC-3B4C-4C3A-86CD-B99D53C0C811}" type="presParOf" srcId="{0B11FBC8-42C4-714D-BAEC-356A90EC2DF6}" destId="{1582A8F9-C5B2-9340-AEFB-701FE4BCE678}" srcOrd="1" destOrd="0" presId="urn:microsoft.com/office/officeart/2005/8/layout/hierarchy1"/>
    <dgm:cxn modelId="{9479E5DC-5751-463E-AF84-80050AABEAD4}" type="presParOf" srcId="{9CA9985F-65DC-EB4A-9C94-0C41836C7170}" destId="{B109FEF5-8A5A-A248-8092-9F3B1DA7FC1E}" srcOrd="2" destOrd="0" presId="urn:microsoft.com/office/officeart/2005/8/layout/hierarchy1"/>
    <dgm:cxn modelId="{7470FB50-8C29-4CF6-9DC9-467808A49324}" type="presParOf" srcId="{9CA9985F-65DC-EB4A-9C94-0C41836C7170}" destId="{CBAD6C02-F169-EE44-B837-B584FA202815}" srcOrd="3" destOrd="0" presId="urn:microsoft.com/office/officeart/2005/8/layout/hierarchy1"/>
    <dgm:cxn modelId="{A64D8ADE-C894-4392-9525-C4015A046A87}" type="presParOf" srcId="{CBAD6C02-F169-EE44-B837-B584FA202815}" destId="{4DD910DA-49EE-F147-8CB8-2747E6F66190}" srcOrd="0" destOrd="0" presId="urn:microsoft.com/office/officeart/2005/8/layout/hierarchy1"/>
    <dgm:cxn modelId="{5437967F-CA16-4BE2-B2D6-06175E92F375}" type="presParOf" srcId="{4DD910DA-49EE-F147-8CB8-2747E6F66190}" destId="{168BA242-0E24-0C4D-958E-CFF527298A91}" srcOrd="0" destOrd="0" presId="urn:microsoft.com/office/officeart/2005/8/layout/hierarchy1"/>
    <dgm:cxn modelId="{30D47C84-5BD1-4D40-A368-081C5D503242}" type="presParOf" srcId="{4DD910DA-49EE-F147-8CB8-2747E6F66190}" destId="{0E62FBC6-6466-8D44-819B-311ED9A9504C}" srcOrd="1" destOrd="0" presId="urn:microsoft.com/office/officeart/2005/8/layout/hierarchy1"/>
    <dgm:cxn modelId="{8CE32B78-9F77-4E24-B253-87FDD9A8ABA2}" type="presParOf" srcId="{CBAD6C02-F169-EE44-B837-B584FA202815}" destId="{36EEBEDD-3C55-7444-A0F2-3C09C3A906BD}" srcOrd="1" destOrd="0" presId="urn:microsoft.com/office/officeart/2005/8/layout/hierarchy1"/>
    <dgm:cxn modelId="{8493C6BC-759D-429F-B70E-BD76FFE344FC}" type="presParOf" srcId="{9CA9985F-65DC-EB4A-9C94-0C41836C7170}" destId="{50AAC6EF-422F-864B-B228-E10C2A777FAF}" srcOrd="4" destOrd="0" presId="urn:microsoft.com/office/officeart/2005/8/layout/hierarchy1"/>
    <dgm:cxn modelId="{761166C3-C3C3-47DA-B67F-E47FC3847533}" type="presParOf" srcId="{9CA9985F-65DC-EB4A-9C94-0C41836C7170}" destId="{B8EE87A7-BE22-C245-AEBA-ED880B3BE61A}" srcOrd="5" destOrd="0" presId="urn:microsoft.com/office/officeart/2005/8/layout/hierarchy1"/>
    <dgm:cxn modelId="{73CA0246-852B-431F-9BF8-024503EB5CCF}" type="presParOf" srcId="{B8EE87A7-BE22-C245-AEBA-ED880B3BE61A}" destId="{2BA1BB00-1773-3D40-BD02-22DD92F20140}" srcOrd="0" destOrd="0" presId="urn:microsoft.com/office/officeart/2005/8/layout/hierarchy1"/>
    <dgm:cxn modelId="{5199762C-98BC-4D1D-89AA-DD3DB7A1BDE8}" type="presParOf" srcId="{2BA1BB00-1773-3D40-BD02-22DD92F20140}" destId="{880A423C-6AD0-1847-BA26-E3D519B47DFA}" srcOrd="0" destOrd="0" presId="urn:microsoft.com/office/officeart/2005/8/layout/hierarchy1"/>
    <dgm:cxn modelId="{44BB4464-552C-4AA7-85E5-03CBC7623FF6}" type="presParOf" srcId="{2BA1BB00-1773-3D40-BD02-22DD92F20140}" destId="{B19702B4-F034-CF41-8A20-ABE7BF60CD9D}" srcOrd="1" destOrd="0" presId="urn:microsoft.com/office/officeart/2005/8/layout/hierarchy1"/>
    <dgm:cxn modelId="{11A6131E-0CEE-4813-8018-9BC07EBB6C5B}" type="presParOf" srcId="{B8EE87A7-BE22-C245-AEBA-ED880B3BE61A}" destId="{96ECC69D-CB02-8943-B719-A124FAC1E9DA}" srcOrd="1" destOrd="0" presId="urn:microsoft.com/office/officeart/2005/8/layout/hierarchy1"/>
    <dgm:cxn modelId="{0D26FC67-0635-4074-BB83-B79BE86C5630}" type="presParOf" srcId="{9CA9985F-65DC-EB4A-9C94-0C41836C7170}" destId="{1D334701-3044-9E4F-A39F-2D7F8E12A9A6}" srcOrd="6" destOrd="0" presId="urn:microsoft.com/office/officeart/2005/8/layout/hierarchy1"/>
    <dgm:cxn modelId="{A73A14B5-BA2C-44AC-8E9B-AEE20D6B87AB}" type="presParOf" srcId="{9CA9985F-65DC-EB4A-9C94-0C41836C7170}" destId="{E16854EA-3550-9142-B067-2B0035B63C84}" srcOrd="7" destOrd="0" presId="urn:microsoft.com/office/officeart/2005/8/layout/hierarchy1"/>
    <dgm:cxn modelId="{50516673-31A2-4A2D-8AEF-B7B00B28DC2B}" type="presParOf" srcId="{E16854EA-3550-9142-B067-2B0035B63C84}" destId="{DD16498C-2478-0749-A54A-64CB146E385C}" srcOrd="0" destOrd="0" presId="urn:microsoft.com/office/officeart/2005/8/layout/hierarchy1"/>
    <dgm:cxn modelId="{4EBCDBDB-D79A-4BCA-A452-87139FA511E9}" type="presParOf" srcId="{DD16498C-2478-0749-A54A-64CB146E385C}" destId="{CA306B24-C7B9-A24F-8D09-DBE40650AD6A}" srcOrd="0" destOrd="0" presId="urn:microsoft.com/office/officeart/2005/8/layout/hierarchy1"/>
    <dgm:cxn modelId="{C6000D38-4778-4303-8DBF-8063B53FC6B0}" type="presParOf" srcId="{DD16498C-2478-0749-A54A-64CB146E385C}" destId="{79575C97-18DE-9E47-8C52-95C677112F2D}" srcOrd="1" destOrd="0" presId="urn:microsoft.com/office/officeart/2005/8/layout/hierarchy1"/>
    <dgm:cxn modelId="{190356EB-B109-4576-A487-2CC86556DC3D}" type="presParOf" srcId="{E16854EA-3550-9142-B067-2B0035B63C84}" destId="{CF9C590A-C987-2440-98B4-8176D07762B0}" srcOrd="1" destOrd="0" presId="urn:microsoft.com/office/officeart/2005/8/layout/hierarchy1"/>
    <dgm:cxn modelId="{931E9510-8B0F-40A4-90F0-C1A6D80A88CF}" type="presParOf" srcId="{56747ED5-DB6D-1146-A3BA-10BAFA800909}" destId="{055A1CDE-C7C9-D24B-BDF3-BC247FED1F6C}" srcOrd="2" destOrd="0" presId="urn:microsoft.com/office/officeart/2005/8/layout/hierarchy1"/>
    <dgm:cxn modelId="{C7E76025-E514-49BF-967D-983FBFB55204}" type="presParOf" srcId="{56747ED5-DB6D-1146-A3BA-10BAFA800909}" destId="{768D7141-040E-5044-823B-057B7B0A4901}" srcOrd="3" destOrd="0" presId="urn:microsoft.com/office/officeart/2005/8/layout/hierarchy1"/>
    <dgm:cxn modelId="{9C4F4E1D-8457-45AD-86B8-24C30C6D1D2D}" type="presParOf" srcId="{768D7141-040E-5044-823B-057B7B0A4901}" destId="{7F9CB09C-972A-884A-8FDB-3EAE93714D35}" srcOrd="0" destOrd="0" presId="urn:microsoft.com/office/officeart/2005/8/layout/hierarchy1"/>
    <dgm:cxn modelId="{62362D0F-1651-42EC-96C3-76D10AF75B5A}" type="presParOf" srcId="{7F9CB09C-972A-884A-8FDB-3EAE93714D35}" destId="{071F7B9C-A0CA-C149-B6E5-F62FDC6151F0}" srcOrd="0" destOrd="0" presId="urn:microsoft.com/office/officeart/2005/8/layout/hierarchy1"/>
    <dgm:cxn modelId="{B58E9E6D-68E9-44D4-A571-DBBADD7F5136}" type="presParOf" srcId="{7F9CB09C-972A-884A-8FDB-3EAE93714D35}" destId="{2059F4F0-0C9D-C143-8C59-CCCA9D83312C}" srcOrd="1" destOrd="0" presId="urn:microsoft.com/office/officeart/2005/8/layout/hierarchy1"/>
    <dgm:cxn modelId="{DF3E6B63-5A80-4A6F-9C75-B649F3C0962E}" type="presParOf" srcId="{768D7141-040E-5044-823B-057B7B0A4901}" destId="{03CEE224-E514-5B41-9CF7-83433CECCF3F}" srcOrd="1" destOrd="0" presId="urn:microsoft.com/office/officeart/2005/8/layout/hierarchy1"/>
    <dgm:cxn modelId="{DF5F3382-01CD-4BDF-B105-3B6C81CF734A}" type="presParOf" srcId="{03CEE224-E514-5B41-9CF7-83433CECCF3F}" destId="{8464E55E-B072-0A49-82EC-00933B5103A1}" srcOrd="0" destOrd="0" presId="urn:microsoft.com/office/officeart/2005/8/layout/hierarchy1"/>
    <dgm:cxn modelId="{46A044F3-C67D-4968-8CCF-73687259DFC7}" type="presParOf" srcId="{03CEE224-E514-5B41-9CF7-83433CECCF3F}" destId="{4059C071-73D1-FE44-BE72-03F91812E4C8}" srcOrd="1" destOrd="0" presId="urn:microsoft.com/office/officeart/2005/8/layout/hierarchy1"/>
    <dgm:cxn modelId="{66ED6C5F-4DD1-4761-9402-BE5CFA9404EC}" type="presParOf" srcId="{4059C071-73D1-FE44-BE72-03F91812E4C8}" destId="{AEA0C4BB-C49F-1742-90E1-6D984AD13B54}" srcOrd="0" destOrd="0" presId="urn:microsoft.com/office/officeart/2005/8/layout/hierarchy1"/>
    <dgm:cxn modelId="{D4491F7D-8976-4C12-B77C-B156E71C9264}" type="presParOf" srcId="{AEA0C4BB-C49F-1742-90E1-6D984AD13B54}" destId="{57FEDA2D-BE02-1D4C-8CEC-0F533D973C7C}" srcOrd="0" destOrd="0" presId="urn:microsoft.com/office/officeart/2005/8/layout/hierarchy1"/>
    <dgm:cxn modelId="{4CC8E115-1661-4250-A4A5-AB39480BC446}" type="presParOf" srcId="{AEA0C4BB-C49F-1742-90E1-6D984AD13B54}" destId="{63354177-6E8F-5145-A8F5-A696BC96726A}" srcOrd="1" destOrd="0" presId="urn:microsoft.com/office/officeart/2005/8/layout/hierarchy1"/>
    <dgm:cxn modelId="{6E234EA0-00E9-497E-9E4E-7CFA68BC413A}" type="presParOf" srcId="{4059C071-73D1-FE44-BE72-03F91812E4C8}" destId="{6BD412D5-5DC8-284C-8379-758873B919CB}" srcOrd="1" destOrd="0" presId="urn:microsoft.com/office/officeart/2005/8/layout/hierarchy1"/>
    <dgm:cxn modelId="{FF60CD58-2D2D-4CD6-AE2E-136FF20DD7CE}" type="presParOf" srcId="{03CEE224-E514-5B41-9CF7-83433CECCF3F}" destId="{6EA6AE8D-627E-414D-85CB-D32CA5E1DB0C}" srcOrd="2" destOrd="0" presId="urn:microsoft.com/office/officeart/2005/8/layout/hierarchy1"/>
    <dgm:cxn modelId="{6F0D3474-0F8F-4F0E-AFAB-2BC100EE9B90}" type="presParOf" srcId="{03CEE224-E514-5B41-9CF7-83433CECCF3F}" destId="{2B111B99-A5B6-2945-A944-8D2C94201433}" srcOrd="3" destOrd="0" presId="urn:microsoft.com/office/officeart/2005/8/layout/hierarchy1"/>
    <dgm:cxn modelId="{048A0008-3EBB-48C3-A853-268F4B414F91}" type="presParOf" srcId="{2B111B99-A5B6-2945-A944-8D2C94201433}" destId="{6D43925A-07F8-D34E-BA0C-790B50470997}" srcOrd="0" destOrd="0" presId="urn:microsoft.com/office/officeart/2005/8/layout/hierarchy1"/>
    <dgm:cxn modelId="{75559847-AA23-4E22-8449-B73C6C3298A4}" type="presParOf" srcId="{6D43925A-07F8-D34E-BA0C-790B50470997}" destId="{FC624F9F-5AA3-3945-9F2E-CE026247952D}" srcOrd="0" destOrd="0" presId="urn:microsoft.com/office/officeart/2005/8/layout/hierarchy1"/>
    <dgm:cxn modelId="{03A8235D-19B1-490C-924F-A79A678A12A7}" type="presParOf" srcId="{6D43925A-07F8-D34E-BA0C-790B50470997}" destId="{27CAEC10-AD5C-B040-8D01-5DD57F8558C1}" srcOrd="1" destOrd="0" presId="urn:microsoft.com/office/officeart/2005/8/layout/hierarchy1"/>
    <dgm:cxn modelId="{1DC7A33E-4D4F-4177-B0AE-A64CD88FCDF0}" type="presParOf" srcId="{2B111B99-A5B6-2945-A944-8D2C94201433}" destId="{A9E03092-5D2F-FE41-8ABD-107F3A402E15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أَنـْ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فُسَهم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دِهَ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اقًا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والمُ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نـْخـَ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نِقَةُ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+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قـَـ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</a:t>
          </a:r>
          <a:endParaRPr lang="ar-S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EA976745-DD05-8640-92FC-FF4A7D743EF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+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endParaRPr lang="en-US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كــَـ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ان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DA21E1B-6DF0-3847-BA3F-5D113754AFB2}" type="parTrans" cxnId="{323A3876-C418-FD42-B133-226607E8E8B2}">
      <dgm:prSet/>
      <dgm:spPr/>
      <dgm:t>
        <a:bodyPr/>
        <a:lstStyle/>
        <a:p>
          <a:endParaRPr lang="en-US"/>
        </a:p>
      </dgm:t>
    </dgm:pt>
    <dgm:pt modelId="{07E81BE5-5882-1F4C-BED4-27F43238B379}" type="sibTrans" cxnId="{323A3876-C418-FD42-B133-226607E8E8B2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ScaleX="86119" custScaleY="79075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95935" custScaleY="57882" custLinFactNeighborX="-1238" custLinFactNeighborY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4" custScaleX="93913" custScaleY="60992" custLinFactNeighborX="-872" custLinFactNeighborY="-25352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ScaleX="86119" custScaleY="79075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90217" custScaleY="54551" custLinFactNeighborX="1211" custLinFactNeighborY="-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3B17E978-8F11-4249-AFE6-37C3E9C3A716}" type="pres">
      <dgm:prSet presAssocID="{C213B17E-72F6-AA49-9C33-C0D19031E86F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1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1" presStyleCnt="4" custScaleX="93913" custScaleY="60992" custLinFactNeighborX="-980" custLinFactNeighborY="-22595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ScaleX="86119" custScaleY="79075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93867" custScaleY="53084" custLinFactNeighborX="4621" custLinFactNeighborY="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2" presStyleCnt="4" custScaleX="64868" custScaleY="60992" custLinFactNeighborX="5430" custLinFactNeighborY="-26035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  <dgm:pt modelId="{892B293E-478D-AA42-A5FD-AAFDF480EFE7}" type="pres">
      <dgm:prSet presAssocID="{1DA21E1B-6DF0-3847-BA3F-5D113754AFB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DEEBBF7B-D3F6-4C47-ADD4-00C3058EF9C7}" type="pres">
      <dgm:prSet presAssocID="{EA976745-DD05-8640-92FC-FF4A7D743EF1}" presName="hierRoot3" presStyleCnt="0"/>
      <dgm:spPr/>
    </dgm:pt>
    <dgm:pt modelId="{0BD990F6-043E-7841-8632-9CBD187D152F}" type="pres">
      <dgm:prSet presAssocID="{EA976745-DD05-8640-92FC-FF4A7D743EF1}" presName="composite3" presStyleCnt="0"/>
      <dgm:spPr/>
    </dgm:pt>
    <dgm:pt modelId="{2BEB6123-0D17-864C-B4A3-8FB24D7BE4A3}" type="pres">
      <dgm:prSet presAssocID="{EA976745-DD05-8640-92FC-FF4A7D743EF1}" presName="background3" presStyleLbl="node3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D6B6F60F-214F-6C41-B89C-484D61CAE06E}" type="pres">
      <dgm:prSet presAssocID="{EA976745-DD05-8640-92FC-FF4A7D743EF1}" presName="text3" presStyleLbl="fgAcc3" presStyleIdx="3" presStyleCnt="4" custScaleX="69072" custScaleY="60011" custLinFactNeighborY="-24752">
        <dgm:presLayoutVars>
          <dgm:chPref val="3"/>
        </dgm:presLayoutVars>
      </dgm:prSet>
      <dgm:spPr>
        <a:xfrm>
          <a:off x="9200239" y="3966345"/>
          <a:ext cx="2551488" cy="16201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8A7939-13A3-2E4B-B758-3E2F5DE654A4}" type="pres">
      <dgm:prSet presAssocID="{EA976745-DD05-8640-92FC-FF4A7D743EF1}" presName="hierChild4" presStyleCnt="0"/>
      <dgm:spPr/>
    </dgm:pt>
  </dgm:ptLst>
  <dgm:cxnLst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59A004F4-0624-41A2-9D69-FAB440556F0B}" type="presOf" srcId="{DDA6BAE4-EAAE-9244-AFC9-777DEFF1B20F}" destId="{2A252742-A707-184B-9A51-41180BD9566E}" srcOrd="0" destOrd="0" presId="urn:microsoft.com/office/officeart/2005/8/layout/hierarchy1"/>
    <dgm:cxn modelId="{01EB3E6D-D738-4082-AF58-5438746C39E6}" type="presOf" srcId="{1DA21E1B-6DF0-3847-BA3F-5D113754AFB2}" destId="{892B293E-478D-AA42-A5FD-AAFDF480EFE7}" srcOrd="0" destOrd="0" presId="urn:microsoft.com/office/officeart/2005/8/layout/hierarchy1"/>
    <dgm:cxn modelId="{E1B8C272-2B4A-4316-A0C1-6312AE98A34C}" type="presOf" srcId="{0F351C89-AF4A-6E42-99BF-55A58B7E5409}" destId="{4D6879D4-0F08-8A4E-948E-4D210E381B2E}" srcOrd="0" destOrd="0" presId="urn:microsoft.com/office/officeart/2005/8/layout/hierarchy1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86C620D9-FBCF-4233-A6BB-99909430389B}" type="presOf" srcId="{EA976745-DD05-8640-92FC-FF4A7D743EF1}" destId="{D6B6F60F-214F-6C41-B89C-484D61CAE06E}" srcOrd="0" destOrd="0" presId="urn:microsoft.com/office/officeart/2005/8/layout/hierarchy1"/>
    <dgm:cxn modelId="{EA40429C-D12C-4DA7-95EC-26CDDD5CF116}" type="presOf" srcId="{126E4CC5-6159-9245-AA18-3E1C21D12E65}" destId="{7B37B7F8-666E-7A49-8603-283DE64D1385}" srcOrd="0" destOrd="0" presId="urn:microsoft.com/office/officeart/2005/8/layout/hierarchy1"/>
    <dgm:cxn modelId="{B495CB4F-4124-419E-95AB-44F02F35E323}" type="presOf" srcId="{58112F73-C1CD-0940-A9C3-3131730AEF68}" destId="{F252927D-78BE-9749-B79C-1C05EC38875C}" srcOrd="0" destOrd="0" presId="urn:microsoft.com/office/officeart/2005/8/layout/hierarchy1"/>
    <dgm:cxn modelId="{3CF5BEF7-E8A0-1D44-9A85-1EF116EEC849}" srcId="{126E4CC5-6159-9245-AA18-3E1C21D12E65}" destId="{BC3183CC-13CA-4E4E-9377-091198FA8B94}" srcOrd="0" destOrd="0" parTransId="{C213B17E-72F6-AA49-9C33-C0D19031E86F}" sibTransId="{D49D3D55-98E3-044A-BAD2-4AB62D25D2E7}"/>
    <dgm:cxn modelId="{5FC0C85F-A5D3-47F9-AD92-521CE9B678C3}" type="presOf" srcId="{A66CEE0F-3D07-42BB-877B-BF3AFE1D971A}" destId="{36B953B2-6532-FD40-8AF2-83F9711E6005}" srcOrd="0" destOrd="0" presId="urn:microsoft.com/office/officeart/2005/8/layout/hierarchy1"/>
    <dgm:cxn modelId="{453CFB0A-FDD9-44FD-A161-FE7D68440817}" type="presOf" srcId="{36A9195E-87CC-DB45-8916-D5CC7F8E35AF}" destId="{F91CD8FB-F832-E34B-8840-CD28D6599C9A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14443D5C-39A4-4BFB-8361-3325ED3B5C7B}" type="presOf" srcId="{BC3183CC-13CA-4E4E-9377-091198FA8B94}" destId="{B7A8206C-7C5C-D84B-B4B8-14F287A463DC}" srcOrd="0" destOrd="0" presId="urn:microsoft.com/office/officeart/2005/8/layout/hierarchy1"/>
    <dgm:cxn modelId="{F85CC3FC-5559-41D9-A682-2FE7FC773C1A}" type="presOf" srcId="{9B09BB79-4A48-5A4F-BABC-9201A9C43A46}" destId="{5015D14B-BF29-174D-A1B0-69567AD221A3}" srcOrd="0" destOrd="0" presId="urn:microsoft.com/office/officeart/2005/8/layout/hierarchy1"/>
    <dgm:cxn modelId="{DF53537E-D951-4650-9138-B57B8DB9380C}" type="presOf" srcId="{00F8C2C6-65EA-2C4C-BF70-5A6E86CCA30E}" destId="{45C359A1-FCA5-D848-B55B-EF8318BB1B0D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CCDE83F5-F7EB-4B4D-A65B-FF084CCAA0AB}" type="presOf" srcId="{125351B1-8A1A-4044-9630-CD6F1264ADA3}" destId="{217954AC-97EF-8E4E-B810-043C1CF36B40}" srcOrd="0" destOrd="0" presId="urn:microsoft.com/office/officeart/2005/8/layout/hierarchy1"/>
    <dgm:cxn modelId="{5CC10D3E-E885-4E71-9B8B-B133F5F38460}" type="presOf" srcId="{25AB9F58-8F72-4836-A94B-F4F1F54F35F9}" destId="{0A18EE62-7CC9-450B-BF86-073A99C562A8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DD5973D3-A48E-408A-9CBF-B56483F48052}" type="presOf" srcId="{F94BBB0F-AD03-4C46-A063-DEC3C8278EB0}" destId="{4CAD5E84-FB95-C145-8969-2545100A67C1}" srcOrd="0" destOrd="0" presId="urn:microsoft.com/office/officeart/2005/8/layout/hierarchy1"/>
    <dgm:cxn modelId="{B7A128E9-DCEC-4FD5-952A-FE9EE78B5D47}" type="presOf" srcId="{86E9A519-F590-3346-88DB-D620DF5E7CFE}" destId="{EC723923-ABEF-9F4C-9E5A-A728C729B021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6A15BF95-C69B-4A38-9521-1B7C435536D4}" type="presOf" srcId="{35479D65-038D-3342-B1CD-85C7FE2CCF4F}" destId="{F4EB9C08-BF1D-424D-BC03-A1A2C36319BF}" srcOrd="0" destOrd="0" presId="urn:microsoft.com/office/officeart/2005/8/layout/hierarchy1"/>
    <dgm:cxn modelId="{323A3876-C418-FD42-B133-226607E8E8B2}" srcId="{0F351C89-AF4A-6E42-99BF-55A58B7E5409}" destId="{EA976745-DD05-8640-92FC-FF4A7D743EF1}" srcOrd="1" destOrd="0" parTransId="{1DA21E1B-6DF0-3847-BA3F-5D113754AFB2}" sibTransId="{07E81BE5-5882-1F4C-BED4-27F43238B379}"/>
    <dgm:cxn modelId="{4934C4F2-DCA6-4DBB-8003-2ED0C59897FE}" type="presOf" srcId="{C213B17E-72F6-AA49-9C33-C0D19031E86F}" destId="{3B17E978-8F11-4249-AFE6-37C3E9C3A716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6865B173-9424-40A4-A8D5-7A53607E235D}" type="presOf" srcId="{7D163C46-4ABC-6746-BD89-F73AED8CF62B}" destId="{C35FF7E7-7E7B-D34B-8015-6F3DAF121FB1}" srcOrd="0" destOrd="0" presId="urn:microsoft.com/office/officeart/2005/8/layout/hierarchy1"/>
    <dgm:cxn modelId="{D5A35EF8-9AC5-4969-87AA-996AFA6B3D7C}" type="presParOf" srcId="{0A18EE62-7CC9-450B-BF86-073A99C562A8}" destId="{8703FB29-EE90-4949-BC03-D89F7C347C5E}" srcOrd="0" destOrd="0" presId="urn:microsoft.com/office/officeart/2005/8/layout/hierarchy1"/>
    <dgm:cxn modelId="{0CAD9CD7-B2F1-4095-BFDC-BCAAE07F85A8}" type="presParOf" srcId="{8703FB29-EE90-4949-BC03-D89F7C347C5E}" destId="{D707DCF9-F4BE-5B4B-8039-0A47D59D426E}" srcOrd="0" destOrd="0" presId="urn:microsoft.com/office/officeart/2005/8/layout/hierarchy1"/>
    <dgm:cxn modelId="{49FF2544-9CBF-4454-81FB-3C4D7FCEC857}" type="presParOf" srcId="{D707DCF9-F4BE-5B4B-8039-0A47D59D426E}" destId="{95A767DF-7781-F840-B606-6B84645E2BF3}" srcOrd="0" destOrd="0" presId="urn:microsoft.com/office/officeart/2005/8/layout/hierarchy1"/>
    <dgm:cxn modelId="{0BCD11B8-8D90-4E90-826C-D2CB14146ED5}" type="presParOf" srcId="{D707DCF9-F4BE-5B4B-8039-0A47D59D426E}" destId="{217954AC-97EF-8E4E-B810-043C1CF36B40}" srcOrd="1" destOrd="0" presId="urn:microsoft.com/office/officeart/2005/8/layout/hierarchy1"/>
    <dgm:cxn modelId="{1D00656A-88F2-460A-AA71-B33A05EB579D}" type="presParOf" srcId="{8703FB29-EE90-4949-BC03-D89F7C347C5E}" destId="{4507EDB1-E10F-1B45-BD2D-9B51C0E15E22}" srcOrd="1" destOrd="0" presId="urn:microsoft.com/office/officeart/2005/8/layout/hierarchy1"/>
    <dgm:cxn modelId="{BC3B0337-6432-43FE-8E02-32E2B1BFD131}" type="presParOf" srcId="{4507EDB1-E10F-1B45-BD2D-9B51C0E15E22}" destId="{45C359A1-FCA5-D848-B55B-EF8318BB1B0D}" srcOrd="0" destOrd="0" presId="urn:microsoft.com/office/officeart/2005/8/layout/hierarchy1"/>
    <dgm:cxn modelId="{52F2633D-E0B2-4301-AFD3-2E01F84570D4}" type="presParOf" srcId="{4507EDB1-E10F-1B45-BD2D-9B51C0E15E22}" destId="{B91C9673-C453-F540-8C1B-F67C350EA102}" srcOrd="1" destOrd="0" presId="urn:microsoft.com/office/officeart/2005/8/layout/hierarchy1"/>
    <dgm:cxn modelId="{51A72BE2-9172-443B-A804-02F110571E5E}" type="presParOf" srcId="{B91C9673-C453-F540-8C1B-F67C350EA102}" destId="{7FB546BF-15F5-4B49-A67C-7BD8E93583E0}" srcOrd="0" destOrd="0" presId="urn:microsoft.com/office/officeart/2005/8/layout/hierarchy1"/>
    <dgm:cxn modelId="{51C16AEF-DECB-4AF5-A5CE-48DB783F17C3}" type="presParOf" srcId="{7FB546BF-15F5-4B49-A67C-7BD8E93583E0}" destId="{04527D37-C1A0-BD47-8D9A-C1F83048CD43}" srcOrd="0" destOrd="0" presId="urn:microsoft.com/office/officeart/2005/8/layout/hierarchy1"/>
    <dgm:cxn modelId="{60488ECA-6D73-4B7D-9ED1-6585678C5DDB}" type="presParOf" srcId="{7FB546BF-15F5-4B49-A67C-7BD8E93583E0}" destId="{4CAD5E84-FB95-C145-8969-2545100A67C1}" srcOrd="1" destOrd="0" presId="urn:microsoft.com/office/officeart/2005/8/layout/hierarchy1"/>
    <dgm:cxn modelId="{810023DE-9724-4970-A5FF-CD625C8E7D19}" type="presParOf" srcId="{B91C9673-C453-F540-8C1B-F67C350EA102}" destId="{5D724206-B1F9-A048-835F-6FD61EF598B4}" srcOrd="1" destOrd="0" presId="urn:microsoft.com/office/officeart/2005/8/layout/hierarchy1"/>
    <dgm:cxn modelId="{910F7D57-0BC7-40B2-8CEA-9379970C7638}" type="presParOf" srcId="{5D724206-B1F9-A048-835F-6FD61EF598B4}" destId="{EC723923-ABEF-9F4C-9E5A-A728C729B021}" srcOrd="0" destOrd="0" presId="urn:microsoft.com/office/officeart/2005/8/layout/hierarchy1"/>
    <dgm:cxn modelId="{EF43BA22-15DA-41B3-886B-A6E488DF350F}" type="presParOf" srcId="{5D724206-B1F9-A048-835F-6FD61EF598B4}" destId="{A9122ECB-F3F9-384E-8E5A-604686001C97}" srcOrd="1" destOrd="0" presId="urn:microsoft.com/office/officeart/2005/8/layout/hierarchy1"/>
    <dgm:cxn modelId="{D1398D65-DF66-4D2C-A818-F922328811DD}" type="presParOf" srcId="{A9122ECB-F3F9-384E-8E5A-604686001C97}" destId="{CF638F79-FA4C-5B47-ADF5-C65CAC81E923}" srcOrd="0" destOrd="0" presId="urn:microsoft.com/office/officeart/2005/8/layout/hierarchy1"/>
    <dgm:cxn modelId="{A782A5A2-DE1E-4AE4-8F8B-7FA727F1775E}" type="presParOf" srcId="{CF638F79-FA4C-5B47-ADF5-C65CAC81E923}" destId="{CDB9089A-FF38-B94B-ACB3-4B25090C949F}" srcOrd="0" destOrd="0" presId="urn:microsoft.com/office/officeart/2005/8/layout/hierarchy1"/>
    <dgm:cxn modelId="{622776A5-8B8D-4AA1-A3A8-8716D1D30BF3}" type="presParOf" srcId="{CF638F79-FA4C-5B47-ADF5-C65CAC81E923}" destId="{F91CD8FB-F832-E34B-8840-CD28D6599C9A}" srcOrd="1" destOrd="0" presId="urn:microsoft.com/office/officeart/2005/8/layout/hierarchy1"/>
    <dgm:cxn modelId="{31383DEA-82D3-43AE-813A-0904A24F09FB}" type="presParOf" srcId="{A9122ECB-F3F9-384E-8E5A-604686001C97}" destId="{0C3B3238-375D-1F4C-98D4-C8AC38886A83}" srcOrd="1" destOrd="0" presId="urn:microsoft.com/office/officeart/2005/8/layout/hierarchy1"/>
    <dgm:cxn modelId="{1CD39036-7742-402F-8140-E37FBEBD3A0E}" type="presParOf" srcId="{0A18EE62-7CC9-450B-BF86-073A99C562A8}" destId="{4B41BDF1-4E58-EF44-8E90-E23F29543910}" srcOrd="1" destOrd="0" presId="urn:microsoft.com/office/officeart/2005/8/layout/hierarchy1"/>
    <dgm:cxn modelId="{0F0B0A30-39C9-464E-9684-D3AF755F3F25}" type="presParOf" srcId="{4B41BDF1-4E58-EF44-8E90-E23F29543910}" destId="{54B5FB47-C3AB-6043-B230-977A431EF500}" srcOrd="0" destOrd="0" presId="urn:microsoft.com/office/officeart/2005/8/layout/hierarchy1"/>
    <dgm:cxn modelId="{C3DBA8EA-FB73-4B23-B798-F803310530BC}" type="presParOf" srcId="{54B5FB47-C3AB-6043-B230-977A431EF500}" destId="{81EA831B-EFA2-4F4D-9F5F-3274AD52B923}" srcOrd="0" destOrd="0" presId="urn:microsoft.com/office/officeart/2005/8/layout/hierarchy1"/>
    <dgm:cxn modelId="{AC367724-1270-489A-A4B3-3CE303E9CD14}" type="presParOf" srcId="{54B5FB47-C3AB-6043-B230-977A431EF500}" destId="{36B953B2-6532-FD40-8AF2-83F9711E6005}" srcOrd="1" destOrd="0" presId="urn:microsoft.com/office/officeart/2005/8/layout/hierarchy1"/>
    <dgm:cxn modelId="{DBCC5B92-8670-4862-9075-2020BD5C8DD2}" type="presParOf" srcId="{4B41BDF1-4E58-EF44-8E90-E23F29543910}" destId="{BA2BBB79-B131-1E41-A26A-634879293E95}" srcOrd="1" destOrd="0" presId="urn:microsoft.com/office/officeart/2005/8/layout/hierarchy1"/>
    <dgm:cxn modelId="{1DC9FA8E-2E64-4E91-A4E8-8C26DDC021A4}" type="presParOf" srcId="{BA2BBB79-B131-1E41-A26A-634879293E95}" destId="{F4EB9C08-BF1D-424D-BC03-A1A2C36319BF}" srcOrd="0" destOrd="0" presId="urn:microsoft.com/office/officeart/2005/8/layout/hierarchy1"/>
    <dgm:cxn modelId="{475A7B6B-C2E0-4B50-85A9-344CCC80DC00}" type="presParOf" srcId="{BA2BBB79-B131-1E41-A26A-634879293E95}" destId="{2BFE902B-78E2-E845-B247-6C90DF47B9E5}" srcOrd="1" destOrd="0" presId="urn:microsoft.com/office/officeart/2005/8/layout/hierarchy1"/>
    <dgm:cxn modelId="{C15B0121-A23C-4207-98BE-C50BEBD0ABF3}" type="presParOf" srcId="{2BFE902B-78E2-E845-B247-6C90DF47B9E5}" destId="{C6CA84EA-0F2F-0B4E-9B8A-C9EA97D571FF}" srcOrd="0" destOrd="0" presId="urn:microsoft.com/office/officeart/2005/8/layout/hierarchy1"/>
    <dgm:cxn modelId="{517DDB72-6920-4074-8098-677F54E660F8}" type="presParOf" srcId="{C6CA84EA-0F2F-0B4E-9B8A-C9EA97D571FF}" destId="{69BBC232-0B94-9042-B077-B986634E9683}" srcOrd="0" destOrd="0" presId="urn:microsoft.com/office/officeart/2005/8/layout/hierarchy1"/>
    <dgm:cxn modelId="{EBA4567C-93A5-48E1-B0D7-F82F4A99B023}" type="presParOf" srcId="{C6CA84EA-0F2F-0B4E-9B8A-C9EA97D571FF}" destId="{7B37B7F8-666E-7A49-8603-283DE64D1385}" srcOrd="1" destOrd="0" presId="urn:microsoft.com/office/officeart/2005/8/layout/hierarchy1"/>
    <dgm:cxn modelId="{C3DF271D-628B-40B1-B96A-819C9B65B528}" type="presParOf" srcId="{2BFE902B-78E2-E845-B247-6C90DF47B9E5}" destId="{6DF4E76E-ABE2-CC44-9AA7-B95130374E26}" srcOrd="1" destOrd="0" presId="urn:microsoft.com/office/officeart/2005/8/layout/hierarchy1"/>
    <dgm:cxn modelId="{A41FFB37-2298-4C72-9455-5C8683C90D12}" type="presParOf" srcId="{6DF4E76E-ABE2-CC44-9AA7-B95130374E26}" destId="{3B17E978-8F11-4249-AFE6-37C3E9C3A716}" srcOrd="0" destOrd="0" presId="urn:microsoft.com/office/officeart/2005/8/layout/hierarchy1"/>
    <dgm:cxn modelId="{0821E800-2882-4A8B-917B-CCB163525D0D}" type="presParOf" srcId="{6DF4E76E-ABE2-CC44-9AA7-B95130374E26}" destId="{EBB94B26-1D57-2346-B691-A546227A1BF7}" srcOrd="1" destOrd="0" presId="urn:microsoft.com/office/officeart/2005/8/layout/hierarchy1"/>
    <dgm:cxn modelId="{E0FB3332-2D1B-4833-B483-DD063F89D064}" type="presParOf" srcId="{EBB94B26-1D57-2346-B691-A546227A1BF7}" destId="{64BBD71C-8983-9E44-BA16-50F9B9224E1C}" srcOrd="0" destOrd="0" presId="urn:microsoft.com/office/officeart/2005/8/layout/hierarchy1"/>
    <dgm:cxn modelId="{E0966834-22A9-456B-8C32-40355FDF21F3}" type="presParOf" srcId="{64BBD71C-8983-9E44-BA16-50F9B9224E1C}" destId="{C7EB25B6-6C97-EE47-BFB0-89FF5A487308}" srcOrd="0" destOrd="0" presId="urn:microsoft.com/office/officeart/2005/8/layout/hierarchy1"/>
    <dgm:cxn modelId="{41F50DBF-0CBD-40C6-89FF-5D31DCB513DB}" type="presParOf" srcId="{64BBD71C-8983-9E44-BA16-50F9B9224E1C}" destId="{B7A8206C-7C5C-D84B-B4B8-14F287A463DC}" srcOrd="1" destOrd="0" presId="urn:microsoft.com/office/officeart/2005/8/layout/hierarchy1"/>
    <dgm:cxn modelId="{85A5E495-68CC-4373-8676-96199991F9E7}" type="presParOf" srcId="{EBB94B26-1D57-2346-B691-A546227A1BF7}" destId="{BCC92232-5F8A-1E4A-9B4F-A658F305CF7D}" srcOrd="1" destOrd="0" presId="urn:microsoft.com/office/officeart/2005/8/layout/hierarchy1"/>
    <dgm:cxn modelId="{C6499CD2-4D7D-4001-B8D2-7AE618C80F5B}" type="presParOf" srcId="{0A18EE62-7CC9-450B-BF86-073A99C562A8}" destId="{CF5FDD63-CC4D-C244-932F-7F7510AF8258}" srcOrd="2" destOrd="0" presId="urn:microsoft.com/office/officeart/2005/8/layout/hierarchy1"/>
    <dgm:cxn modelId="{2B1B65D5-5210-460C-9AAF-F9788AA2FF41}" type="presParOf" srcId="{CF5FDD63-CC4D-C244-932F-7F7510AF8258}" destId="{56960393-1641-D746-BD97-21357246514D}" srcOrd="0" destOrd="0" presId="urn:microsoft.com/office/officeart/2005/8/layout/hierarchy1"/>
    <dgm:cxn modelId="{54AB12B2-29A1-4012-898F-CD87D794925F}" type="presParOf" srcId="{56960393-1641-D746-BD97-21357246514D}" destId="{13F4C08A-35D0-CD43-877D-60B80D10F0A1}" srcOrd="0" destOrd="0" presId="urn:microsoft.com/office/officeart/2005/8/layout/hierarchy1"/>
    <dgm:cxn modelId="{8E03C79C-49CE-4B8C-90CA-E61565F1C818}" type="presParOf" srcId="{56960393-1641-D746-BD97-21357246514D}" destId="{2A252742-A707-184B-9A51-41180BD9566E}" srcOrd="1" destOrd="0" presId="urn:microsoft.com/office/officeart/2005/8/layout/hierarchy1"/>
    <dgm:cxn modelId="{5F08BDC0-AAE1-42F5-A0C5-1DEAE6B4DDC0}" type="presParOf" srcId="{CF5FDD63-CC4D-C244-932F-7F7510AF8258}" destId="{3E4875D0-9A9A-964C-B9E3-CA3C4B02167E}" srcOrd="1" destOrd="0" presId="urn:microsoft.com/office/officeart/2005/8/layout/hierarchy1"/>
    <dgm:cxn modelId="{A7410C8E-0965-4C46-A8AF-51C988F5F1A3}" type="presParOf" srcId="{3E4875D0-9A9A-964C-B9E3-CA3C4B02167E}" destId="{C35FF7E7-7E7B-D34B-8015-6F3DAF121FB1}" srcOrd="0" destOrd="0" presId="urn:microsoft.com/office/officeart/2005/8/layout/hierarchy1"/>
    <dgm:cxn modelId="{21274A76-B152-4F1C-A3B9-564734BB117B}" type="presParOf" srcId="{3E4875D0-9A9A-964C-B9E3-CA3C4B02167E}" destId="{9D630666-687B-BB4C-B95C-D2929859C4FF}" srcOrd="1" destOrd="0" presId="urn:microsoft.com/office/officeart/2005/8/layout/hierarchy1"/>
    <dgm:cxn modelId="{C9BDEB15-4921-4347-AB39-FA3CBC8F7AF6}" type="presParOf" srcId="{9D630666-687B-BB4C-B95C-D2929859C4FF}" destId="{F21F9582-8A88-EB46-89B5-A357DA35AE83}" srcOrd="0" destOrd="0" presId="urn:microsoft.com/office/officeart/2005/8/layout/hierarchy1"/>
    <dgm:cxn modelId="{7D1F2B92-D281-40FC-8B8D-41C5E8AFD6FD}" type="presParOf" srcId="{F21F9582-8A88-EB46-89B5-A357DA35AE83}" destId="{F4DD2E08-03DB-3040-A9EA-E814C8A0B553}" srcOrd="0" destOrd="0" presId="urn:microsoft.com/office/officeart/2005/8/layout/hierarchy1"/>
    <dgm:cxn modelId="{04EBEA37-0E38-469D-A55D-90BFB7914B87}" type="presParOf" srcId="{F21F9582-8A88-EB46-89B5-A357DA35AE83}" destId="{4D6879D4-0F08-8A4E-948E-4D210E381B2E}" srcOrd="1" destOrd="0" presId="urn:microsoft.com/office/officeart/2005/8/layout/hierarchy1"/>
    <dgm:cxn modelId="{DB828D46-54B8-410D-879F-14368D7EC30B}" type="presParOf" srcId="{9D630666-687B-BB4C-B95C-D2929859C4FF}" destId="{FB9204F9-67BF-9C4D-B9F8-8BE6C4477DDC}" srcOrd="1" destOrd="0" presId="urn:microsoft.com/office/officeart/2005/8/layout/hierarchy1"/>
    <dgm:cxn modelId="{A927A44C-4584-45D8-8479-070B9E421874}" type="presParOf" srcId="{FB9204F9-67BF-9C4D-B9F8-8BE6C4477DDC}" destId="{F252927D-78BE-9749-B79C-1C05EC38875C}" srcOrd="0" destOrd="0" presId="urn:microsoft.com/office/officeart/2005/8/layout/hierarchy1"/>
    <dgm:cxn modelId="{FA7A90B1-FAA3-4A36-97F8-4328FCBED54F}" type="presParOf" srcId="{FB9204F9-67BF-9C4D-B9F8-8BE6C4477DDC}" destId="{65727774-8EC9-8248-BC35-BF2DE0E50214}" srcOrd="1" destOrd="0" presId="urn:microsoft.com/office/officeart/2005/8/layout/hierarchy1"/>
    <dgm:cxn modelId="{C3768486-6EDE-4FA0-81C0-D93E88ABD97D}" type="presParOf" srcId="{65727774-8EC9-8248-BC35-BF2DE0E50214}" destId="{76B476A4-D5EA-1141-8F4B-F5C63FF01F2B}" srcOrd="0" destOrd="0" presId="urn:microsoft.com/office/officeart/2005/8/layout/hierarchy1"/>
    <dgm:cxn modelId="{445BC334-5911-4ED1-841B-221B3F7C015E}" type="presParOf" srcId="{76B476A4-D5EA-1141-8F4B-F5C63FF01F2B}" destId="{B035DDC8-F3AE-D247-8A4B-0A4F626A9DB9}" srcOrd="0" destOrd="0" presId="urn:microsoft.com/office/officeart/2005/8/layout/hierarchy1"/>
    <dgm:cxn modelId="{766F32D2-AFA6-4DDE-8EC9-4360C142DCD9}" type="presParOf" srcId="{76B476A4-D5EA-1141-8F4B-F5C63FF01F2B}" destId="{5015D14B-BF29-174D-A1B0-69567AD221A3}" srcOrd="1" destOrd="0" presId="urn:microsoft.com/office/officeart/2005/8/layout/hierarchy1"/>
    <dgm:cxn modelId="{02BE163F-9150-4140-AF71-8B8A094869BD}" type="presParOf" srcId="{65727774-8EC9-8248-BC35-BF2DE0E50214}" destId="{AD500430-77F2-2049-B5F5-C23F016EF67E}" srcOrd="1" destOrd="0" presId="urn:microsoft.com/office/officeart/2005/8/layout/hierarchy1"/>
    <dgm:cxn modelId="{D6BEA5C9-FD79-4CC3-BECA-5A4816951D3A}" type="presParOf" srcId="{FB9204F9-67BF-9C4D-B9F8-8BE6C4477DDC}" destId="{892B293E-478D-AA42-A5FD-AAFDF480EFE7}" srcOrd="2" destOrd="0" presId="urn:microsoft.com/office/officeart/2005/8/layout/hierarchy1"/>
    <dgm:cxn modelId="{5FBDB0E7-D1A5-4ABB-9CDE-8ED59EC18FDF}" type="presParOf" srcId="{FB9204F9-67BF-9C4D-B9F8-8BE6C4477DDC}" destId="{DEEBBF7B-D3F6-4C47-ADD4-00C3058EF9C7}" srcOrd="3" destOrd="0" presId="urn:microsoft.com/office/officeart/2005/8/layout/hierarchy1"/>
    <dgm:cxn modelId="{BB599775-8FD5-4A23-8F63-CE98E44C6222}" type="presParOf" srcId="{DEEBBF7B-D3F6-4C47-ADD4-00C3058EF9C7}" destId="{0BD990F6-043E-7841-8632-9CBD187D152F}" srcOrd="0" destOrd="0" presId="urn:microsoft.com/office/officeart/2005/8/layout/hierarchy1"/>
    <dgm:cxn modelId="{F3E8C63A-E450-4D1C-87E9-9C4279FA06CE}" type="presParOf" srcId="{0BD990F6-043E-7841-8632-9CBD187D152F}" destId="{2BEB6123-0D17-864C-B4A3-8FB24D7BE4A3}" srcOrd="0" destOrd="0" presId="urn:microsoft.com/office/officeart/2005/8/layout/hierarchy1"/>
    <dgm:cxn modelId="{5EADC0C2-7EDB-4D31-A6BE-328B2307F9E1}" type="presParOf" srcId="{0BD990F6-043E-7841-8632-9CBD187D152F}" destId="{D6B6F60F-214F-6C41-B89C-484D61CAE06E}" srcOrd="1" destOrd="0" presId="urn:microsoft.com/office/officeart/2005/8/layout/hierarchy1"/>
    <dgm:cxn modelId="{CD5ADF73-4DD8-4438-ADF8-2590073EAC6E}" type="presParOf" srcId="{DEEBBF7B-D3F6-4C47-ADD4-00C3058EF9C7}" destId="{AC8A7939-13A3-2E4B-B758-3E2F5DE654A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FF7E7-7E7B-D34B-8015-6F3DAF121FB1}">
      <dsp:nvSpPr>
        <dsp:cNvPr id="0" name=""/>
        <dsp:cNvSpPr/>
      </dsp:nvSpPr>
      <dsp:spPr>
        <a:xfrm>
          <a:off x="8592053" y="2051843"/>
          <a:ext cx="121213" cy="384065"/>
        </a:xfrm>
        <a:custGeom>
          <a:avLst/>
          <a:gdLst/>
          <a:ahLst/>
          <a:cxnLst/>
          <a:rect l="0" t="0" r="0" b="0"/>
          <a:pathLst>
            <a:path>
              <a:moveTo>
                <a:pt x="121213" y="0"/>
              </a:moveTo>
              <a:lnTo>
                <a:pt x="121213" y="148171"/>
              </a:lnTo>
              <a:lnTo>
                <a:pt x="0" y="148171"/>
              </a:lnTo>
              <a:lnTo>
                <a:pt x="0" y="38406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5033782" y="2051843"/>
          <a:ext cx="91440" cy="38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6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1323805" y="2051811"/>
          <a:ext cx="91440" cy="384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9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96336" y="434861"/>
          <a:ext cx="2546378" cy="16169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379267" y="703645"/>
          <a:ext cx="2546378" cy="161695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Absolute</a:t>
          </a:r>
          <a:endParaRPr lang="ar-SA" sz="2000" b="1" kern="1200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6626" y="751004"/>
        <a:ext cx="2451660" cy="1522232"/>
      </dsp:txXfrm>
    </dsp:sp>
    <dsp:sp modelId="{04527D37-C1A0-BD47-8D9A-C1F83048CD43}">
      <dsp:nvSpPr>
        <dsp:cNvPr id="0" name=""/>
        <dsp:cNvSpPr/>
      </dsp:nvSpPr>
      <dsp:spPr>
        <a:xfrm>
          <a:off x="-121187" y="2435908"/>
          <a:ext cx="2981426" cy="187074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161743" y="2704693"/>
          <a:ext cx="2981426" cy="187074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ar-KW" sz="1400" kern="1200" dirty="0">
              <a:solidFill>
                <a:schemeClr val="tx1"/>
              </a:solidFill>
            </a:rPr>
            <a:t>الحرف الأول متحرك والثاني ساكن</a:t>
          </a:r>
          <a: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400" kern="1200" dirty="0">
              <a:solidFill>
                <a:schemeClr val="tx1"/>
              </a:solidFill>
            </a:rPr>
            <a:t>The first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US" sz="1400" kern="1200" dirty="0">
              <a:solidFill>
                <a:schemeClr val="tx1"/>
              </a:solidFill>
            </a:rPr>
            <a:t> and the second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535" y="2759485"/>
        <a:ext cx="2871842" cy="1761162"/>
      </dsp:txXfrm>
    </dsp:sp>
    <dsp:sp modelId="{81EA831B-EFA2-4F4D-9F5F-3274AD52B923}">
      <dsp:nvSpPr>
        <dsp:cNvPr id="0" name=""/>
        <dsp:cNvSpPr/>
      </dsp:nvSpPr>
      <dsp:spPr>
        <a:xfrm>
          <a:off x="3806313" y="434893"/>
          <a:ext cx="2546378" cy="16169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4089244" y="703677"/>
          <a:ext cx="2546378" cy="1616950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4136603" y="751036"/>
        <a:ext cx="2451660" cy="1522232"/>
      </dsp:txXfrm>
    </dsp:sp>
    <dsp:sp modelId="{69BBC232-0B94-9042-B077-B986634E9683}">
      <dsp:nvSpPr>
        <dsp:cNvPr id="0" name=""/>
        <dsp:cNvSpPr/>
      </dsp:nvSpPr>
      <dsp:spPr>
        <a:xfrm>
          <a:off x="3588789" y="2435908"/>
          <a:ext cx="2981426" cy="187074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3871720" y="2704693"/>
          <a:ext cx="2981426" cy="18707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600" kern="1200" dirty="0">
              <a:solidFill>
                <a:schemeClr val="tx1"/>
              </a:solidFill>
            </a:rPr>
            <a:t>أن يتحرك الحرفان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CA" sz="1600" kern="1200" dirty="0">
              <a:latin typeface="Calibri" panose="020F0502020204030204" pitchFamily="34" charset="0"/>
              <a:cs typeface="Calibri" panose="020F0502020204030204" pitchFamily="34" charset="0"/>
            </a:rPr>
            <a:t>Both</a:t>
          </a:r>
          <a:r>
            <a:rPr lang="en-US" sz="1600" kern="1200" dirty="0">
              <a:solidFill>
                <a:schemeClr val="tx1"/>
              </a:solidFill>
            </a:rPr>
            <a:t> letters have </a:t>
          </a:r>
          <a:r>
            <a:rPr lang="en-US" sz="1600" kern="1200" dirty="0" err="1">
              <a:solidFill>
                <a:schemeClr val="tx1"/>
              </a:solidFill>
            </a:rPr>
            <a:t>Harakah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6512" y="2759485"/>
        <a:ext cx="2871842" cy="1761162"/>
      </dsp:txXfrm>
    </dsp:sp>
    <dsp:sp modelId="{13F4C08A-35D0-CD43-877D-60B80D10F0A1}">
      <dsp:nvSpPr>
        <dsp:cNvPr id="0" name=""/>
        <dsp:cNvSpPr/>
      </dsp:nvSpPr>
      <dsp:spPr>
        <a:xfrm>
          <a:off x="7440077" y="434893"/>
          <a:ext cx="2546378" cy="16169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7723008" y="703677"/>
          <a:ext cx="2546378" cy="161695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7770367" y="751036"/>
        <a:ext cx="2451660" cy="1522232"/>
      </dsp:txXfrm>
    </dsp:sp>
    <dsp:sp modelId="{F4DD2E08-03DB-3040-A9EA-E814C8A0B553}">
      <dsp:nvSpPr>
        <dsp:cNvPr id="0" name=""/>
        <dsp:cNvSpPr/>
      </dsp:nvSpPr>
      <dsp:spPr>
        <a:xfrm>
          <a:off x="7101340" y="2435908"/>
          <a:ext cx="2981426" cy="187074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7384271" y="2704693"/>
          <a:ext cx="2981426" cy="18707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600" kern="1200" dirty="0">
              <a:solidFill>
                <a:schemeClr val="tx1"/>
              </a:solidFill>
            </a:rPr>
            <a:t>الحرف الأول ساكن والثاني متحرك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The first letter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r>
            <a:rPr lang="en-US" sz="1400" kern="1200" dirty="0">
              <a:solidFill>
                <a:schemeClr val="tx1"/>
              </a:solidFill>
            </a:rPr>
            <a:t> while the second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CA" sz="1400" kern="1200" dirty="0">
              <a:solidFill>
                <a:schemeClr val="tx1"/>
              </a:solidFill>
            </a:rPr>
            <a:t>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9063" y="2759485"/>
        <a:ext cx="2871842" cy="1761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FF7E7-7E7B-D34B-8015-6F3DAF121FB1}">
      <dsp:nvSpPr>
        <dsp:cNvPr id="0" name=""/>
        <dsp:cNvSpPr/>
      </dsp:nvSpPr>
      <dsp:spPr>
        <a:xfrm>
          <a:off x="9300395" y="1616872"/>
          <a:ext cx="93178" cy="339698"/>
        </a:xfrm>
        <a:custGeom>
          <a:avLst/>
          <a:gdLst/>
          <a:ahLst/>
          <a:cxnLst/>
          <a:rect l="0" t="0" r="0" b="0"/>
          <a:pathLst>
            <a:path>
              <a:moveTo>
                <a:pt x="93178" y="0"/>
              </a:moveTo>
              <a:lnTo>
                <a:pt x="93178" y="158959"/>
              </a:lnTo>
              <a:lnTo>
                <a:pt x="0" y="158959"/>
              </a:lnTo>
              <a:lnTo>
                <a:pt x="0" y="33969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6563710" y="1616872"/>
          <a:ext cx="91440" cy="339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5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84C80-93AC-46F7-B2A5-5B98F8B71B5D}">
      <dsp:nvSpPr>
        <dsp:cNvPr id="0" name=""/>
        <dsp:cNvSpPr/>
      </dsp:nvSpPr>
      <dsp:spPr>
        <a:xfrm>
          <a:off x="3721173" y="1616847"/>
          <a:ext cx="91440" cy="33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1003286" y="1616847"/>
          <a:ext cx="91440" cy="339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0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73504" y="377961"/>
          <a:ext cx="1951002" cy="1238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290283" y="583900"/>
          <a:ext cx="1951002" cy="123888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ln/>
              <a:solidFill>
                <a:srgbClr val="1602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المتباعدان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Taba’ud</a:t>
          </a:r>
          <a:endParaRPr lang="en-US" sz="2000" b="1" kern="1200" dirty="0" smtClean="0">
            <a:ln/>
            <a:solidFill>
              <a:srgbClr val="16024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(farther apart)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6569" y="620186"/>
        <a:ext cx="1878430" cy="1166314"/>
      </dsp:txXfrm>
    </dsp:sp>
    <dsp:sp modelId="{04527D37-C1A0-BD47-8D9A-C1F83048CD43}">
      <dsp:nvSpPr>
        <dsp:cNvPr id="0" name=""/>
        <dsp:cNvSpPr/>
      </dsp:nvSpPr>
      <dsp:spPr>
        <a:xfrm>
          <a:off x="-93159" y="1955914"/>
          <a:ext cx="2284331" cy="24135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123618" y="2161853"/>
          <a:ext cx="2284331" cy="24135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نـْـخَــ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نقة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تباعدا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مخرجًا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و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اختلفا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113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whose </a:t>
          </a:r>
          <a:r>
            <a:rPr lang="en-US" sz="1400" b="1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Makharij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are farther apart and they have different attributes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524" y="2228759"/>
        <a:ext cx="2150519" cy="2279774"/>
      </dsp:txXfrm>
    </dsp:sp>
    <dsp:sp modelId="{5777B3B5-8F95-47E7-A1D7-027D30854615}">
      <dsp:nvSpPr>
        <dsp:cNvPr id="0" name=""/>
        <dsp:cNvSpPr/>
      </dsp:nvSpPr>
      <dsp:spPr>
        <a:xfrm>
          <a:off x="2791392" y="377961"/>
          <a:ext cx="1951002" cy="123888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61E0E1-B612-4F9E-A9DD-4913BC50AE8A}">
      <dsp:nvSpPr>
        <dsp:cNvPr id="0" name=""/>
        <dsp:cNvSpPr/>
      </dsp:nvSpPr>
      <dsp:spPr>
        <a:xfrm>
          <a:off x="3008170" y="583900"/>
          <a:ext cx="1951002" cy="123888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المتقاربان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Taqarub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(approximately similar)</a:t>
          </a:r>
          <a:endParaRPr lang="ar-SA" sz="2000" b="1" kern="1200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44456" y="620186"/>
        <a:ext cx="1878430" cy="1166314"/>
      </dsp:txXfrm>
    </dsp:sp>
    <dsp:sp modelId="{343F6F00-5D8E-4607-8019-2B517517051C}">
      <dsp:nvSpPr>
        <dsp:cNvPr id="0" name=""/>
        <dsp:cNvSpPr/>
      </dsp:nvSpPr>
      <dsp:spPr>
        <a:xfrm>
          <a:off x="2624728" y="1956149"/>
          <a:ext cx="2284331" cy="241335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5F496-224A-4F01-8EA9-2357BA492B47}">
      <dsp:nvSpPr>
        <dsp:cNvPr id="0" name=""/>
        <dsp:cNvSpPr/>
      </dsp:nvSpPr>
      <dsp:spPr>
        <a:xfrm>
          <a:off x="2841506" y="2162088"/>
          <a:ext cx="2284331" cy="241335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نــخــلـــ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قـْـــكُــــ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ar-KW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تقاربا</a:t>
          </a:r>
          <a:r>
            <a:rPr lang="ar-SA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مخرجاً أو صفةً أو كلاهما</a:t>
          </a:r>
          <a:endParaRPr lang="ar-KW" sz="1900" b="1" kern="1200" dirty="0" smtClean="0">
            <a:solidFill>
              <a:srgbClr val="00319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close in </a:t>
          </a:r>
          <a:r>
            <a:rPr lang="en-US" sz="19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19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both</a:t>
          </a:r>
          <a:endParaRPr lang="en-US" sz="19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08412" y="2228994"/>
        <a:ext cx="2150519" cy="2279539"/>
      </dsp:txXfrm>
    </dsp:sp>
    <dsp:sp modelId="{81EA831B-EFA2-4F4D-9F5F-3274AD52B923}">
      <dsp:nvSpPr>
        <dsp:cNvPr id="0" name=""/>
        <dsp:cNvSpPr/>
      </dsp:nvSpPr>
      <dsp:spPr>
        <a:xfrm>
          <a:off x="5633929" y="377985"/>
          <a:ext cx="1951002" cy="1238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5850707" y="583925"/>
          <a:ext cx="1951002" cy="1238886"/>
        </a:xfrm>
        <a:prstGeom prst="roundRect">
          <a:avLst>
            <a:gd name="adj" fmla="val 10000"/>
          </a:avLst>
        </a:prstGeom>
        <a:solidFill>
          <a:srgbClr val="0033CC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المتجانسان</a:t>
          </a:r>
          <a:endParaRPr lang="ar-SA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Tajanus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</a:t>
          </a: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homogenety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US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886993" y="620211"/>
        <a:ext cx="1878430" cy="1166314"/>
      </dsp:txXfrm>
    </dsp:sp>
    <dsp:sp modelId="{69BBC232-0B94-9042-B077-B986634E9683}">
      <dsp:nvSpPr>
        <dsp:cNvPr id="0" name=""/>
        <dsp:cNvSpPr/>
      </dsp:nvSpPr>
      <dsp:spPr>
        <a:xfrm>
          <a:off x="5467265" y="1956385"/>
          <a:ext cx="2284331" cy="24131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5684043" y="2162324"/>
          <a:ext cx="2284331" cy="241311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ود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تْ طَـــ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ائفة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اتفقا مخرجاً (أو صفةً)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identical in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(or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1200" kern="1200" dirty="0">
            <a:solidFill>
              <a:srgbClr val="00319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0949" y="2229230"/>
        <a:ext cx="2150519" cy="2279303"/>
      </dsp:txXfrm>
    </dsp:sp>
    <dsp:sp modelId="{13F4C08A-35D0-CD43-877D-60B80D10F0A1}">
      <dsp:nvSpPr>
        <dsp:cNvPr id="0" name=""/>
        <dsp:cNvSpPr/>
      </dsp:nvSpPr>
      <dsp:spPr>
        <a:xfrm>
          <a:off x="8418072" y="377985"/>
          <a:ext cx="1951002" cy="1238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8634850" y="583925"/>
          <a:ext cx="1951002" cy="1238886"/>
        </a:xfrm>
        <a:prstGeom prst="roundRect">
          <a:avLst>
            <a:gd name="adj" fmla="val 10000"/>
          </a:avLst>
        </a:prstGeom>
        <a:solidFill>
          <a:srgbClr val="1F497D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المتماثلان</a:t>
          </a:r>
          <a:endParaRPr lang="ar-SA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Tamathul</a:t>
          </a:r>
          <a:r>
            <a:rPr lang="en-US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(identical)</a:t>
          </a:r>
          <a:endParaRPr lang="en-US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671136" y="620211"/>
        <a:ext cx="1878430" cy="1166314"/>
      </dsp:txXfrm>
    </dsp:sp>
    <dsp:sp modelId="{F4DD2E08-03DB-3040-A9EA-E814C8A0B553}">
      <dsp:nvSpPr>
        <dsp:cNvPr id="0" name=""/>
        <dsp:cNvSpPr/>
      </dsp:nvSpPr>
      <dsp:spPr>
        <a:xfrm>
          <a:off x="8158229" y="1956570"/>
          <a:ext cx="2284331" cy="241292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8375007" y="2162510"/>
          <a:ext cx="2284331" cy="241292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لهــ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ـــمْ مِـــ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اتفقا اسمًا ورسمًا ومخرجًا وصفةً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which are identical in name, script, P.O.A. and attributes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41913" y="2229416"/>
        <a:ext cx="2150519" cy="2279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B51FE-C4FD-E947-A056-C919AEB73734}">
      <dsp:nvSpPr>
        <dsp:cNvPr id="0" name=""/>
        <dsp:cNvSpPr/>
      </dsp:nvSpPr>
      <dsp:spPr>
        <a:xfrm>
          <a:off x="9846503" y="3879996"/>
          <a:ext cx="958855" cy="41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92"/>
              </a:lnTo>
              <a:lnTo>
                <a:pt x="958855" y="259292"/>
              </a:lnTo>
              <a:lnTo>
                <a:pt x="958855" y="4173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2927D-78BE-9749-B79C-1C05EC38875C}">
      <dsp:nvSpPr>
        <dsp:cNvPr id="0" name=""/>
        <dsp:cNvSpPr/>
      </dsp:nvSpPr>
      <dsp:spPr>
        <a:xfrm>
          <a:off x="8329055" y="3879996"/>
          <a:ext cx="1517448" cy="417377"/>
        </a:xfrm>
        <a:custGeom>
          <a:avLst/>
          <a:gdLst/>
          <a:ahLst/>
          <a:cxnLst/>
          <a:rect l="0" t="0" r="0" b="0"/>
          <a:pathLst>
            <a:path>
              <a:moveTo>
                <a:pt x="1517448" y="0"/>
              </a:moveTo>
              <a:lnTo>
                <a:pt x="1517448" y="259292"/>
              </a:lnTo>
              <a:lnTo>
                <a:pt x="0" y="259292"/>
              </a:lnTo>
              <a:lnTo>
                <a:pt x="0" y="4173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FF7E7-7E7B-D34B-8015-6F3DAF121FB1}">
      <dsp:nvSpPr>
        <dsp:cNvPr id="0" name=""/>
        <dsp:cNvSpPr/>
      </dsp:nvSpPr>
      <dsp:spPr>
        <a:xfrm>
          <a:off x="9753429" y="2553529"/>
          <a:ext cx="91440" cy="456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389"/>
              </a:lnTo>
              <a:lnTo>
                <a:pt x="93074" y="298389"/>
              </a:lnTo>
              <a:lnTo>
                <a:pt x="93074" y="456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7E978-8F11-4249-AFE6-37C3E9C3A716}">
      <dsp:nvSpPr>
        <dsp:cNvPr id="0" name=""/>
        <dsp:cNvSpPr/>
      </dsp:nvSpPr>
      <dsp:spPr>
        <a:xfrm>
          <a:off x="4788590" y="4148676"/>
          <a:ext cx="1064160" cy="64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171"/>
              </a:lnTo>
              <a:lnTo>
                <a:pt x="1064160" y="488171"/>
              </a:lnTo>
              <a:lnTo>
                <a:pt x="1064160" y="64625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3AE4B-418E-A44D-BAEB-9098425446A6}">
      <dsp:nvSpPr>
        <dsp:cNvPr id="0" name=""/>
        <dsp:cNvSpPr/>
      </dsp:nvSpPr>
      <dsp:spPr>
        <a:xfrm>
          <a:off x="3376447" y="4148676"/>
          <a:ext cx="1412142" cy="646256"/>
        </a:xfrm>
        <a:custGeom>
          <a:avLst/>
          <a:gdLst/>
          <a:ahLst/>
          <a:cxnLst/>
          <a:rect l="0" t="0" r="0" b="0"/>
          <a:pathLst>
            <a:path>
              <a:moveTo>
                <a:pt x="1412142" y="0"/>
              </a:moveTo>
              <a:lnTo>
                <a:pt x="1412142" y="488171"/>
              </a:lnTo>
              <a:lnTo>
                <a:pt x="0" y="488171"/>
              </a:lnTo>
              <a:lnTo>
                <a:pt x="0" y="64625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4742870" y="2553529"/>
          <a:ext cx="91440" cy="725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1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3923-ABEF-9F4C-9E5A-A728C729B021}">
      <dsp:nvSpPr>
        <dsp:cNvPr id="0" name=""/>
        <dsp:cNvSpPr/>
      </dsp:nvSpPr>
      <dsp:spPr>
        <a:xfrm>
          <a:off x="986623" y="4148654"/>
          <a:ext cx="91440" cy="632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745"/>
              </a:lnTo>
              <a:lnTo>
                <a:pt x="47085" y="474745"/>
              </a:lnTo>
              <a:lnTo>
                <a:pt x="47085" y="63283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986623" y="2553507"/>
          <a:ext cx="91440" cy="725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1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179111" y="1469903"/>
          <a:ext cx="1706463" cy="108360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368718" y="1650030"/>
          <a:ext cx="1706463" cy="108360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00456" y="1681768"/>
        <a:ext cx="1642987" cy="1020128"/>
      </dsp:txXfrm>
    </dsp:sp>
    <dsp:sp modelId="{04527D37-C1A0-BD47-8D9A-C1F83048CD43}">
      <dsp:nvSpPr>
        <dsp:cNvPr id="0" name=""/>
        <dsp:cNvSpPr/>
      </dsp:nvSpPr>
      <dsp:spPr>
        <a:xfrm>
          <a:off x="32500" y="3278661"/>
          <a:ext cx="1999684" cy="86999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222107" y="3458787"/>
          <a:ext cx="1999684" cy="86999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نَــنـْــ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سخ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47588" y="3484268"/>
        <a:ext cx="1948722" cy="819031"/>
      </dsp:txXfrm>
    </dsp:sp>
    <dsp:sp modelId="{CDB9089A-FF38-B94B-ACB3-4B25090C949F}">
      <dsp:nvSpPr>
        <dsp:cNvPr id="0" name=""/>
        <dsp:cNvSpPr/>
      </dsp:nvSpPr>
      <dsp:spPr>
        <a:xfrm>
          <a:off x="-14836" y="4781484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91CD8FB-F832-E34B-8840-CD28D6599C9A}">
      <dsp:nvSpPr>
        <dsp:cNvPr id="0" name=""/>
        <dsp:cNvSpPr/>
      </dsp:nvSpPr>
      <dsp:spPr>
        <a:xfrm>
          <a:off x="174770" y="4961611"/>
          <a:ext cx="2097089" cy="12123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0" kern="1200" dirty="0">
            <a:ln/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8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10277" y="4997118"/>
        <a:ext cx="2026075" cy="1141300"/>
      </dsp:txXfrm>
    </dsp:sp>
    <dsp:sp modelId="{81EA831B-EFA2-4F4D-9F5F-3274AD52B923}">
      <dsp:nvSpPr>
        <dsp:cNvPr id="0" name=""/>
        <dsp:cNvSpPr/>
      </dsp:nvSpPr>
      <dsp:spPr>
        <a:xfrm>
          <a:off x="3935358" y="1469925"/>
          <a:ext cx="1706463" cy="108360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4124965" y="1650051"/>
          <a:ext cx="1706463" cy="1083604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4156703" y="1681789"/>
        <a:ext cx="1642987" cy="1020128"/>
      </dsp:txXfrm>
    </dsp:sp>
    <dsp:sp modelId="{69BBC232-0B94-9042-B077-B986634E9683}">
      <dsp:nvSpPr>
        <dsp:cNvPr id="0" name=""/>
        <dsp:cNvSpPr/>
      </dsp:nvSpPr>
      <dsp:spPr>
        <a:xfrm>
          <a:off x="3177723" y="3278682"/>
          <a:ext cx="3221734" cy="86999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3367330" y="3458809"/>
          <a:ext cx="3221734" cy="8699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الرَّحي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مِ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○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الِك  | 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مَنَاس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كـَكُ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2811" y="3484290"/>
        <a:ext cx="3170772" cy="819031"/>
      </dsp:txXfrm>
    </dsp:sp>
    <dsp:sp modelId="{76E7C5DA-1041-CD4C-A1B7-BE7208669B1D}">
      <dsp:nvSpPr>
        <dsp:cNvPr id="0" name=""/>
        <dsp:cNvSpPr/>
      </dsp:nvSpPr>
      <dsp:spPr>
        <a:xfrm>
          <a:off x="2327902" y="4794932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89B4F9A-E34F-F14B-8928-8BF0F344CEC2}">
      <dsp:nvSpPr>
        <dsp:cNvPr id="0" name=""/>
        <dsp:cNvSpPr/>
      </dsp:nvSpPr>
      <dsp:spPr>
        <a:xfrm>
          <a:off x="2517509" y="4975059"/>
          <a:ext cx="2097089" cy="121231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553016" y="5010566"/>
        <a:ext cx="2026075" cy="1141300"/>
      </dsp:txXfrm>
    </dsp:sp>
    <dsp:sp modelId="{C7EB25B6-6C97-EE47-BFB0-89FF5A487308}">
      <dsp:nvSpPr>
        <dsp:cNvPr id="0" name=""/>
        <dsp:cNvSpPr/>
      </dsp:nvSpPr>
      <dsp:spPr>
        <a:xfrm>
          <a:off x="4804206" y="4794932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7A8206C-7C5C-D84B-B4B8-14F287A463DC}">
      <dsp:nvSpPr>
        <dsp:cNvPr id="0" name=""/>
        <dsp:cNvSpPr/>
      </dsp:nvSpPr>
      <dsp:spPr>
        <a:xfrm>
          <a:off x="4993813" y="4975059"/>
          <a:ext cx="2097089" cy="121231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نِّ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 ⇽ 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نَنِ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تَأْمُرُونِّي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أَتُحَاجُّونِّي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فَنِعِمَّا 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029320" y="5010566"/>
        <a:ext cx="2026075" cy="1141300"/>
      </dsp:txXfrm>
    </dsp:sp>
    <dsp:sp modelId="{13F4C08A-35D0-CD43-877D-60B80D10F0A1}">
      <dsp:nvSpPr>
        <dsp:cNvPr id="0" name=""/>
        <dsp:cNvSpPr/>
      </dsp:nvSpPr>
      <dsp:spPr>
        <a:xfrm>
          <a:off x="8945917" y="1469925"/>
          <a:ext cx="1706463" cy="108360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9135524" y="1650051"/>
          <a:ext cx="1706463" cy="1083604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9167262" y="1681789"/>
        <a:ext cx="1642987" cy="1020128"/>
      </dsp:txXfrm>
    </dsp:sp>
    <dsp:sp modelId="{F4DD2E08-03DB-3040-A9EA-E814C8A0B553}">
      <dsp:nvSpPr>
        <dsp:cNvPr id="0" name=""/>
        <dsp:cNvSpPr/>
      </dsp:nvSpPr>
      <dsp:spPr>
        <a:xfrm>
          <a:off x="8235636" y="3010003"/>
          <a:ext cx="3221734" cy="86999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8425243" y="3190129"/>
          <a:ext cx="3221734" cy="8699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نَّ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 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|  يُدْرِ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ككُّ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450724" y="3215610"/>
        <a:ext cx="3170772" cy="819031"/>
      </dsp:txXfrm>
    </dsp:sp>
    <dsp:sp modelId="{B035DDC8-F3AE-D247-8A4B-0A4F626A9DB9}">
      <dsp:nvSpPr>
        <dsp:cNvPr id="0" name=""/>
        <dsp:cNvSpPr/>
      </dsp:nvSpPr>
      <dsp:spPr>
        <a:xfrm>
          <a:off x="7280510" y="4297373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5015D14B-BF29-174D-A1B0-69567AD221A3}">
      <dsp:nvSpPr>
        <dsp:cNvPr id="0" name=""/>
        <dsp:cNvSpPr/>
      </dsp:nvSpPr>
      <dsp:spPr>
        <a:xfrm>
          <a:off x="7470117" y="4477500"/>
          <a:ext cx="2097089" cy="12123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مَالِيَ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هْ</a:t>
          </a:r>
          <a:r>
            <a:rPr lang="en-C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ۜ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لَكَ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السكت / </a:t>
          </a:r>
          <a:r>
            <a:rPr lang="en-CA" sz="18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Sakt</a:t>
          </a:r>
          <a:endParaRPr lang="ar-SA" sz="18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5624" y="4513007"/>
        <a:ext cx="2026075" cy="1141300"/>
      </dsp:txXfrm>
    </dsp:sp>
    <dsp:sp modelId="{826C15B6-798C-9F40-9CFA-74B81FB604B1}">
      <dsp:nvSpPr>
        <dsp:cNvPr id="0" name=""/>
        <dsp:cNvSpPr/>
      </dsp:nvSpPr>
      <dsp:spPr>
        <a:xfrm>
          <a:off x="9756814" y="4297373"/>
          <a:ext cx="2097089" cy="132219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59D7A35-7922-A941-B97A-A98AA9DD38D8}">
      <dsp:nvSpPr>
        <dsp:cNvPr id="0" name=""/>
        <dsp:cNvSpPr/>
      </dsp:nvSpPr>
      <dsp:spPr>
        <a:xfrm>
          <a:off x="9946421" y="4477500"/>
          <a:ext cx="2097089" cy="13221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فَ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ي 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وْمٍ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آمن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و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ا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 وَ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عملوا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 الأول حرف مد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C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If the first letter is </a:t>
          </a:r>
          <a:r>
            <a:rPr lang="en-CA" sz="14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madd</a:t>
          </a:r>
          <a:endParaRPr lang="en-US" sz="14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985147" y="4516226"/>
        <a:ext cx="2019637" cy="1244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2927D-78BE-9749-B79C-1C05EC38875C}">
      <dsp:nvSpPr>
        <dsp:cNvPr id="0" name=""/>
        <dsp:cNvSpPr/>
      </dsp:nvSpPr>
      <dsp:spPr>
        <a:xfrm>
          <a:off x="8951997" y="3471277"/>
          <a:ext cx="91440" cy="460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75"/>
              </a:lnTo>
              <a:lnTo>
                <a:pt x="69236" y="191575"/>
              </a:lnTo>
              <a:lnTo>
                <a:pt x="69236" y="4608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FF7E7-7E7B-D34B-8015-6F3DAF121FB1}">
      <dsp:nvSpPr>
        <dsp:cNvPr id="0" name=""/>
        <dsp:cNvSpPr/>
      </dsp:nvSpPr>
      <dsp:spPr>
        <a:xfrm>
          <a:off x="8951997" y="1914683"/>
          <a:ext cx="91440" cy="576744"/>
        </a:xfrm>
        <a:custGeom>
          <a:avLst/>
          <a:gdLst/>
          <a:ahLst/>
          <a:cxnLst/>
          <a:rect l="0" t="0" r="0" b="0"/>
          <a:pathLst>
            <a:path>
              <a:moveTo>
                <a:pt x="53626" y="0"/>
              </a:moveTo>
              <a:lnTo>
                <a:pt x="53626" y="307457"/>
              </a:lnTo>
              <a:lnTo>
                <a:pt x="45720" y="307457"/>
              </a:lnTo>
              <a:lnTo>
                <a:pt x="45720" y="5767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7E978-8F11-4249-AFE6-37C3E9C3A716}">
      <dsp:nvSpPr>
        <dsp:cNvPr id="0" name=""/>
        <dsp:cNvSpPr/>
      </dsp:nvSpPr>
      <dsp:spPr>
        <a:xfrm>
          <a:off x="5413313" y="3476759"/>
          <a:ext cx="91440" cy="546971"/>
        </a:xfrm>
        <a:custGeom>
          <a:avLst/>
          <a:gdLst/>
          <a:ahLst/>
          <a:cxnLst/>
          <a:rect l="0" t="0" r="0" b="0"/>
          <a:pathLst>
            <a:path>
              <a:moveTo>
                <a:pt x="109408" y="0"/>
              </a:moveTo>
              <a:lnTo>
                <a:pt x="109408" y="277684"/>
              </a:lnTo>
              <a:lnTo>
                <a:pt x="45720" y="277684"/>
              </a:lnTo>
              <a:lnTo>
                <a:pt x="45720" y="54697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5477002" y="1914683"/>
          <a:ext cx="91440" cy="555148"/>
        </a:xfrm>
        <a:custGeom>
          <a:avLst/>
          <a:gdLst/>
          <a:ahLst/>
          <a:cxnLst/>
          <a:rect l="0" t="0" r="0" b="0"/>
          <a:pathLst>
            <a:path>
              <a:moveTo>
                <a:pt x="54033" y="0"/>
              </a:moveTo>
              <a:lnTo>
                <a:pt x="54033" y="285861"/>
              </a:lnTo>
              <a:lnTo>
                <a:pt x="45720" y="285861"/>
              </a:lnTo>
              <a:lnTo>
                <a:pt x="45720" y="5551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3923-ABEF-9F4C-9E5A-A728C729B021}">
      <dsp:nvSpPr>
        <dsp:cNvPr id="0" name=""/>
        <dsp:cNvSpPr/>
      </dsp:nvSpPr>
      <dsp:spPr>
        <a:xfrm>
          <a:off x="2029941" y="3538207"/>
          <a:ext cx="91440" cy="485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235"/>
              </a:lnTo>
              <a:lnTo>
                <a:pt x="56359" y="216235"/>
              </a:lnTo>
              <a:lnTo>
                <a:pt x="56359" y="48552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2029941" y="1914646"/>
          <a:ext cx="91440" cy="555148"/>
        </a:xfrm>
        <a:custGeom>
          <a:avLst/>
          <a:gdLst/>
          <a:ahLst/>
          <a:cxnLst/>
          <a:rect l="0" t="0" r="0" b="0"/>
          <a:pathLst>
            <a:path>
              <a:moveTo>
                <a:pt x="54033" y="0"/>
              </a:moveTo>
              <a:lnTo>
                <a:pt x="54033" y="285861"/>
              </a:lnTo>
              <a:lnTo>
                <a:pt x="45720" y="285861"/>
              </a:lnTo>
              <a:lnTo>
                <a:pt x="45720" y="5551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832302" y="455042"/>
          <a:ext cx="2503346" cy="145960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1155285" y="761876"/>
          <a:ext cx="2503346" cy="1459603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198035" y="804626"/>
        <a:ext cx="2417846" cy="1374103"/>
      </dsp:txXfrm>
    </dsp:sp>
    <dsp:sp modelId="{04527D37-C1A0-BD47-8D9A-C1F83048CD43}">
      <dsp:nvSpPr>
        <dsp:cNvPr id="0" name=""/>
        <dsp:cNvSpPr/>
      </dsp:nvSpPr>
      <dsp:spPr>
        <a:xfrm>
          <a:off x="681320" y="2469794"/>
          <a:ext cx="2788682" cy="106841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1004303" y="2776628"/>
          <a:ext cx="2788682" cy="106841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35596" y="2807921"/>
        <a:ext cx="2726096" cy="1005827"/>
      </dsp:txXfrm>
    </dsp:sp>
    <dsp:sp modelId="{CDB9089A-FF38-B94B-ACB3-4B25090C949F}">
      <dsp:nvSpPr>
        <dsp:cNvPr id="0" name=""/>
        <dsp:cNvSpPr/>
      </dsp:nvSpPr>
      <dsp:spPr>
        <a:xfrm>
          <a:off x="721347" y="4023730"/>
          <a:ext cx="2729905" cy="112581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91CD8FB-F832-E34B-8840-CD28D6599C9A}">
      <dsp:nvSpPr>
        <dsp:cNvPr id="0" name=""/>
        <dsp:cNvSpPr/>
      </dsp:nvSpPr>
      <dsp:spPr>
        <a:xfrm>
          <a:off x="1044330" y="4330564"/>
          <a:ext cx="2729905" cy="112581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sp:txBody>
      <dsp:txXfrm>
        <a:off x="1077304" y="4363538"/>
        <a:ext cx="2663957" cy="1059870"/>
      </dsp:txXfrm>
    </dsp:sp>
    <dsp:sp modelId="{81EA831B-EFA2-4F4D-9F5F-3274AD52B923}">
      <dsp:nvSpPr>
        <dsp:cNvPr id="0" name=""/>
        <dsp:cNvSpPr/>
      </dsp:nvSpPr>
      <dsp:spPr>
        <a:xfrm>
          <a:off x="4279362" y="455079"/>
          <a:ext cx="2503346" cy="145960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4602345" y="761913"/>
          <a:ext cx="2503346" cy="1459603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4645095" y="804663"/>
        <a:ext cx="2417846" cy="1374103"/>
      </dsp:txXfrm>
    </dsp:sp>
    <dsp:sp modelId="{69BBC232-0B94-9042-B077-B986634E9683}">
      <dsp:nvSpPr>
        <dsp:cNvPr id="0" name=""/>
        <dsp:cNvSpPr/>
      </dsp:nvSpPr>
      <dsp:spPr>
        <a:xfrm>
          <a:off x="4211487" y="2469831"/>
          <a:ext cx="2622468" cy="100692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4534470" y="2776665"/>
          <a:ext cx="2622468" cy="10069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563962" y="2806157"/>
        <a:ext cx="2563484" cy="947943"/>
      </dsp:txXfrm>
    </dsp:sp>
    <dsp:sp modelId="{C7EB25B6-6C97-EE47-BFB0-89FF5A487308}">
      <dsp:nvSpPr>
        <dsp:cNvPr id="0" name=""/>
        <dsp:cNvSpPr/>
      </dsp:nvSpPr>
      <dsp:spPr>
        <a:xfrm>
          <a:off x="4094080" y="4023730"/>
          <a:ext cx="2729905" cy="112581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7A8206C-7C5C-D84B-B4B8-14F287A463DC}">
      <dsp:nvSpPr>
        <dsp:cNvPr id="0" name=""/>
        <dsp:cNvSpPr/>
      </dsp:nvSpPr>
      <dsp:spPr>
        <a:xfrm>
          <a:off x="4417062" y="4330564"/>
          <a:ext cx="2729905" cy="112581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يَهِ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تَدِّ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-&gt; يَهِ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دِّ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</a:t>
          </a:r>
          <a:r>
            <a:rPr lang="en-US" sz="1800" b="1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450036" y="4363538"/>
        <a:ext cx="2663957" cy="1059870"/>
      </dsp:txXfrm>
    </dsp:sp>
    <dsp:sp modelId="{13F4C08A-35D0-CD43-877D-60B80D10F0A1}">
      <dsp:nvSpPr>
        <dsp:cNvPr id="0" name=""/>
        <dsp:cNvSpPr/>
      </dsp:nvSpPr>
      <dsp:spPr>
        <a:xfrm>
          <a:off x="7753950" y="455079"/>
          <a:ext cx="2503346" cy="145960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8076933" y="761913"/>
          <a:ext cx="2503346" cy="145960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8119683" y="804663"/>
        <a:ext cx="2417846" cy="1374103"/>
      </dsp:txXfrm>
    </dsp:sp>
    <dsp:sp modelId="{F4DD2E08-03DB-3040-A9EA-E814C8A0B553}">
      <dsp:nvSpPr>
        <dsp:cNvPr id="0" name=""/>
        <dsp:cNvSpPr/>
      </dsp:nvSpPr>
      <dsp:spPr>
        <a:xfrm>
          <a:off x="7633432" y="2491427"/>
          <a:ext cx="2728568" cy="97984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7956415" y="2798261"/>
          <a:ext cx="2728568" cy="9798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بْوَ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ابٍ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985114" y="2826960"/>
        <a:ext cx="2671170" cy="922451"/>
      </dsp:txXfrm>
    </dsp:sp>
    <dsp:sp modelId="{B035DDC8-F3AE-D247-8A4B-0A4F626A9DB9}">
      <dsp:nvSpPr>
        <dsp:cNvPr id="0" name=""/>
        <dsp:cNvSpPr/>
      </dsp:nvSpPr>
      <dsp:spPr>
        <a:xfrm>
          <a:off x="7656280" y="3932139"/>
          <a:ext cx="2729905" cy="112581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5015D14B-BF29-174D-A1B0-69567AD221A3}">
      <dsp:nvSpPr>
        <dsp:cNvPr id="0" name=""/>
        <dsp:cNvSpPr/>
      </dsp:nvSpPr>
      <dsp:spPr>
        <a:xfrm>
          <a:off x="7979263" y="4238973"/>
          <a:ext cx="2729905" cy="112581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 مسألة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cases</a:t>
          </a: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</a:t>
          </a:r>
        </a:p>
      </dsp:txBody>
      <dsp:txXfrm>
        <a:off x="8012237" y="4271947"/>
        <a:ext cx="2663957" cy="1059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F241F-A9A5-1749-B58B-03E1F807D95F}">
      <dsp:nvSpPr>
        <dsp:cNvPr id="0" name=""/>
        <dsp:cNvSpPr/>
      </dsp:nvSpPr>
      <dsp:spPr>
        <a:xfrm>
          <a:off x="9865282" y="3822743"/>
          <a:ext cx="928179" cy="133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29"/>
              </a:lnTo>
              <a:lnTo>
                <a:pt x="928179" y="1226329"/>
              </a:lnTo>
              <a:lnTo>
                <a:pt x="928179" y="133515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A513-5987-5B42-95D5-34DBC8679CEB}">
      <dsp:nvSpPr>
        <dsp:cNvPr id="0" name=""/>
        <dsp:cNvSpPr/>
      </dsp:nvSpPr>
      <dsp:spPr>
        <a:xfrm>
          <a:off x="9357716" y="3822743"/>
          <a:ext cx="507565" cy="1335152"/>
        </a:xfrm>
        <a:custGeom>
          <a:avLst/>
          <a:gdLst/>
          <a:ahLst/>
          <a:cxnLst/>
          <a:rect l="0" t="0" r="0" b="0"/>
          <a:pathLst>
            <a:path>
              <a:moveTo>
                <a:pt x="507565" y="0"/>
              </a:moveTo>
              <a:lnTo>
                <a:pt x="507565" y="1226329"/>
              </a:lnTo>
              <a:lnTo>
                <a:pt x="0" y="1226329"/>
              </a:lnTo>
              <a:lnTo>
                <a:pt x="0" y="133515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D20D2-585C-4349-98EA-056C204B89B4}">
      <dsp:nvSpPr>
        <dsp:cNvPr id="0" name=""/>
        <dsp:cNvSpPr/>
      </dsp:nvSpPr>
      <dsp:spPr>
        <a:xfrm>
          <a:off x="6534408" y="1988411"/>
          <a:ext cx="3330874" cy="579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928"/>
              </a:lnTo>
              <a:lnTo>
                <a:pt x="3330874" y="470928"/>
              </a:lnTo>
              <a:lnTo>
                <a:pt x="3330874" y="57975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6AE8D-627E-414D-85CB-D32CA5E1DB0C}">
      <dsp:nvSpPr>
        <dsp:cNvPr id="0" name=""/>
        <dsp:cNvSpPr/>
      </dsp:nvSpPr>
      <dsp:spPr>
        <a:xfrm>
          <a:off x="5925240" y="3830844"/>
          <a:ext cx="1094645" cy="33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7"/>
              </a:lnTo>
              <a:lnTo>
                <a:pt x="1094645" y="221667"/>
              </a:lnTo>
              <a:lnTo>
                <a:pt x="1094645" y="33049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4E55E-B072-0A49-82EC-00933B5103A1}">
      <dsp:nvSpPr>
        <dsp:cNvPr id="0" name=""/>
        <dsp:cNvSpPr/>
      </dsp:nvSpPr>
      <dsp:spPr>
        <a:xfrm>
          <a:off x="5584141" y="3830844"/>
          <a:ext cx="341099" cy="330490"/>
        </a:xfrm>
        <a:custGeom>
          <a:avLst/>
          <a:gdLst/>
          <a:ahLst/>
          <a:cxnLst/>
          <a:rect l="0" t="0" r="0" b="0"/>
          <a:pathLst>
            <a:path>
              <a:moveTo>
                <a:pt x="341099" y="0"/>
              </a:moveTo>
              <a:lnTo>
                <a:pt x="341099" y="221667"/>
              </a:lnTo>
              <a:lnTo>
                <a:pt x="0" y="221667"/>
              </a:lnTo>
              <a:lnTo>
                <a:pt x="0" y="33049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A1CDE-C7C9-D24B-BDF3-BC247FED1F6C}">
      <dsp:nvSpPr>
        <dsp:cNvPr id="0" name=""/>
        <dsp:cNvSpPr/>
      </dsp:nvSpPr>
      <dsp:spPr>
        <a:xfrm>
          <a:off x="5925240" y="1988411"/>
          <a:ext cx="609167" cy="587852"/>
        </a:xfrm>
        <a:custGeom>
          <a:avLst/>
          <a:gdLst/>
          <a:ahLst/>
          <a:cxnLst/>
          <a:rect l="0" t="0" r="0" b="0"/>
          <a:pathLst>
            <a:path>
              <a:moveTo>
                <a:pt x="609167" y="0"/>
              </a:moveTo>
              <a:lnTo>
                <a:pt x="609167" y="479029"/>
              </a:lnTo>
              <a:lnTo>
                <a:pt x="0" y="479029"/>
              </a:lnTo>
              <a:lnTo>
                <a:pt x="0" y="58785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34701-3044-9E4F-A39F-2D7F8E12A9A6}">
      <dsp:nvSpPr>
        <dsp:cNvPr id="0" name=""/>
        <dsp:cNvSpPr/>
      </dsp:nvSpPr>
      <dsp:spPr>
        <a:xfrm>
          <a:off x="2247281" y="3822743"/>
          <a:ext cx="2621394" cy="135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590"/>
              </a:lnTo>
              <a:lnTo>
                <a:pt x="2621394" y="1242590"/>
              </a:lnTo>
              <a:lnTo>
                <a:pt x="2621394" y="135141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AC6EF-422F-864B-B228-E10C2A777FAF}">
      <dsp:nvSpPr>
        <dsp:cNvPr id="0" name=""/>
        <dsp:cNvSpPr/>
      </dsp:nvSpPr>
      <dsp:spPr>
        <a:xfrm>
          <a:off x="2247281" y="3822743"/>
          <a:ext cx="1185649" cy="135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590"/>
              </a:lnTo>
              <a:lnTo>
                <a:pt x="1185649" y="1242590"/>
              </a:lnTo>
              <a:lnTo>
                <a:pt x="1185649" y="135141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9FEF5-8A5A-A248-8092-9F3B1DA7FC1E}">
      <dsp:nvSpPr>
        <dsp:cNvPr id="0" name=""/>
        <dsp:cNvSpPr/>
      </dsp:nvSpPr>
      <dsp:spPr>
        <a:xfrm>
          <a:off x="1997186" y="3822743"/>
          <a:ext cx="250095" cy="1351413"/>
        </a:xfrm>
        <a:custGeom>
          <a:avLst/>
          <a:gdLst/>
          <a:ahLst/>
          <a:cxnLst/>
          <a:rect l="0" t="0" r="0" b="0"/>
          <a:pathLst>
            <a:path>
              <a:moveTo>
                <a:pt x="250095" y="0"/>
              </a:moveTo>
              <a:lnTo>
                <a:pt x="250095" y="1242590"/>
              </a:lnTo>
              <a:lnTo>
                <a:pt x="0" y="1242590"/>
              </a:lnTo>
              <a:lnTo>
                <a:pt x="0" y="135141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2ABD7-CCD8-0B42-B76A-24AFF71A610B}">
      <dsp:nvSpPr>
        <dsp:cNvPr id="0" name=""/>
        <dsp:cNvSpPr/>
      </dsp:nvSpPr>
      <dsp:spPr>
        <a:xfrm>
          <a:off x="688379" y="3822743"/>
          <a:ext cx="1558901" cy="1346147"/>
        </a:xfrm>
        <a:custGeom>
          <a:avLst/>
          <a:gdLst/>
          <a:ahLst/>
          <a:cxnLst/>
          <a:rect l="0" t="0" r="0" b="0"/>
          <a:pathLst>
            <a:path>
              <a:moveTo>
                <a:pt x="1558901" y="0"/>
              </a:moveTo>
              <a:lnTo>
                <a:pt x="1558901" y="1237324"/>
              </a:lnTo>
              <a:lnTo>
                <a:pt x="0" y="1237324"/>
              </a:lnTo>
              <a:lnTo>
                <a:pt x="0" y="134614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C798-FCB0-3145-B945-014789BB37B1}">
      <dsp:nvSpPr>
        <dsp:cNvPr id="0" name=""/>
        <dsp:cNvSpPr/>
      </dsp:nvSpPr>
      <dsp:spPr>
        <a:xfrm>
          <a:off x="2247281" y="1988411"/>
          <a:ext cx="4287127" cy="579751"/>
        </a:xfrm>
        <a:custGeom>
          <a:avLst/>
          <a:gdLst/>
          <a:ahLst/>
          <a:cxnLst/>
          <a:rect l="0" t="0" r="0" b="0"/>
          <a:pathLst>
            <a:path>
              <a:moveTo>
                <a:pt x="4287127" y="0"/>
              </a:moveTo>
              <a:lnTo>
                <a:pt x="4287127" y="470928"/>
              </a:lnTo>
              <a:lnTo>
                <a:pt x="0" y="470928"/>
              </a:lnTo>
              <a:lnTo>
                <a:pt x="0" y="57975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1CEE0-3E04-3F46-BEAA-B15427C5CAD0}">
      <dsp:nvSpPr>
        <dsp:cNvPr id="0" name=""/>
        <dsp:cNvSpPr/>
      </dsp:nvSpPr>
      <dsp:spPr>
        <a:xfrm>
          <a:off x="4959916" y="1235792"/>
          <a:ext cx="3148984" cy="75261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37877DE-E441-A94E-8383-14CDCBAE55AF}">
      <dsp:nvSpPr>
        <dsp:cNvPr id="0" name=""/>
        <dsp:cNvSpPr/>
      </dsp:nvSpPr>
      <dsp:spPr>
        <a:xfrm>
          <a:off x="5090438" y="1359789"/>
          <a:ext cx="3148984" cy="752618"/>
        </a:xfrm>
        <a:prstGeom prst="roundRect">
          <a:avLst>
            <a:gd name="adj" fmla="val 10000"/>
          </a:avLst>
        </a:prstGeom>
        <a:solidFill>
          <a:srgbClr val="A5040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KW" sz="20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تقاربا</a:t>
          </a:r>
          <a:r>
            <a:rPr lang="ar-SA" sz="20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في</a:t>
          </a:r>
          <a:endParaRPr lang="ar-KW" sz="20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 letters that are close in</a:t>
          </a:r>
          <a:endParaRPr lang="en-CA" sz="20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112481" y="1381832"/>
        <a:ext cx="3104898" cy="708532"/>
      </dsp:txXfrm>
    </dsp:sp>
    <dsp:sp modelId="{B414DD04-86D6-984A-AEB1-964C80B357F9}">
      <dsp:nvSpPr>
        <dsp:cNvPr id="0" name=""/>
        <dsp:cNvSpPr/>
      </dsp:nvSpPr>
      <dsp:spPr>
        <a:xfrm>
          <a:off x="888546" y="2568163"/>
          <a:ext cx="2717469" cy="125458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A991142-8611-5D43-B3C4-269CF6375A78}">
      <dsp:nvSpPr>
        <dsp:cNvPr id="0" name=""/>
        <dsp:cNvSpPr/>
      </dsp:nvSpPr>
      <dsp:spPr>
        <a:xfrm>
          <a:off x="1019068" y="2692159"/>
          <a:ext cx="2717469" cy="125458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الصفة دون المخرج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(attributes) 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only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55813" y="2728904"/>
        <a:ext cx="2643979" cy="1181090"/>
      </dsp:txXfrm>
    </dsp:sp>
    <dsp:sp modelId="{6F0896A3-415A-0E4C-89B3-90ADF897D230}">
      <dsp:nvSpPr>
        <dsp:cNvPr id="0" name=""/>
        <dsp:cNvSpPr/>
      </dsp:nvSpPr>
      <dsp:spPr>
        <a:xfrm>
          <a:off x="101029" y="5168890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70D219C-609C-F047-AD43-AE5C94E12CA5}">
      <dsp:nvSpPr>
        <dsp:cNvPr id="0" name=""/>
        <dsp:cNvSpPr/>
      </dsp:nvSpPr>
      <dsp:spPr>
        <a:xfrm>
          <a:off x="231551" y="5292887"/>
          <a:ext cx="1174700" cy="7459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ذ ، ج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53399" y="5314735"/>
        <a:ext cx="1131004" cy="702238"/>
      </dsp:txXfrm>
    </dsp:sp>
    <dsp:sp modelId="{168BA242-0E24-0C4D-958E-CFF527298A91}">
      <dsp:nvSpPr>
        <dsp:cNvPr id="0" name=""/>
        <dsp:cNvSpPr/>
      </dsp:nvSpPr>
      <dsp:spPr>
        <a:xfrm>
          <a:off x="1409835" y="5174157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E62FBC6-6466-8D44-819B-311ED9A9504C}">
      <dsp:nvSpPr>
        <dsp:cNvPr id="0" name=""/>
        <dsp:cNvSpPr/>
      </dsp:nvSpPr>
      <dsp:spPr>
        <a:xfrm>
          <a:off x="1540358" y="5298153"/>
          <a:ext cx="1174700" cy="7459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د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562206" y="5320001"/>
        <a:ext cx="1131004" cy="702238"/>
      </dsp:txXfrm>
    </dsp:sp>
    <dsp:sp modelId="{880A423C-6AD0-1847-BA26-E3D519B47DFA}">
      <dsp:nvSpPr>
        <dsp:cNvPr id="0" name=""/>
        <dsp:cNvSpPr/>
      </dsp:nvSpPr>
      <dsp:spPr>
        <a:xfrm>
          <a:off x="2845580" y="5174157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19702B4-F034-CF41-8A20-ABE7BF60CD9D}">
      <dsp:nvSpPr>
        <dsp:cNvPr id="0" name=""/>
        <dsp:cNvSpPr/>
      </dsp:nvSpPr>
      <dsp:spPr>
        <a:xfrm>
          <a:off x="2976103" y="5298153"/>
          <a:ext cx="1174700" cy="7459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ط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997951" y="5320001"/>
        <a:ext cx="1131004" cy="702238"/>
      </dsp:txXfrm>
    </dsp:sp>
    <dsp:sp modelId="{CA306B24-C7B9-A24F-8D09-DBE40650AD6A}">
      <dsp:nvSpPr>
        <dsp:cNvPr id="0" name=""/>
        <dsp:cNvSpPr/>
      </dsp:nvSpPr>
      <dsp:spPr>
        <a:xfrm>
          <a:off x="4281325" y="5174157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9575C97-18DE-9E47-8C52-95C677112F2D}">
      <dsp:nvSpPr>
        <dsp:cNvPr id="0" name=""/>
        <dsp:cNvSpPr/>
      </dsp:nvSpPr>
      <dsp:spPr>
        <a:xfrm>
          <a:off x="4411848" y="5298153"/>
          <a:ext cx="1174700" cy="7459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ك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433696" y="5320001"/>
        <a:ext cx="1131004" cy="702238"/>
      </dsp:txXfrm>
    </dsp:sp>
    <dsp:sp modelId="{071F7B9C-A0CA-C149-B6E5-F62FDC6151F0}">
      <dsp:nvSpPr>
        <dsp:cNvPr id="0" name=""/>
        <dsp:cNvSpPr/>
      </dsp:nvSpPr>
      <dsp:spPr>
        <a:xfrm>
          <a:off x="4566505" y="2576263"/>
          <a:ext cx="2717469" cy="125458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059F4F0-0C9D-C143-8C59-CCCA9D83312C}">
      <dsp:nvSpPr>
        <dsp:cNvPr id="0" name=""/>
        <dsp:cNvSpPr/>
      </dsp:nvSpPr>
      <dsp:spPr>
        <a:xfrm>
          <a:off x="4697028" y="2700260"/>
          <a:ext cx="2717469" cy="12545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المخرج دون الصفة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2400" b="1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only</a:t>
          </a:r>
        </a:p>
      </dsp:txBody>
      <dsp:txXfrm>
        <a:off x="4733773" y="2737005"/>
        <a:ext cx="2643979" cy="1181090"/>
      </dsp:txXfrm>
    </dsp:sp>
    <dsp:sp modelId="{57FEDA2D-BE02-1D4C-8CEC-0F533D973C7C}">
      <dsp:nvSpPr>
        <dsp:cNvPr id="0" name=""/>
        <dsp:cNvSpPr/>
      </dsp:nvSpPr>
      <dsp:spPr>
        <a:xfrm>
          <a:off x="4996791" y="4161334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3354177-6E8F-5145-A8F5-A696BC96726A}">
      <dsp:nvSpPr>
        <dsp:cNvPr id="0" name=""/>
        <dsp:cNvSpPr/>
      </dsp:nvSpPr>
      <dsp:spPr>
        <a:xfrm>
          <a:off x="5127313" y="4285330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ظ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149161" y="4307178"/>
        <a:ext cx="1131004" cy="702238"/>
      </dsp:txXfrm>
    </dsp:sp>
    <dsp:sp modelId="{FC624F9F-5AA3-3945-9F2E-CE026247952D}">
      <dsp:nvSpPr>
        <dsp:cNvPr id="0" name=""/>
        <dsp:cNvSpPr/>
      </dsp:nvSpPr>
      <dsp:spPr>
        <a:xfrm>
          <a:off x="6432536" y="4161334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7CAEC10-AD5C-B040-8D01-5DD57F8558C1}">
      <dsp:nvSpPr>
        <dsp:cNvPr id="0" name=""/>
        <dsp:cNvSpPr/>
      </dsp:nvSpPr>
      <dsp:spPr>
        <a:xfrm>
          <a:off x="6563058" y="4285330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س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584906" y="4307178"/>
        <a:ext cx="1131004" cy="702238"/>
      </dsp:txXfrm>
    </dsp:sp>
    <dsp:sp modelId="{B713CF17-0012-3846-B06F-8A518912A342}">
      <dsp:nvSpPr>
        <dsp:cNvPr id="0" name=""/>
        <dsp:cNvSpPr/>
      </dsp:nvSpPr>
      <dsp:spPr>
        <a:xfrm>
          <a:off x="8174295" y="2568163"/>
          <a:ext cx="3381974" cy="125458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03EAA0F-B889-FC47-B06C-6E0CFCD695A7}">
      <dsp:nvSpPr>
        <dsp:cNvPr id="0" name=""/>
        <dsp:cNvSpPr/>
      </dsp:nvSpPr>
      <dsp:spPr>
        <a:xfrm>
          <a:off x="8304817" y="2692159"/>
          <a:ext cx="3381974" cy="1254580"/>
        </a:xfrm>
        <a:prstGeom prst="roundRect">
          <a:avLst>
            <a:gd name="adj" fmla="val 10000"/>
          </a:avLst>
        </a:prstGeom>
        <a:solidFill>
          <a:srgbClr val="16024E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المخرج والصفة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&amp; </a:t>
          </a: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(attributes)</a:t>
          </a:r>
          <a:endParaRPr lang="en-US" sz="16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41562" y="2728904"/>
        <a:ext cx="3308484" cy="1181090"/>
      </dsp:txXfrm>
    </dsp:sp>
    <dsp:sp modelId="{9596B1EA-5463-3541-BCB8-FA57AAF1F634}">
      <dsp:nvSpPr>
        <dsp:cNvPr id="0" name=""/>
        <dsp:cNvSpPr/>
      </dsp:nvSpPr>
      <dsp:spPr>
        <a:xfrm>
          <a:off x="8770366" y="5157895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65EE0DA-F5B5-2C40-9547-58A320977A93}">
      <dsp:nvSpPr>
        <dsp:cNvPr id="0" name=""/>
        <dsp:cNvSpPr/>
      </dsp:nvSpPr>
      <dsp:spPr>
        <a:xfrm>
          <a:off x="8900888" y="5281891"/>
          <a:ext cx="1174700" cy="745934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ك</a:t>
          </a:r>
          <a:endParaRPr lang="ar-SA" sz="24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922736" y="5303739"/>
        <a:ext cx="1131004" cy="702238"/>
      </dsp:txXfrm>
    </dsp:sp>
    <dsp:sp modelId="{9B0AB00A-5A59-BD46-9899-ACAF5CD2FE47}">
      <dsp:nvSpPr>
        <dsp:cNvPr id="0" name=""/>
        <dsp:cNvSpPr/>
      </dsp:nvSpPr>
      <dsp:spPr>
        <a:xfrm>
          <a:off x="10206111" y="5157895"/>
          <a:ext cx="1174700" cy="7459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A17188E-C584-E645-AF39-ECFAF7BB4695}">
      <dsp:nvSpPr>
        <dsp:cNvPr id="0" name=""/>
        <dsp:cNvSpPr/>
      </dsp:nvSpPr>
      <dsp:spPr>
        <a:xfrm>
          <a:off x="10336633" y="5281891"/>
          <a:ext cx="1174700" cy="745934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 ، ث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358481" y="5303739"/>
        <a:ext cx="1131004" cy="702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2927D-78BE-9749-B79C-1C05EC38875C}">
      <dsp:nvSpPr>
        <dsp:cNvPr id="0" name=""/>
        <dsp:cNvSpPr/>
      </dsp:nvSpPr>
      <dsp:spPr>
        <a:xfrm>
          <a:off x="9202994" y="3612782"/>
          <a:ext cx="91440" cy="189233"/>
        </a:xfrm>
        <a:custGeom>
          <a:avLst/>
          <a:gdLst/>
          <a:ahLst/>
          <a:cxnLst/>
          <a:rect l="0" t="0" r="0" b="0"/>
          <a:pathLst>
            <a:path>
              <a:moveTo>
                <a:pt x="104369" y="0"/>
              </a:moveTo>
              <a:lnTo>
                <a:pt x="45720" y="0"/>
              </a:lnTo>
              <a:lnTo>
                <a:pt x="45720" y="1892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FF7E7-7E7B-D34B-8015-6F3DAF121FB1}">
      <dsp:nvSpPr>
        <dsp:cNvPr id="0" name=""/>
        <dsp:cNvSpPr/>
      </dsp:nvSpPr>
      <dsp:spPr>
        <a:xfrm>
          <a:off x="9188921" y="1725173"/>
          <a:ext cx="91440" cy="471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2"/>
              </a:lnTo>
              <a:lnTo>
                <a:pt x="118442" y="228242"/>
              </a:lnTo>
              <a:lnTo>
                <a:pt x="118442" y="4710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7E978-8F11-4249-AFE6-37C3E9C3A716}">
      <dsp:nvSpPr>
        <dsp:cNvPr id="0" name=""/>
        <dsp:cNvSpPr/>
      </dsp:nvSpPr>
      <dsp:spPr>
        <a:xfrm>
          <a:off x="5349783" y="3646580"/>
          <a:ext cx="274379" cy="285168"/>
        </a:xfrm>
        <a:custGeom>
          <a:avLst/>
          <a:gdLst/>
          <a:ahLst/>
          <a:cxnLst/>
          <a:rect l="0" t="0" r="0" b="0"/>
          <a:pathLst>
            <a:path>
              <a:moveTo>
                <a:pt x="274379" y="0"/>
              </a:moveTo>
              <a:lnTo>
                <a:pt x="274379" y="42396"/>
              </a:lnTo>
              <a:lnTo>
                <a:pt x="0" y="42396"/>
              </a:lnTo>
              <a:lnTo>
                <a:pt x="0" y="28516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5571262" y="1725173"/>
          <a:ext cx="91440" cy="465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917"/>
              </a:lnTo>
              <a:lnTo>
                <a:pt x="52900" y="222917"/>
              </a:lnTo>
              <a:lnTo>
                <a:pt x="52900" y="46568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3923-ABEF-9F4C-9E5A-A728C729B021}">
      <dsp:nvSpPr>
        <dsp:cNvPr id="0" name=""/>
        <dsp:cNvSpPr/>
      </dsp:nvSpPr>
      <dsp:spPr>
        <a:xfrm>
          <a:off x="1947418" y="3735426"/>
          <a:ext cx="91440" cy="196322"/>
        </a:xfrm>
        <a:custGeom>
          <a:avLst/>
          <a:gdLst/>
          <a:ahLst/>
          <a:cxnLst/>
          <a:rect l="0" t="0" r="0" b="0"/>
          <a:pathLst>
            <a:path>
              <a:moveTo>
                <a:pt x="50804" y="0"/>
              </a:moveTo>
              <a:lnTo>
                <a:pt x="45720" y="0"/>
              </a:lnTo>
              <a:lnTo>
                <a:pt x="45720" y="19632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1945322" y="1725139"/>
          <a:ext cx="91440" cy="465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917"/>
              </a:lnTo>
              <a:lnTo>
                <a:pt x="52900" y="222917"/>
              </a:lnTo>
              <a:lnTo>
                <a:pt x="52900" y="46568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862614" y="409255"/>
          <a:ext cx="2256855" cy="13158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1153795" y="685877"/>
          <a:ext cx="2256855" cy="131588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192336" y="724418"/>
        <a:ext cx="2179773" cy="1238802"/>
      </dsp:txXfrm>
    </dsp:sp>
    <dsp:sp modelId="{04527D37-C1A0-BD47-8D9A-C1F83048CD43}">
      <dsp:nvSpPr>
        <dsp:cNvPr id="0" name=""/>
        <dsp:cNvSpPr/>
      </dsp:nvSpPr>
      <dsp:spPr>
        <a:xfrm>
          <a:off x="462759" y="2190829"/>
          <a:ext cx="3070925" cy="154459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753940" y="2467450"/>
          <a:ext cx="3070925" cy="15445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ت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/ث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يس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تـَثـْ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نون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سن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دُسْ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ط: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يلت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قِطــْ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ه</a:t>
          </a:r>
          <a:endParaRPr lang="en-CA" sz="2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99180" y="2512690"/>
        <a:ext cx="2980445" cy="1454117"/>
      </dsp:txXfrm>
    </dsp:sp>
    <dsp:sp modelId="{CDB9089A-FF38-B94B-ACB3-4B25090C949F}">
      <dsp:nvSpPr>
        <dsp:cNvPr id="0" name=""/>
        <dsp:cNvSpPr/>
      </dsp:nvSpPr>
      <dsp:spPr>
        <a:xfrm>
          <a:off x="571659" y="3931748"/>
          <a:ext cx="2842957" cy="126940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91CD8FB-F832-E34B-8840-CD28D6599C9A}">
      <dsp:nvSpPr>
        <dsp:cNvPr id="0" name=""/>
        <dsp:cNvSpPr/>
      </dsp:nvSpPr>
      <dsp:spPr>
        <a:xfrm>
          <a:off x="862840" y="4208370"/>
          <a:ext cx="2842957" cy="126940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sp:txBody>
      <dsp:txXfrm>
        <a:off x="900020" y="4245550"/>
        <a:ext cx="2768597" cy="1195045"/>
      </dsp:txXfrm>
    </dsp:sp>
    <dsp:sp modelId="{81EA831B-EFA2-4F4D-9F5F-3274AD52B923}">
      <dsp:nvSpPr>
        <dsp:cNvPr id="0" name=""/>
        <dsp:cNvSpPr/>
      </dsp:nvSpPr>
      <dsp:spPr>
        <a:xfrm>
          <a:off x="4488554" y="409288"/>
          <a:ext cx="2256855" cy="13158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4779735" y="685910"/>
          <a:ext cx="2256855" cy="1315884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4818276" y="724451"/>
        <a:ext cx="2179773" cy="1238802"/>
      </dsp:txXfrm>
    </dsp:sp>
    <dsp:sp modelId="{69BBC232-0B94-9042-B077-B986634E9683}">
      <dsp:nvSpPr>
        <dsp:cNvPr id="0" name=""/>
        <dsp:cNvSpPr/>
      </dsp:nvSpPr>
      <dsp:spPr>
        <a:xfrm>
          <a:off x="4180225" y="2190862"/>
          <a:ext cx="2887875" cy="145571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4471405" y="2467483"/>
          <a:ext cx="2887875" cy="145571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ك: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من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فو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قـِكـُ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عد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دَ سِ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نين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قُ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دِرَ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عليه</a:t>
          </a:r>
          <a:endParaRPr lang="en-CA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14042" y="2510120"/>
        <a:ext cx="2802601" cy="1370444"/>
      </dsp:txXfrm>
    </dsp:sp>
    <dsp:sp modelId="{C7EB25B6-6C97-EE47-BFB0-89FF5A487308}">
      <dsp:nvSpPr>
        <dsp:cNvPr id="0" name=""/>
        <dsp:cNvSpPr/>
      </dsp:nvSpPr>
      <dsp:spPr>
        <a:xfrm>
          <a:off x="3928304" y="3931748"/>
          <a:ext cx="2842957" cy="126940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7A8206C-7C5C-D84B-B4B8-14F287A463DC}">
      <dsp:nvSpPr>
        <dsp:cNvPr id="0" name=""/>
        <dsp:cNvSpPr/>
      </dsp:nvSpPr>
      <dsp:spPr>
        <a:xfrm>
          <a:off x="4219485" y="4208370"/>
          <a:ext cx="2842957" cy="126940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sp:txBody>
      <dsp:txXfrm>
        <a:off x="4256665" y="4245550"/>
        <a:ext cx="2768597" cy="1195045"/>
      </dsp:txXfrm>
    </dsp:sp>
    <dsp:sp modelId="{13F4C08A-35D0-CD43-877D-60B80D10F0A1}">
      <dsp:nvSpPr>
        <dsp:cNvPr id="0" name=""/>
        <dsp:cNvSpPr/>
      </dsp:nvSpPr>
      <dsp:spPr>
        <a:xfrm>
          <a:off x="8106214" y="409288"/>
          <a:ext cx="2256855" cy="13158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8397394" y="685910"/>
          <a:ext cx="2256855" cy="1315884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8435935" y="724451"/>
        <a:ext cx="2179773" cy="1238802"/>
      </dsp:txXfrm>
    </dsp:sp>
    <dsp:sp modelId="{F4DD2E08-03DB-3040-A9EA-E814C8A0B553}">
      <dsp:nvSpPr>
        <dsp:cNvPr id="0" name=""/>
        <dsp:cNvSpPr/>
      </dsp:nvSpPr>
      <dsp:spPr>
        <a:xfrm>
          <a:off x="7804999" y="2196187"/>
          <a:ext cx="3004728" cy="141659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8096180" y="2472808"/>
          <a:ext cx="3004728" cy="14165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ت/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ث: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كذب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تْ ثَ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مود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ق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دْ سَ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مع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ذ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/ج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إِ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ذْ جَ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اءوكمْ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137671" y="2514299"/>
        <a:ext cx="2921746" cy="1333613"/>
      </dsp:txXfrm>
    </dsp:sp>
    <dsp:sp modelId="{B035DDC8-F3AE-D247-8A4B-0A4F626A9DB9}">
      <dsp:nvSpPr>
        <dsp:cNvPr id="0" name=""/>
        <dsp:cNvSpPr/>
      </dsp:nvSpPr>
      <dsp:spPr>
        <a:xfrm>
          <a:off x="7827235" y="3802015"/>
          <a:ext cx="2842957" cy="126940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5015D14B-BF29-174D-A1B0-69567AD221A3}">
      <dsp:nvSpPr>
        <dsp:cNvPr id="0" name=""/>
        <dsp:cNvSpPr/>
      </dsp:nvSpPr>
      <dsp:spPr>
        <a:xfrm>
          <a:off x="8118416" y="4078637"/>
          <a:ext cx="2842957" cy="12694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٣٣ مسألة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33 cases</a:t>
          </a:r>
          <a:endParaRPr lang="ar-S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155596" y="4115817"/>
        <a:ext cx="2768597" cy="1195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6AE8D-627E-414D-85CB-D32CA5E1DB0C}">
      <dsp:nvSpPr>
        <dsp:cNvPr id="0" name=""/>
        <dsp:cNvSpPr/>
      </dsp:nvSpPr>
      <dsp:spPr>
        <a:xfrm>
          <a:off x="9529210" y="2787543"/>
          <a:ext cx="1499603" cy="31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91"/>
              </a:lnTo>
              <a:lnTo>
                <a:pt x="1499603" y="156191"/>
              </a:lnTo>
              <a:lnTo>
                <a:pt x="1499603" y="31055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4E55E-B072-0A49-82EC-00933B5103A1}">
      <dsp:nvSpPr>
        <dsp:cNvPr id="0" name=""/>
        <dsp:cNvSpPr/>
      </dsp:nvSpPr>
      <dsp:spPr>
        <a:xfrm>
          <a:off x="8992249" y="2787543"/>
          <a:ext cx="536960" cy="310554"/>
        </a:xfrm>
        <a:custGeom>
          <a:avLst/>
          <a:gdLst/>
          <a:ahLst/>
          <a:cxnLst/>
          <a:rect l="0" t="0" r="0" b="0"/>
          <a:pathLst>
            <a:path>
              <a:moveTo>
                <a:pt x="536960" y="0"/>
              </a:moveTo>
              <a:lnTo>
                <a:pt x="536960" y="156191"/>
              </a:lnTo>
              <a:lnTo>
                <a:pt x="0" y="156191"/>
              </a:lnTo>
              <a:lnTo>
                <a:pt x="0" y="31055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A1CDE-C7C9-D24B-BDF3-BC247FED1F6C}">
      <dsp:nvSpPr>
        <dsp:cNvPr id="0" name=""/>
        <dsp:cNvSpPr/>
      </dsp:nvSpPr>
      <dsp:spPr>
        <a:xfrm>
          <a:off x="6170234" y="1760854"/>
          <a:ext cx="3358975" cy="43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72"/>
              </a:lnTo>
              <a:lnTo>
                <a:pt x="3358975" y="275872"/>
              </a:lnTo>
              <a:lnTo>
                <a:pt x="3358975" y="4302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34701-3044-9E4F-A39F-2D7F8E12A9A6}">
      <dsp:nvSpPr>
        <dsp:cNvPr id="0" name=""/>
        <dsp:cNvSpPr/>
      </dsp:nvSpPr>
      <dsp:spPr>
        <a:xfrm>
          <a:off x="3236677" y="2719116"/>
          <a:ext cx="3609283" cy="42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56"/>
              </a:lnTo>
              <a:lnTo>
                <a:pt x="3609283" y="272856"/>
              </a:lnTo>
              <a:lnTo>
                <a:pt x="3609283" y="4272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AC6EF-422F-864B-B228-E10C2A777FAF}">
      <dsp:nvSpPr>
        <dsp:cNvPr id="0" name=""/>
        <dsp:cNvSpPr/>
      </dsp:nvSpPr>
      <dsp:spPr>
        <a:xfrm>
          <a:off x="3236677" y="2719116"/>
          <a:ext cx="1572719" cy="42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56"/>
              </a:lnTo>
              <a:lnTo>
                <a:pt x="1572719" y="272856"/>
              </a:lnTo>
              <a:lnTo>
                <a:pt x="1572719" y="4272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9FEF5-8A5A-A248-8092-9F3B1DA7FC1E}">
      <dsp:nvSpPr>
        <dsp:cNvPr id="0" name=""/>
        <dsp:cNvSpPr/>
      </dsp:nvSpPr>
      <dsp:spPr>
        <a:xfrm>
          <a:off x="2709297" y="2719116"/>
          <a:ext cx="527379" cy="427219"/>
        </a:xfrm>
        <a:custGeom>
          <a:avLst/>
          <a:gdLst/>
          <a:ahLst/>
          <a:cxnLst/>
          <a:rect l="0" t="0" r="0" b="0"/>
          <a:pathLst>
            <a:path>
              <a:moveTo>
                <a:pt x="527379" y="0"/>
              </a:moveTo>
              <a:lnTo>
                <a:pt x="527379" y="272856"/>
              </a:lnTo>
              <a:lnTo>
                <a:pt x="0" y="272856"/>
              </a:lnTo>
              <a:lnTo>
                <a:pt x="0" y="4272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2ABD7-CCD8-0B42-B76A-24AFF71A610B}">
      <dsp:nvSpPr>
        <dsp:cNvPr id="0" name=""/>
        <dsp:cNvSpPr/>
      </dsp:nvSpPr>
      <dsp:spPr>
        <a:xfrm>
          <a:off x="789256" y="2719116"/>
          <a:ext cx="2447420" cy="427219"/>
        </a:xfrm>
        <a:custGeom>
          <a:avLst/>
          <a:gdLst/>
          <a:ahLst/>
          <a:cxnLst/>
          <a:rect l="0" t="0" r="0" b="0"/>
          <a:pathLst>
            <a:path>
              <a:moveTo>
                <a:pt x="2447420" y="0"/>
              </a:moveTo>
              <a:lnTo>
                <a:pt x="2447420" y="272856"/>
              </a:lnTo>
              <a:lnTo>
                <a:pt x="0" y="272856"/>
              </a:lnTo>
              <a:lnTo>
                <a:pt x="0" y="42721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C798-FCB0-3145-B945-014789BB37B1}">
      <dsp:nvSpPr>
        <dsp:cNvPr id="0" name=""/>
        <dsp:cNvSpPr/>
      </dsp:nvSpPr>
      <dsp:spPr>
        <a:xfrm>
          <a:off x="3236677" y="1760854"/>
          <a:ext cx="2933557" cy="426816"/>
        </a:xfrm>
        <a:custGeom>
          <a:avLst/>
          <a:gdLst/>
          <a:ahLst/>
          <a:cxnLst/>
          <a:rect l="0" t="0" r="0" b="0"/>
          <a:pathLst>
            <a:path>
              <a:moveTo>
                <a:pt x="2933557" y="0"/>
              </a:moveTo>
              <a:lnTo>
                <a:pt x="2933557" y="272454"/>
              </a:lnTo>
              <a:lnTo>
                <a:pt x="0" y="272454"/>
              </a:lnTo>
              <a:lnTo>
                <a:pt x="0" y="4268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1CEE0-3E04-3F46-BEAA-B15427C5CAD0}">
      <dsp:nvSpPr>
        <dsp:cNvPr id="0" name=""/>
        <dsp:cNvSpPr/>
      </dsp:nvSpPr>
      <dsp:spPr>
        <a:xfrm>
          <a:off x="4696860" y="1021346"/>
          <a:ext cx="2946748" cy="7395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37877DE-E441-A94E-8383-14CDCBAE55AF}">
      <dsp:nvSpPr>
        <dsp:cNvPr id="0" name=""/>
        <dsp:cNvSpPr/>
      </dsp:nvSpPr>
      <dsp:spPr>
        <a:xfrm>
          <a:off x="4882002" y="1197231"/>
          <a:ext cx="2946748" cy="73950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٣٣ مسألة   </a:t>
          </a:r>
          <a:r>
            <a:rPr lang="en-C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33 cases</a:t>
          </a:r>
        </a:p>
      </dsp:txBody>
      <dsp:txXfrm>
        <a:off x="4903661" y="1218890"/>
        <a:ext cx="2903430" cy="696190"/>
      </dsp:txXfrm>
    </dsp:sp>
    <dsp:sp modelId="{B414DD04-86D6-984A-AEB1-964C80B357F9}">
      <dsp:nvSpPr>
        <dsp:cNvPr id="0" name=""/>
        <dsp:cNvSpPr/>
      </dsp:nvSpPr>
      <dsp:spPr>
        <a:xfrm>
          <a:off x="1840484" y="2187671"/>
          <a:ext cx="2792384" cy="53144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A991142-8611-5D43-B3C4-269CF6375A78}">
      <dsp:nvSpPr>
        <dsp:cNvPr id="0" name=""/>
        <dsp:cNvSpPr/>
      </dsp:nvSpPr>
      <dsp:spPr>
        <a:xfrm>
          <a:off x="2025626" y="2363556"/>
          <a:ext cx="2792384" cy="5314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rgbClr val="A50406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en-CA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041191" y="2379121"/>
        <a:ext cx="2761254" cy="500315"/>
      </dsp:txXfrm>
    </dsp:sp>
    <dsp:sp modelId="{6F0896A3-415A-0E4C-89B3-90ADF897D230}">
      <dsp:nvSpPr>
        <dsp:cNvPr id="0" name=""/>
        <dsp:cNvSpPr/>
      </dsp:nvSpPr>
      <dsp:spPr>
        <a:xfrm>
          <a:off x="-43883" y="3146335"/>
          <a:ext cx="1666279" cy="240147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70D219C-609C-F047-AD43-AE5C94E12CA5}">
      <dsp:nvSpPr>
        <dsp:cNvPr id="0" name=""/>
        <dsp:cNvSpPr/>
      </dsp:nvSpPr>
      <dsp:spPr>
        <a:xfrm>
          <a:off x="141258" y="3322220"/>
          <a:ext cx="1666279" cy="240147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ر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مع النون الساكنة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with </a:t>
          </a: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Nun </a:t>
          </a:r>
          <a:r>
            <a:rPr lang="en-US" sz="18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Sakinah</a:t>
          </a:r>
          <a:endParaRPr lang="en-US" sz="18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وَ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رَّ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سول</a:t>
          </a:r>
          <a:r>
            <a:rPr lang="en-C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90062" y="3371024"/>
        <a:ext cx="1568671" cy="2303869"/>
      </dsp:txXfrm>
    </dsp:sp>
    <dsp:sp modelId="{168BA242-0E24-0C4D-958E-CFF527298A91}">
      <dsp:nvSpPr>
        <dsp:cNvPr id="0" name=""/>
        <dsp:cNvSpPr/>
      </dsp:nvSpPr>
      <dsp:spPr>
        <a:xfrm>
          <a:off x="1812622" y="3146335"/>
          <a:ext cx="1793350" cy="240147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E62FBC6-6466-8D44-819B-311ED9A9504C}">
      <dsp:nvSpPr>
        <dsp:cNvPr id="0" name=""/>
        <dsp:cNvSpPr/>
      </dsp:nvSpPr>
      <dsp:spPr>
        <a:xfrm>
          <a:off x="1997764" y="3322220"/>
          <a:ext cx="1793350" cy="240147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حرف</a:t>
          </a:r>
          <a:endParaRPr lang="en-US" sz="1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شمسي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8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عدا 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 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endParaRPr lang="ar-KW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letters of </a:t>
          </a:r>
          <a:r>
            <a:rPr lang="en-CA" sz="18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C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Shamsi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except (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)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C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16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لشَّ</a:t>
          </a:r>
          <a:r>
            <a:rPr lang="ar-SA" sz="1600" b="1" kern="1200" dirty="0" smtClean="0"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مس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ا</a:t>
          </a:r>
          <a:r>
            <a:rPr lang="ar-SA" sz="16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لرَّ</a:t>
          </a:r>
          <a:r>
            <a:rPr lang="ar-SA" sz="1600" b="1" kern="1200" dirty="0" smtClean="0"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حمن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050289" y="3374745"/>
        <a:ext cx="1688300" cy="2296427"/>
      </dsp:txXfrm>
    </dsp:sp>
    <dsp:sp modelId="{880A423C-6AD0-1847-BA26-E3D519B47DFA}">
      <dsp:nvSpPr>
        <dsp:cNvPr id="0" name=""/>
        <dsp:cNvSpPr/>
      </dsp:nvSpPr>
      <dsp:spPr>
        <a:xfrm>
          <a:off x="3976257" y="3146335"/>
          <a:ext cx="1666279" cy="240147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19702B4-F034-CF41-8A20-ABE7BF60CD9D}">
      <dsp:nvSpPr>
        <dsp:cNvPr id="0" name=""/>
        <dsp:cNvSpPr/>
      </dsp:nvSpPr>
      <dsp:spPr>
        <a:xfrm>
          <a:off x="4161399" y="3322220"/>
          <a:ext cx="1666279" cy="240147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الراء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بعد لام الفعل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Ra’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(ر)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after Lam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(ل)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of the verb 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َّ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10203" y="3371024"/>
        <a:ext cx="1568671" cy="2303869"/>
      </dsp:txXfrm>
    </dsp:sp>
    <dsp:sp modelId="{CA306B24-C7B9-A24F-8D09-DBE40650AD6A}">
      <dsp:nvSpPr>
        <dsp:cNvPr id="0" name=""/>
        <dsp:cNvSpPr/>
      </dsp:nvSpPr>
      <dsp:spPr>
        <a:xfrm>
          <a:off x="6012821" y="3146335"/>
          <a:ext cx="1666279" cy="240147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9575C97-18DE-9E47-8C52-95C677112F2D}">
      <dsp:nvSpPr>
        <dsp:cNvPr id="0" name=""/>
        <dsp:cNvSpPr/>
      </dsp:nvSpPr>
      <dsp:spPr>
        <a:xfrm>
          <a:off x="6197963" y="3322220"/>
          <a:ext cx="1666279" cy="240147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كامل </a:t>
          </a:r>
          <a:r>
            <a:rPr lang="ar-SA" sz="11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(أو ناقص)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مع ق &amp; ك</a:t>
          </a:r>
          <a:endParaRPr lang="en-US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Complete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(or incomplete)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with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&amp; ك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SA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نخل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ـُّ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246767" y="3371024"/>
        <a:ext cx="1568671" cy="2303869"/>
      </dsp:txXfrm>
    </dsp:sp>
    <dsp:sp modelId="{071F7B9C-A0CA-C149-B6E5-F62FDC6151F0}">
      <dsp:nvSpPr>
        <dsp:cNvPr id="0" name=""/>
        <dsp:cNvSpPr/>
      </dsp:nvSpPr>
      <dsp:spPr>
        <a:xfrm>
          <a:off x="7660877" y="2191088"/>
          <a:ext cx="3736665" cy="59645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059F4F0-0C9D-C143-8C59-CCCA9D83312C}">
      <dsp:nvSpPr>
        <dsp:cNvPr id="0" name=""/>
        <dsp:cNvSpPr/>
      </dsp:nvSpPr>
      <dsp:spPr>
        <a:xfrm>
          <a:off x="7846019" y="2366973"/>
          <a:ext cx="3736665" cy="59645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rgbClr val="A50406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إخفاء أو إقلاب </a:t>
          </a:r>
          <a:r>
            <a:rPr lang="en-CA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Ikhfaa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’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Iqlab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863489" y="2384443"/>
        <a:ext cx="3701725" cy="561514"/>
      </dsp:txXfrm>
    </dsp:sp>
    <dsp:sp modelId="{57FEDA2D-BE02-1D4C-8CEC-0F533D973C7C}">
      <dsp:nvSpPr>
        <dsp:cNvPr id="0" name=""/>
        <dsp:cNvSpPr/>
      </dsp:nvSpPr>
      <dsp:spPr>
        <a:xfrm>
          <a:off x="8159109" y="3098097"/>
          <a:ext cx="1666279" cy="241959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3354177-6E8F-5145-A8F5-A696BC96726A}">
      <dsp:nvSpPr>
        <dsp:cNvPr id="0" name=""/>
        <dsp:cNvSpPr/>
      </dsp:nvSpPr>
      <dsp:spPr>
        <a:xfrm>
          <a:off x="8344251" y="3273982"/>
          <a:ext cx="1666279" cy="241959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حرف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ar-KW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الإخفاء الحقيق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(ما عدا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20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letters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of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20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Ikhfa</a:t>
          </a:r>
          <a:r>
            <a:rPr lang="en-CA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20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haqiqi</a:t>
          </a:r>
          <a:r>
            <a:rPr lang="en-CA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(except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تـــَـ</a:t>
          </a: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اب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93055" y="3322786"/>
        <a:ext cx="1568671" cy="2321984"/>
      </dsp:txXfrm>
    </dsp:sp>
    <dsp:sp modelId="{FC624F9F-5AA3-3945-9F2E-CE026247952D}">
      <dsp:nvSpPr>
        <dsp:cNvPr id="0" name=""/>
        <dsp:cNvSpPr/>
      </dsp:nvSpPr>
      <dsp:spPr>
        <a:xfrm>
          <a:off x="10195673" y="3098097"/>
          <a:ext cx="1666279" cy="241959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7CAEC10-AD5C-B040-8D01-5DD57F8558C1}">
      <dsp:nvSpPr>
        <dsp:cNvPr id="0" name=""/>
        <dsp:cNvSpPr/>
      </dsp:nvSpPr>
      <dsp:spPr>
        <a:xfrm>
          <a:off x="10380815" y="3273982"/>
          <a:ext cx="1666279" cy="241959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الإقلاب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في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النون الساكنة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Iqlab</a:t>
          </a:r>
          <a:endParaRPr lang="en-CA" sz="2000" b="1" kern="1200" dirty="0" smtClean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 Nun </a:t>
          </a:r>
          <a:r>
            <a:rPr lang="en-CA" sz="16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Sakinah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ب)</a:t>
          </a:r>
          <a:endParaRPr lang="en-US" sz="1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000" b="1" kern="1200" baseline="44000" dirty="0" smtClean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بــــَ</a:t>
          </a: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عد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429619" y="3322786"/>
        <a:ext cx="1568671" cy="23219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B293E-478D-AA42-A5FD-AAFDF480EFE7}">
      <dsp:nvSpPr>
        <dsp:cNvPr id="0" name=""/>
        <dsp:cNvSpPr/>
      </dsp:nvSpPr>
      <dsp:spPr>
        <a:xfrm>
          <a:off x="9241157" y="3300019"/>
          <a:ext cx="1131862" cy="37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45"/>
              </a:lnTo>
              <a:lnTo>
                <a:pt x="1131862" y="107645"/>
              </a:lnTo>
              <a:lnTo>
                <a:pt x="1131862" y="3770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2927D-78BE-9749-B79C-1C05EC38875C}">
      <dsp:nvSpPr>
        <dsp:cNvPr id="0" name=""/>
        <dsp:cNvSpPr/>
      </dsp:nvSpPr>
      <dsp:spPr>
        <a:xfrm>
          <a:off x="7937323" y="3300019"/>
          <a:ext cx="1303834" cy="353336"/>
        </a:xfrm>
        <a:custGeom>
          <a:avLst/>
          <a:gdLst/>
          <a:ahLst/>
          <a:cxnLst/>
          <a:rect l="0" t="0" r="0" b="0"/>
          <a:pathLst>
            <a:path>
              <a:moveTo>
                <a:pt x="1303834" y="0"/>
              </a:moveTo>
              <a:lnTo>
                <a:pt x="1303834" y="83955"/>
              </a:lnTo>
              <a:lnTo>
                <a:pt x="0" y="83955"/>
              </a:lnTo>
              <a:lnTo>
                <a:pt x="0" y="3533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FF7E7-7E7B-D34B-8015-6F3DAF121FB1}">
      <dsp:nvSpPr>
        <dsp:cNvPr id="0" name=""/>
        <dsp:cNvSpPr/>
      </dsp:nvSpPr>
      <dsp:spPr>
        <a:xfrm>
          <a:off x="9195437" y="1914361"/>
          <a:ext cx="91440" cy="405463"/>
        </a:xfrm>
        <a:custGeom>
          <a:avLst/>
          <a:gdLst/>
          <a:ahLst/>
          <a:cxnLst/>
          <a:rect l="0" t="0" r="0" b="0"/>
          <a:pathLst>
            <a:path>
              <a:moveTo>
                <a:pt x="53629" y="0"/>
              </a:moveTo>
              <a:lnTo>
                <a:pt x="53629" y="136081"/>
              </a:lnTo>
              <a:lnTo>
                <a:pt x="45720" y="136081"/>
              </a:lnTo>
              <a:lnTo>
                <a:pt x="45720" y="40546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7E978-8F11-4249-AFE6-37C3E9C3A716}">
      <dsp:nvSpPr>
        <dsp:cNvPr id="0" name=""/>
        <dsp:cNvSpPr/>
      </dsp:nvSpPr>
      <dsp:spPr>
        <a:xfrm>
          <a:off x="4750442" y="3305503"/>
          <a:ext cx="91440" cy="438460"/>
        </a:xfrm>
        <a:custGeom>
          <a:avLst/>
          <a:gdLst/>
          <a:ahLst/>
          <a:cxnLst/>
          <a:rect l="0" t="0" r="0" b="0"/>
          <a:pathLst>
            <a:path>
              <a:moveTo>
                <a:pt x="109431" y="0"/>
              </a:moveTo>
              <a:lnTo>
                <a:pt x="109431" y="169078"/>
              </a:lnTo>
              <a:lnTo>
                <a:pt x="45720" y="169078"/>
              </a:lnTo>
              <a:lnTo>
                <a:pt x="45720" y="43846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4814153" y="1914361"/>
          <a:ext cx="91440" cy="383859"/>
        </a:xfrm>
        <a:custGeom>
          <a:avLst/>
          <a:gdLst/>
          <a:ahLst/>
          <a:cxnLst/>
          <a:rect l="0" t="0" r="0" b="0"/>
          <a:pathLst>
            <a:path>
              <a:moveTo>
                <a:pt x="54036" y="0"/>
              </a:moveTo>
              <a:lnTo>
                <a:pt x="54036" y="114477"/>
              </a:lnTo>
              <a:lnTo>
                <a:pt x="45720" y="114477"/>
              </a:lnTo>
              <a:lnTo>
                <a:pt x="45720" y="3838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3923-ABEF-9F4C-9E5A-A728C729B021}">
      <dsp:nvSpPr>
        <dsp:cNvPr id="0" name=""/>
        <dsp:cNvSpPr/>
      </dsp:nvSpPr>
      <dsp:spPr>
        <a:xfrm>
          <a:off x="1365878" y="3377572"/>
          <a:ext cx="91440" cy="376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608"/>
              </a:lnTo>
              <a:lnTo>
                <a:pt x="56362" y="107608"/>
              </a:lnTo>
              <a:lnTo>
                <a:pt x="56362" y="37699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1365878" y="1914324"/>
          <a:ext cx="91440" cy="394458"/>
        </a:xfrm>
        <a:custGeom>
          <a:avLst/>
          <a:gdLst/>
          <a:ahLst/>
          <a:cxnLst/>
          <a:rect l="0" t="0" r="0" b="0"/>
          <a:pathLst>
            <a:path>
              <a:moveTo>
                <a:pt x="54036" y="0"/>
              </a:moveTo>
              <a:lnTo>
                <a:pt x="54036" y="125076"/>
              </a:lnTo>
              <a:lnTo>
                <a:pt x="45720" y="125076"/>
              </a:lnTo>
              <a:lnTo>
                <a:pt x="45720" y="3944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167800" y="454206"/>
          <a:ext cx="2504228" cy="146011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490897" y="761148"/>
          <a:ext cx="2504228" cy="1460117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33662" y="803913"/>
        <a:ext cx="2418698" cy="1374587"/>
      </dsp:txXfrm>
    </dsp:sp>
    <dsp:sp modelId="{04527D37-C1A0-BD47-8D9A-C1F83048CD43}">
      <dsp:nvSpPr>
        <dsp:cNvPr id="0" name=""/>
        <dsp:cNvSpPr/>
      </dsp:nvSpPr>
      <dsp:spPr>
        <a:xfrm>
          <a:off x="16766" y="2308782"/>
          <a:ext cx="2789665" cy="106878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339862" y="2615724"/>
          <a:ext cx="2789665" cy="106878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أَنـْ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فُسَهم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71166" y="2647028"/>
        <a:ext cx="2727057" cy="1006181"/>
      </dsp:txXfrm>
    </dsp:sp>
    <dsp:sp modelId="{CDB9089A-FF38-B94B-ACB3-4B25090C949F}">
      <dsp:nvSpPr>
        <dsp:cNvPr id="0" name=""/>
        <dsp:cNvSpPr/>
      </dsp:nvSpPr>
      <dsp:spPr>
        <a:xfrm>
          <a:off x="56807" y="3754563"/>
          <a:ext cx="2730868" cy="11262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91CD8FB-F832-E34B-8840-CD28D6599C9A}">
      <dsp:nvSpPr>
        <dsp:cNvPr id="0" name=""/>
        <dsp:cNvSpPr/>
      </dsp:nvSpPr>
      <dsp:spPr>
        <a:xfrm>
          <a:off x="379904" y="4061504"/>
          <a:ext cx="2730868" cy="11262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sp:txBody>
      <dsp:txXfrm>
        <a:off x="412890" y="4094490"/>
        <a:ext cx="2664896" cy="1060243"/>
      </dsp:txXfrm>
    </dsp:sp>
    <dsp:sp modelId="{81EA831B-EFA2-4F4D-9F5F-3274AD52B923}">
      <dsp:nvSpPr>
        <dsp:cNvPr id="0" name=""/>
        <dsp:cNvSpPr/>
      </dsp:nvSpPr>
      <dsp:spPr>
        <a:xfrm>
          <a:off x="3616076" y="454243"/>
          <a:ext cx="2504228" cy="146011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3939172" y="761185"/>
          <a:ext cx="2504228" cy="1460117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3981937" y="803950"/>
        <a:ext cx="2418698" cy="1374587"/>
      </dsp:txXfrm>
    </dsp:sp>
    <dsp:sp modelId="{69BBC232-0B94-9042-B077-B986634E9683}">
      <dsp:nvSpPr>
        <dsp:cNvPr id="0" name=""/>
        <dsp:cNvSpPr/>
      </dsp:nvSpPr>
      <dsp:spPr>
        <a:xfrm>
          <a:off x="3548177" y="2298220"/>
          <a:ext cx="2623393" cy="100728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3871274" y="2605162"/>
          <a:ext cx="2623393" cy="100728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دِهَ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اقًا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00776" y="2634664"/>
        <a:ext cx="2564389" cy="948278"/>
      </dsp:txXfrm>
    </dsp:sp>
    <dsp:sp modelId="{C7EB25B6-6C97-EE47-BFB0-89FF5A487308}">
      <dsp:nvSpPr>
        <dsp:cNvPr id="0" name=""/>
        <dsp:cNvSpPr/>
      </dsp:nvSpPr>
      <dsp:spPr>
        <a:xfrm>
          <a:off x="3430728" y="3743964"/>
          <a:ext cx="2730868" cy="11262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7A8206C-7C5C-D84B-B4B8-14F287A463DC}">
      <dsp:nvSpPr>
        <dsp:cNvPr id="0" name=""/>
        <dsp:cNvSpPr/>
      </dsp:nvSpPr>
      <dsp:spPr>
        <a:xfrm>
          <a:off x="3753825" y="4050905"/>
          <a:ext cx="2730868" cy="112621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786811" y="4083891"/>
        <a:ext cx="2664896" cy="1060243"/>
      </dsp:txXfrm>
    </dsp:sp>
    <dsp:sp modelId="{13F4C08A-35D0-CD43-877D-60B80D10F0A1}">
      <dsp:nvSpPr>
        <dsp:cNvPr id="0" name=""/>
        <dsp:cNvSpPr/>
      </dsp:nvSpPr>
      <dsp:spPr>
        <a:xfrm>
          <a:off x="7996952" y="454243"/>
          <a:ext cx="2504228" cy="146011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8320048" y="761185"/>
          <a:ext cx="2504228" cy="14601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8362813" y="803950"/>
        <a:ext cx="2418698" cy="1374587"/>
      </dsp:txXfrm>
    </dsp:sp>
    <dsp:sp modelId="{F4DD2E08-03DB-3040-A9EA-E814C8A0B553}">
      <dsp:nvSpPr>
        <dsp:cNvPr id="0" name=""/>
        <dsp:cNvSpPr/>
      </dsp:nvSpPr>
      <dsp:spPr>
        <a:xfrm>
          <a:off x="7876391" y="2319824"/>
          <a:ext cx="2729530" cy="98019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8199488" y="2626766"/>
          <a:ext cx="2729530" cy="9801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والمُ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نـْخـَ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نِقَةُ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228197" y="2655475"/>
        <a:ext cx="2672112" cy="922776"/>
      </dsp:txXfrm>
    </dsp:sp>
    <dsp:sp modelId="{B035DDC8-F3AE-D247-8A4B-0A4F626A9DB9}">
      <dsp:nvSpPr>
        <dsp:cNvPr id="0" name=""/>
        <dsp:cNvSpPr/>
      </dsp:nvSpPr>
      <dsp:spPr>
        <a:xfrm>
          <a:off x="6994184" y="3653356"/>
          <a:ext cx="1886277" cy="11262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5015D14B-BF29-174D-A1B0-69567AD221A3}">
      <dsp:nvSpPr>
        <dsp:cNvPr id="0" name=""/>
        <dsp:cNvSpPr/>
      </dsp:nvSpPr>
      <dsp:spPr>
        <a:xfrm>
          <a:off x="7317281" y="3960298"/>
          <a:ext cx="1886277" cy="112621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+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قـَـ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</a:t>
          </a:r>
          <a:endParaRPr lang="ar-S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350267" y="3993284"/>
        <a:ext cx="1820305" cy="1060243"/>
      </dsp:txXfrm>
    </dsp:sp>
    <dsp:sp modelId="{2BEB6123-0D17-864C-B4A3-8FB24D7BE4A3}">
      <dsp:nvSpPr>
        <dsp:cNvPr id="0" name=""/>
        <dsp:cNvSpPr/>
      </dsp:nvSpPr>
      <dsp:spPr>
        <a:xfrm>
          <a:off x="9368757" y="3677047"/>
          <a:ext cx="2008524" cy="1108101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6B6F60F-214F-6C41-B89C-484D61CAE06E}">
      <dsp:nvSpPr>
        <dsp:cNvPr id="0" name=""/>
        <dsp:cNvSpPr/>
      </dsp:nvSpPr>
      <dsp:spPr>
        <a:xfrm>
          <a:off x="9691854" y="3983988"/>
          <a:ext cx="2008524" cy="11081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+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endParaRPr lang="en-US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كــَـ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ان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724309" y="4016443"/>
        <a:ext cx="1943614" cy="1043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3T19:14:03.4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36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5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12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783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30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26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519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04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58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8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0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41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43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79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7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smtClean="0"/>
              <a:t>Advanced </a:t>
            </a:r>
            <a:r>
              <a:rPr lang="en-US" sz="1800" b="1" dirty="0" err="1" smtClean="0"/>
              <a:t>Tajweed</a:t>
            </a:r>
            <a:r>
              <a:rPr lang="en-US" sz="1800" b="1" dirty="0" smtClean="0"/>
              <a:t> Curriculum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2024-01-24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2024-01-24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2024-01-24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2024-01-24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2024-01-24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2024-01-24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29" Type="http://schemas.openxmlformats.org/officeDocument/2006/relationships/image" Target="NULL"/><Relationship Id="rId1" Type="http://schemas.openxmlformats.org/officeDocument/2006/relationships/slideLayout" Target="../slideLayouts/slideLayout3.xml"/><Relationship Id="rId30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2465313"/>
            <a:ext cx="10793506" cy="238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Advanced Islamic Studies program (Diploma)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Relations of the Letters 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Ashraf </a:t>
            </a:r>
            <a:r>
              <a:rPr lang="en-US" b="1" dirty="0" err="1"/>
              <a:t>Negm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0913" y="2239981"/>
            <a:ext cx="4902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تعريفه</a:t>
            </a:r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الحرفان اللذان اتفقا اسمًا ورسمًا ومخرجًا وصفةً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3DAA0F-EE48-264C-BAF9-8E7D4059711D}"/>
              </a:ext>
            </a:extLst>
          </p:cNvPr>
          <p:cNvSpPr txBox="1"/>
          <p:nvPr/>
        </p:nvSpPr>
        <p:spPr>
          <a:xfrm>
            <a:off x="726930" y="2272627"/>
            <a:ext cx="4902013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CA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CA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CA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letters which are identical in name, script, P.O.A. and attributes </a:t>
            </a:r>
            <a:endParaRPr lang="ar-KW" sz="2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88C1325-F050-CA47-AE78-47E25EF62874}"/>
              </a:ext>
            </a:extLst>
          </p:cNvPr>
          <p:cNvSpPr/>
          <p:nvPr/>
        </p:nvSpPr>
        <p:spPr>
          <a:xfrm>
            <a:off x="6359423" y="3960983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8539BC3-E355-124C-BA0D-86F529959D7A}"/>
              </a:ext>
            </a:extLst>
          </p:cNvPr>
          <p:cNvSpPr/>
          <p:nvPr/>
        </p:nvSpPr>
        <p:spPr>
          <a:xfrm>
            <a:off x="6357018" y="5207486"/>
            <a:ext cx="939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3641D5C-C73C-CC4B-AEC8-B0CF0BF71BE9}"/>
              </a:ext>
            </a:extLst>
          </p:cNvPr>
          <p:cNvSpPr/>
          <p:nvPr/>
        </p:nvSpPr>
        <p:spPr>
          <a:xfrm>
            <a:off x="4815152" y="3961123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CD616F6A-E622-274A-91C0-17198D8FAFF7}"/>
              </a:ext>
            </a:extLst>
          </p:cNvPr>
          <p:cNvSpPr/>
          <p:nvPr/>
        </p:nvSpPr>
        <p:spPr>
          <a:xfrm>
            <a:off x="4812747" y="5207626"/>
            <a:ext cx="939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08A0D1A-78A8-954D-A59B-DA161E84E0BA}"/>
              </a:ext>
            </a:extLst>
          </p:cNvPr>
          <p:cNvSpPr txBox="1"/>
          <p:nvPr/>
        </p:nvSpPr>
        <p:spPr>
          <a:xfrm>
            <a:off x="6059249" y="706922"/>
            <a:ext cx="3782749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المتماثلان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8824C5D-015F-804C-8BCD-2ECD398E1DF5}"/>
              </a:ext>
            </a:extLst>
          </p:cNvPr>
          <p:cNvSpPr txBox="1"/>
          <p:nvPr/>
        </p:nvSpPr>
        <p:spPr>
          <a:xfrm>
            <a:off x="2111189" y="699197"/>
            <a:ext cx="3759802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Tamathul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(Identical)</a:t>
            </a:r>
          </a:p>
        </p:txBody>
      </p:sp>
    </p:spTree>
    <p:extLst>
      <p:ext uri="{BB962C8B-B14F-4D97-AF65-F5344CB8AC3E}">
        <p14:creationId xmlns:p14="http://schemas.microsoft.com/office/powerpoint/2010/main" val="39899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08348"/>
              </p:ext>
            </p:extLst>
          </p:nvPr>
        </p:nvGraphicFramePr>
        <p:xfrm>
          <a:off x="0" y="14828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8192131" y="2356444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الإدغام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Idgham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F12D3FE7-48C6-894E-9699-BF0A377195CC}"/>
              </a:ext>
            </a:extLst>
          </p:cNvPr>
          <p:cNvSpPr/>
          <p:nvPr/>
        </p:nvSpPr>
        <p:spPr>
          <a:xfrm>
            <a:off x="5341839" y="2356444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5E549A4E-EF4F-AF4C-9CDD-A9A126232D49}"/>
              </a:ext>
            </a:extLst>
          </p:cNvPr>
          <p:cNvSpPr/>
          <p:nvPr/>
        </p:nvSpPr>
        <p:spPr>
          <a:xfrm>
            <a:off x="1620747" y="2449338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68D8-1F5D-934F-9657-35AA0B92C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4951" y="5274100"/>
            <a:ext cx="923937" cy="665454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9230338" y="4401456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3931223" y="4401456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9119" y="5918819"/>
            <a:ext cx="2365201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1100" dirty="0"/>
              <a:t>أما حرف اللين فيجب إدغامه</a:t>
            </a:r>
            <a:br>
              <a:rPr lang="ar-SA" sz="1100" dirty="0"/>
            </a:br>
            <a:r>
              <a:rPr lang="en-US" sz="1050" dirty="0"/>
              <a:t>While the </a:t>
            </a:r>
            <a:r>
              <a:rPr lang="en-US" sz="1050" dirty="0" err="1"/>
              <a:t>Leen</a:t>
            </a:r>
            <a:r>
              <a:rPr lang="en-US" sz="1050" dirty="0"/>
              <a:t> letter should be merged</a:t>
            </a:r>
          </a:p>
          <a:p>
            <a:pPr lvl="0" algn="ctr"/>
            <a:r>
              <a:rPr lang="ar-SA" sz="1400" b="1" dirty="0"/>
              <a:t>ع</a:t>
            </a:r>
            <a:r>
              <a:rPr lang="ar-SA" sz="1400" b="1" dirty="0">
                <a:solidFill>
                  <a:srgbClr val="00B050"/>
                </a:solidFill>
              </a:rPr>
              <a:t>ص</a:t>
            </a:r>
            <a:r>
              <a:rPr lang="ar-SA" sz="1400" b="1" dirty="0"/>
              <a:t>َ</a:t>
            </a:r>
            <a:r>
              <a:rPr lang="ar-SA" sz="1400" b="1" u="sng" dirty="0">
                <a:solidFill>
                  <a:srgbClr val="FF0000"/>
                </a:solidFill>
              </a:rPr>
              <a:t>و</a:t>
            </a:r>
            <a:r>
              <a:rPr lang="ar-SA" sz="1400" b="1" u="sng" dirty="0"/>
              <a:t>ْا </a:t>
            </a:r>
            <a:r>
              <a:rPr lang="ar-SA" sz="1400" b="1" u="sng" dirty="0">
                <a:solidFill>
                  <a:srgbClr val="FF0000"/>
                </a:solidFill>
              </a:rPr>
              <a:t>وَ</a:t>
            </a:r>
            <a:r>
              <a:rPr lang="ar-SA" sz="1400" b="1" dirty="0"/>
              <a:t> كانوا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471" y="5918819"/>
            <a:ext cx="25467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2 options </a:t>
            </a:r>
            <a:r>
              <a:rPr lang="ar-SA" sz="1100" b="1" dirty="0" smtClean="0"/>
              <a:t>فيها وجهان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dirty="0" err="1" smtClean="0"/>
              <a:t>Ishmam</a:t>
            </a:r>
            <a:r>
              <a:rPr lang="en-US" sz="1100" b="1" u="sng" dirty="0" smtClean="0"/>
              <a:t> &amp; </a:t>
            </a:r>
            <a:r>
              <a:rPr lang="en-US" sz="1100" b="1" u="sng" dirty="0" err="1" smtClean="0"/>
              <a:t>Idgham</a:t>
            </a:r>
            <a:r>
              <a:rPr lang="en-US" sz="1100" b="1" u="sng" dirty="0" smtClean="0"/>
              <a:t> </a:t>
            </a:r>
            <a:r>
              <a:rPr lang="ar-SA" sz="1100" b="1" u="sng" dirty="0" smtClean="0"/>
              <a:t>الإدغام </a:t>
            </a:r>
            <a:r>
              <a:rPr lang="ar-SA" sz="1100" b="1" u="sng" dirty="0"/>
              <a:t>مع </a:t>
            </a:r>
            <a:r>
              <a:rPr lang="ar-SA" sz="1100" b="1" u="sng" dirty="0" smtClean="0"/>
              <a:t>الإشمام</a:t>
            </a:r>
            <a:endParaRPr lang="en-US" sz="11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dirty="0" smtClean="0"/>
              <a:t>Al-</a:t>
            </a:r>
            <a:r>
              <a:rPr lang="en-US" sz="1100" b="1" u="sng" dirty="0" err="1" smtClean="0"/>
              <a:t>Rawm</a:t>
            </a:r>
            <a:r>
              <a:rPr lang="en-US" sz="1100" b="1" u="sng" dirty="0" smtClean="0"/>
              <a:t> </a:t>
            </a:r>
            <a:r>
              <a:rPr lang="ar-SA" sz="1100" b="1" u="sng" dirty="0" smtClean="0"/>
              <a:t>الروم</a:t>
            </a:r>
            <a:endParaRPr lang="en-US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8A0D1A-78A8-954D-A59B-DA161E84E0BA}"/>
              </a:ext>
            </a:extLst>
          </p:cNvPr>
          <p:cNvSpPr txBox="1"/>
          <p:nvPr/>
        </p:nvSpPr>
        <p:spPr>
          <a:xfrm>
            <a:off x="6059249" y="706922"/>
            <a:ext cx="3782749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المتماثلان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8824C5D-015F-804C-8BCD-2ECD398E1DF5}"/>
              </a:ext>
            </a:extLst>
          </p:cNvPr>
          <p:cNvSpPr txBox="1"/>
          <p:nvPr/>
        </p:nvSpPr>
        <p:spPr>
          <a:xfrm>
            <a:off x="2111189" y="699197"/>
            <a:ext cx="3759802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Tamathul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(Identical)</a:t>
            </a:r>
          </a:p>
        </p:txBody>
      </p:sp>
    </p:spTree>
    <p:extLst>
      <p:ext uri="{BB962C8B-B14F-4D97-AF65-F5344CB8AC3E}">
        <p14:creationId xmlns:p14="http://schemas.microsoft.com/office/powerpoint/2010/main" val="14210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المتجانسان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Tajanus</a:t>
            </a:r>
            <a:r>
              <a:rPr lang="en-US" sz="4000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homogenety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96865" y="1801525"/>
            <a:ext cx="5675551" cy="727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K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تعريفه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الحرفان اللذان اتفقا مخرجًا </a:t>
            </a: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(أ</a:t>
            </a:r>
            <a:r>
              <a:rPr lang="ar-KW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 صفةً</a:t>
            </a: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KW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E0A2BC-E97B-9C41-A36A-A9F6975FAF7D}"/>
              </a:ext>
            </a:extLst>
          </p:cNvPr>
          <p:cNvSpPr txBox="1"/>
          <p:nvPr/>
        </p:nvSpPr>
        <p:spPr>
          <a:xfrm>
            <a:off x="461861" y="1897363"/>
            <a:ext cx="5675551" cy="114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letters having the same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Makhraj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attributes)</a:t>
            </a:r>
            <a:endParaRPr lang="ar-KW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5030" y="3491756"/>
            <a:ext cx="2283669" cy="1668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 </a:t>
            </a: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 ط</a:t>
            </a:r>
          </a:p>
          <a:p>
            <a:pPr algn="ctr" rtl="1">
              <a:lnSpc>
                <a:spcPct val="150000"/>
              </a:lnSpc>
            </a:pP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 م </a:t>
            </a:r>
            <a:r>
              <a:rPr lang="ar-KW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endParaRPr lang="ar-KW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788" y="3040433"/>
            <a:ext cx="2283669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ء   هـ</a:t>
            </a:r>
            <a:endParaRPr lang="ar-KW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   ح</a:t>
            </a:r>
          </a:p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   خ</a:t>
            </a:r>
            <a:endParaRPr lang="ar-KW" sz="3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ar-KW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272" y="3491756"/>
            <a:ext cx="2283669" cy="200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 ص</a:t>
            </a:r>
          </a:p>
          <a:p>
            <a:pPr algn="ctr" rtl="1">
              <a:lnSpc>
                <a:spcPct val="150000"/>
              </a:lnSpc>
            </a:pP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 ث ظ</a:t>
            </a:r>
            <a:endParaRPr lang="ar-KW" sz="3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ar-KW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9428" y="923059"/>
          <a:ext cx="11268635" cy="565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7900202" y="2532684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F12D3FE7-48C6-894E-9699-BF0A377195CC}"/>
              </a:ext>
            </a:extLst>
          </p:cNvPr>
          <p:cNvSpPr/>
          <p:nvPr/>
        </p:nvSpPr>
        <p:spPr>
          <a:xfrm>
            <a:off x="4429243" y="2532684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5E549A4E-EF4F-AF4C-9CDD-A9A126232D49}"/>
              </a:ext>
            </a:extLst>
          </p:cNvPr>
          <p:cNvSpPr/>
          <p:nvPr/>
        </p:nvSpPr>
        <p:spPr>
          <a:xfrm>
            <a:off x="700086" y="2635457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10005053" y="4808291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6725744" y="4824067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C5B7A1-D0F9-2E42-A7C9-3E354917DA24}"/>
              </a:ext>
            </a:extLst>
          </p:cNvPr>
          <p:cNvSpPr/>
          <p:nvPr/>
        </p:nvSpPr>
        <p:spPr>
          <a:xfrm>
            <a:off x="10971949" y="1711406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B57B591-0D81-EC41-A4A4-2DAF3A19949C}"/>
              </a:ext>
            </a:extLst>
          </p:cNvPr>
          <p:cNvSpPr/>
          <p:nvPr/>
        </p:nvSpPr>
        <p:spPr>
          <a:xfrm>
            <a:off x="6510461" y="2989074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265B6F5-8A11-9040-9F11-1B71C8CCCC8A}"/>
              </a:ext>
            </a:extLst>
          </p:cNvPr>
          <p:cNvSpPr/>
          <p:nvPr/>
        </p:nvSpPr>
        <p:spPr>
          <a:xfrm>
            <a:off x="6419162" y="5426560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E2EA01F-3EA0-474C-A2BB-8CD239967E80}"/>
              </a:ext>
            </a:extLst>
          </p:cNvPr>
          <p:cNvSpPr/>
          <p:nvPr/>
        </p:nvSpPr>
        <p:spPr>
          <a:xfrm>
            <a:off x="11014428" y="4235577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6552941" y="1711406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د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3DC2D97-53C4-1D4B-94DB-A20449623323}"/>
              </a:ext>
            </a:extLst>
          </p:cNvPr>
          <p:cNvSpPr/>
          <p:nvPr/>
        </p:nvSpPr>
        <p:spPr>
          <a:xfrm>
            <a:off x="6451951" y="4235577"/>
            <a:ext cx="10518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ط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CBBD33-831F-F64A-9F25-3BD926F3169C}"/>
              </a:ext>
            </a:extLst>
          </p:cNvPr>
          <p:cNvSpPr/>
          <p:nvPr/>
        </p:nvSpPr>
        <p:spPr>
          <a:xfrm>
            <a:off x="10998397" y="5513245"/>
            <a:ext cx="10518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ط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="" xmlns:a16="http://schemas.microsoft.com/office/drawing/2014/main" id="{DE0FBC2F-F429-5B4C-8E60-A107421BBC1D}"/>
              </a:ext>
            </a:extLst>
          </p:cNvPr>
          <p:cNvSpPr/>
          <p:nvPr/>
        </p:nvSpPr>
        <p:spPr>
          <a:xfrm>
            <a:off x="7938104" y="1568274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2DC2E04-EB12-0742-A1DC-A2704C8E08F1}"/>
              </a:ext>
            </a:extLst>
          </p:cNvPr>
          <p:cNvSpPr/>
          <p:nvPr/>
        </p:nvSpPr>
        <p:spPr>
          <a:xfrm>
            <a:off x="11029444" y="2989074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د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F66D98E-387F-4C4D-B81D-167A0BDB5CAF}"/>
              </a:ext>
            </a:extLst>
          </p:cNvPr>
          <p:cNvSpPr/>
          <p:nvPr/>
        </p:nvSpPr>
        <p:spPr>
          <a:xfrm>
            <a:off x="8387729" y="1808722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Left Arrow 31">
            <a:extLst>
              <a:ext uri="{FF2B5EF4-FFF2-40B4-BE49-F238E27FC236}">
                <a16:creationId xmlns="" xmlns:a16="http://schemas.microsoft.com/office/drawing/2014/main" id="{284D43FC-517E-7F47-9E22-7325151F9E2C}"/>
              </a:ext>
            </a:extLst>
          </p:cNvPr>
          <p:cNvSpPr/>
          <p:nvPr/>
        </p:nvSpPr>
        <p:spPr>
          <a:xfrm>
            <a:off x="8021229" y="2851513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078D673-ED79-4340-B79B-3594A3279E49}"/>
              </a:ext>
            </a:extLst>
          </p:cNvPr>
          <p:cNvSpPr/>
          <p:nvPr/>
        </p:nvSpPr>
        <p:spPr>
          <a:xfrm>
            <a:off x="8470854" y="3091961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Left Arrow 33">
            <a:extLst>
              <a:ext uri="{FF2B5EF4-FFF2-40B4-BE49-F238E27FC236}">
                <a16:creationId xmlns="" xmlns:a16="http://schemas.microsoft.com/office/drawing/2014/main" id="{2F9917D1-D3C5-4141-8339-3ED6B753EABD}"/>
              </a:ext>
            </a:extLst>
          </p:cNvPr>
          <p:cNvSpPr/>
          <p:nvPr/>
        </p:nvSpPr>
        <p:spPr>
          <a:xfrm>
            <a:off x="8021228" y="4148273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F562106-E1A0-9540-925E-D4EA40B655DD}"/>
              </a:ext>
            </a:extLst>
          </p:cNvPr>
          <p:cNvSpPr/>
          <p:nvPr/>
        </p:nvSpPr>
        <p:spPr>
          <a:xfrm>
            <a:off x="8470853" y="4388721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Left Arrow 35">
            <a:extLst>
              <a:ext uri="{FF2B5EF4-FFF2-40B4-BE49-F238E27FC236}">
                <a16:creationId xmlns="" xmlns:a16="http://schemas.microsoft.com/office/drawing/2014/main" id="{B2CF2A79-BCE0-0840-85D3-DF30E55AF3D9}"/>
              </a:ext>
            </a:extLst>
          </p:cNvPr>
          <p:cNvSpPr/>
          <p:nvPr/>
        </p:nvSpPr>
        <p:spPr>
          <a:xfrm>
            <a:off x="8032508" y="5399894"/>
            <a:ext cx="2607366" cy="11671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DF31CAE-EFEA-EA46-AD37-E9C8A2314665}"/>
              </a:ext>
            </a:extLst>
          </p:cNvPr>
          <p:cNvSpPr/>
          <p:nvPr/>
        </p:nvSpPr>
        <p:spPr>
          <a:xfrm>
            <a:off x="8486661" y="5648006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Incomplete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ناقص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القرآن نجاة: المخارج والصفات">
            <a:extLst>
              <a:ext uri="{FF2B5EF4-FFF2-40B4-BE49-F238E27FC236}">
                <a16:creationId xmlns="" xmlns:a16="http://schemas.microsoft.com/office/drawing/2014/main" id="{42490FB2-FD17-2046-A948-B099F3E0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1278" r="24251" b="11187"/>
          <a:stretch/>
        </p:blipFill>
        <p:spPr bwMode="auto">
          <a:xfrm>
            <a:off x="244017" y="1694753"/>
            <a:ext cx="4346849" cy="4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8DDFCEC-C1A2-5649-B6E4-27FBE472B6CD}"/>
              </a:ext>
            </a:extLst>
          </p:cNvPr>
          <p:cNvSpPr/>
          <p:nvPr/>
        </p:nvSpPr>
        <p:spPr>
          <a:xfrm rot="1421750">
            <a:off x="1108987" y="3634408"/>
            <a:ext cx="1499953" cy="321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847519" y="2989074"/>
            <a:ext cx="12602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كـ</a:t>
            </a:r>
            <a:r>
              <a:rPr lang="ar-SA" sz="48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ـدت</a:t>
            </a:r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َّ</a:t>
            </a:r>
            <a:endParaRPr lang="en-US" sz="40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640238" y="1849905"/>
            <a:ext cx="1811713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أثقل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ت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دَّ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عوا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498606" y="4374076"/>
            <a:ext cx="1888659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قال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ت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طـَّ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ائفة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706091" y="5439545"/>
            <a:ext cx="16049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أح</a:t>
            </a:r>
            <a:r>
              <a:rPr lang="ar-SA" sz="48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ـطـت</a:t>
            </a:r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ُّ</a:t>
            </a:r>
            <a:endParaRPr lang="en-US" sz="40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45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قرآن نجاة: المخارج والصفات">
            <a:extLst>
              <a:ext uri="{FF2B5EF4-FFF2-40B4-BE49-F238E27FC236}">
                <a16:creationId xmlns="" xmlns:a16="http://schemas.microsoft.com/office/drawing/2014/main" id="{42490FB2-FD17-2046-A948-B099F3E0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1278" r="24251" b="11187"/>
          <a:stretch/>
        </p:blipFill>
        <p:spPr bwMode="auto">
          <a:xfrm>
            <a:off x="244017" y="1694753"/>
            <a:ext cx="4346849" cy="4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8DDFCEC-C1A2-5649-B6E4-27FBE472B6CD}"/>
              </a:ext>
            </a:extLst>
          </p:cNvPr>
          <p:cNvSpPr/>
          <p:nvPr/>
        </p:nvSpPr>
        <p:spPr>
          <a:xfrm rot="1421750">
            <a:off x="1091421" y="3950933"/>
            <a:ext cx="1499953" cy="321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C5B7A1-D0F9-2E42-A7C9-3E354917DA24}"/>
              </a:ext>
            </a:extLst>
          </p:cNvPr>
          <p:cNvSpPr/>
          <p:nvPr/>
        </p:nvSpPr>
        <p:spPr>
          <a:xfrm>
            <a:off x="10943432" y="1746512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ب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6524424" y="1746512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="" xmlns:a16="http://schemas.microsoft.com/office/drawing/2014/main" id="{DE0FBC2F-F429-5B4C-8E60-A107421BBC1D}"/>
              </a:ext>
            </a:extLst>
          </p:cNvPr>
          <p:cNvSpPr/>
          <p:nvPr/>
        </p:nvSpPr>
        <p:spPr>
          <a:xfrm>
            <a:off x="7909587" y="1603380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DC2E04-EB12-0742-A1DC-A2704C8E08F1}"/>
              </a:ext>
            </a:extLst>
          </p:cNvPr>
          <p:cNvSpPr/>
          <p:nvPr/>
        </p:nvSpPr>
        <p:spPr>
          <a:xfrm>
            <a:off x="11000927" y="2864494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66D98E-387F-4C4D-B81D-167A0BDB5CAF}"/>
              </a:ext>
            </a:extLst>
          </p:cNvPr>
          <p:cNvSpPr/>
          <p:nvPr/>
        </p:nvSpPr>
        <p:spPr>
          <a:xfrm>
            <a:off x="8359212" y="1911063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eft Arrow 11">
            <a:extLst>
              <a:ext uri="{FF2B5EF4-FFF2-40B4-BE49-F238E27FC236}">
                <a16:creationId xmlns="" xmlns:a16="http://schemas.microsoft.com/office/drawing/2014/main" id="{284D43FC-517E-7F47-9E22-7325151F9E2C}"/>
              </a:ext>
            </a:extLst>
          </p:cNvPr>
          <p:cNvSpPr/>
          <p:nvPr/>
        </p:nvSpPr>
        <p:spPr>
          <a:xfrm>
            <a:off x="7992712" y="2726933"/>
            <a:ext cx="2607366" cy="11671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78D673-ED79-4340-B79B-3594A3279E49}"/>
              </a:ext>
            </a:extLst>
          </p:cNvPr>
          <p:cNvSpPr/>
          <p:nvPr/>
        </p:nvSpPr>
        <p:spPr>
          <a:xfrm>
            <a:off x="9034646" y="3194302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Ikhfaa</a:t>
            </a:r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’</a:t>
            </a: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إخفاء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9A701AE-03C8-AE40-91DB-97D91AA9599F}"/>
              </a:ext>
            </a:extLst>
          </p:cNvPr>
          <p:cNvSpPr/>
          <p:nvPr/>
        </p:nvSpPr>
        <p:spPr>
          <a:xfrm>
            <a:off x="6524424" y="2864494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ب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2C5B7A1-D0F9-2E42-A7C9-3E354917DA24}"/>
              </a:ext>
            </a:extLst>
          </p:cNvPr>
          <p:cNvSpPr/>
          <p:nvPr/>
        </p:nvSpPr>
        <p:spPr>
          <a:xfrm>
            <a:off x="10952741" y="4165335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ث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6533733" y="4165335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ذ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3DC2D97-53C4-1D4B-94DB-A20449623323}"/>
              </a:ext>
            </a:extLst>
          </p:cNvPr>
          <p:cNvSpPr/>
          <p:nvPr/>
        </p:nvSpPr>
        <p:spPr>
          <a:xfrm>
            <a:off x="6499649" y="5370795"/>
            <a:ext cx="10518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ظ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="" xmlns:a16="http://schemas.microsoft.com/office/drawing/2014/main" id="{DE0FBC2F-F429-5B4C-8E60-A107421BBC1D}"/>
              </a:ext>
            </a:extLst>
          </p:cNvPr>
          <p:cNvSpPr/>
          <p:nvPr/>
        </p:nvSpPr>
        <p:spPr>
          <a:xfrm>
            <a:off x="7918896" y="4022203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2DC2E04-EB12-0742-A1DC-A2704C8E08F1}"/>
              </a:ext>
            </a:extLst>
          </p:cNvPr>
          <p:cNvSpPr/>
          <p:nvPr/>
        </p:nvSpPr>
        <p:spPr>
          <a:xfrm>
            <a:off x="11037701" y="5375630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ذ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66D98E-387F-4C4D-B81D-167A0BDB5CAF}"/>
              </a:ext>
            </a:extLst>
          </p:cNvPr>
          <p:cNvSpPr/>
          <p:nvPr/>
        </p:nvSpPr>
        <p:spPr>
          <a:xfrm>
            <a:off x="8368521" y="4262651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Left Arrow 20">
            <a:extLst>
              <a:ext uri="{FF2B5EF4-FFF2-40B4-BE49-F238E27FC236}">
                <a16:creationId xmlns="" xmlns:a16="http://schemas.microsoft.com/office/drawing/2014/main" id="{284D43FC-517E-7F47-9E22-7325151F9E2C}"/>
              </a:ext>
            </a:extLst>
          </p:cNvPr>
          <p:cNvSpPr/>
          <p:nvPr/>
        </p:nvSpPr>
        <p:spPr>
          <a:xfrm>
            <a:off x="8029486" y="5238069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078D673-ED79-4340-B79B-3594A3279E49}"/>
              </a:ext>
            </a:extLst>
          </p:cNvPr>
          <p:cNvSpPr/>
          <p:nvPr/>
        </p:nvSpPr>
        <p:spPr>
          <a:xfrm>
            <a:off x="8479111" y="5478517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664283" y="1972618"/>
            <a:ext cx="1763623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ارك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ب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مَّـ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عنا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902465" y="2911633"/>
            <a:ext cx="1205778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له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م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بِـ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ه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747157" y="4293428"/>
            <a:ext cx="1572867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يله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ث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ذَّ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لك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AA1C5C8-AF34-964E-8F01-14735965BAC9}"/>
              </a:ext>
            </a:extLst>
          </p:cNvPr>
          <p:cNvSpPr/>
          <p:nvPr/>
        </p:nvSpPr>
        <p:spPr>
          <a:xfrm>
            <a:off x="4756592" y="5474241"/>
            <a:ext cx="1497525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ذ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ظَّـ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لمتم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4235910" y="1307546"/>
            <a:ext cx="2595360" cy="691556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موضع وحيد</a:t>
            </a:r>
            <a:endParaRPr lang="ar-KW" sz="18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once</a:t>
            </a:r>
            <a:endParaRPr lang="en-CA" sz="18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3821598" y="3656862"/>
            <a:ext cx="2091170" cy="691556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4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موضع وحيد</a:t>
            </a:r>
            <a:endParaRPr lang="ar-KW" sz="14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400" b="1" dirty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once</a:t>
            </a:r>
            <a:endParaRPr lang="en-CA" sz="14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8DDFCEC-C1A2-5649-B6E4-27FBE472B6CD}"/>
              </a:ext>
            </a:extLst>
          </p:cNvPr>
          <p:cNvSpPr/>
          <p:nvPr/>
        </p:nvSpPr>
        <p:spPr>
          <a:xfrm>
            <a:off x="87726" y="3655191"/>
            <a:ext cx="948217" cy="321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 rtl="0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المتقاربان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Taqarub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approximately similar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295835"/>
          <a:ext cx="12192000" cy="65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00DAE1-CEFC-B24D-AA65-5A686C3D998E}"/>
              </a:ext>
            </a:extLst>
          </p:cNvPr>
          <p:cNvSpPr txBox="1"/>
          <p:nvPr/>
        </p:nvSpPr>
        <p:spPr>
          <a:xfrm>
            <a:off x="7168575" y="635702"/>
            <a:ext cx="28220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المتقاربان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980B4A-08EF-8D46-8936-A608C56246BB}"/>
              </a:ext>
            </a:extLst>
          </p:cNvPr>
          <p:cNvSpPr txBox="1"/>
          <p:nvPr/>
        </p:nvSpPr>
        <p:spPr>
          <a:xfrm>
            <a:off x="2606758" y="639393"/>
            <a:ext cx="35838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Taqarub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03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576" y="923059"/>
          <a:ext cx="11380487" cy="593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7874654" y="2262314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F12D3FE7-48C6-894E-9699-BF0A377195CC}"/>
              </a:ext>
            </a:extLst>
          </p:cNvPr>
          <p:cNvSpPr/>
          <p:nvPr/>
        </p:nvSpPr>
        <p:spPr>
          <a:xfrm>
            <a:off x="4296118" y="2292682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5E549A4E-EF4F-AF4C-9CDD-A9A126232D49}"/>
              </a:ext>
            </a:extLst>
          </p:cNvPr>
          <p:cNvSpPr/>
          <p:nvPr/>
        </p:nvSpPr>
        <p:spPr>
          <a:xfrm>
            <a:off x="566961" y="2395455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00DAE1-CEFC-B24D-AA65-5A686C3D998E}"/>
              </a:ext>
            </a:extLst>
          </p:cNvPr>
          <p:cNvSpPr txBox="1"/>
          <p:nvPr/>
        </p:nvSpPr>
        <p:spPr>
          <a:xfrm>
            <a:off x="7168575" y="635702"/>
            <a:ext cx="28220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المتقاربان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980B4A-08EF-8D46-8936-A608C56246BB}"/>
              </a:ext>
            </a:extLst>
          </p:cNvPr>
          <p:cNvSpPr txBox="1"/>
          <p:nvPr/>
        </p:nvSpPr>
        <p:spPr>
          <a:xfrm>
            <a:off x="2606758" y="639393"/>
            <a:ext cx="35838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Taqarub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10318610" y="4929314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868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Dr. Ashraf </a:t>
            </a:r>
            <a:r>
              <a:rPr lang="en-US" sz="3200" dirty="0" err="1" smtClean="0">
                <a:solidFill>
                  <a:srgbClr val="FF0000"/>
                </a:solidFill>
              </a:rPr>
              <a:t>Negm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10" y="2214349"/>
            <a:ext cx="2874836" cy="33493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307" y="1720056"/>
            <a:ext cx="7650051" cy="384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Ijaza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Sanad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) in reciting and teaching 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10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Quran from the ways of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Shatibiyah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&amp;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Dorrah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Diploma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of Human and Islamic knowledge – Islamic studies institute –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Cairo University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4 Diplomas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the Islamic studies –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Samaha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Dar-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ul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-Quran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(equal to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Azhar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HS certificate) - Kuwait 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Al-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institute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for Quran knowledge - Kuwait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Study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at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Institute of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 Kuwait 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Master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Pediatrics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– Cairo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University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18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years experience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training and teaching of Islamic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knowledge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founder and manager of 3 Canadian Islamic educational organizations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 (Al-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for Quran studies),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 corp.), and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Foundation)</a:t>
            </a:r>
            <a:endParaRPr lang="en-US" sz="14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0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934025"/>
              </p:ext>
            </p:extLst>
          </p:nvPr>
        </p:nvGraphicFramePr>
        <p:xfrm>
          <a:off x="0" y="295835"/>
          <a:ext cx="12192000" cy="65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19FA8F7-1D3D-B643-9E65-3CBF200FFB0F}"/>
              </a:ext>
            </a:extLst>
          </p:cNvPr>
          <p:cNvSpPr/>
          <p:nvPr/>
        </p:nvSpPr>
        <p:spPr>
          <a:xfrm>
            <a:off x="200322" y="5958700"/>
            <a:ext cx="626508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0AA80B0-0E58-1441-A9F4-BAC4FA71216A}"/>
              </a:ext>
            </a:extLst>
          </p:cNvPr>
          <p:cNvSpPr/>
          <p:nvPr/>
        </p:nvSpPr>
        <p:spPr>
          <a:xfrm>
            <a:off x="1979816" y="5958700"/>
            <a:ext cx="736490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5-17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EAD441-F04F-374F-94F0-D24AE5B491A9}"/>
              </a:ext>
            </a:extLst>
          </p:cNvPr>
          <p:cNvSpPr/>
          <p:nvPr/>
        </p:nvSpPr>
        <p:spPr>
          <a:xfrm>
            <a:off x="4104451" y="5937939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E5E1448-DD5F-8C4C-8249-FF9426E2DF54}"/>
              </a:ext>
            </a:extLst>
          </p:cNvPr>
          <p:cNvSpPr/>
          <p:nvPr/>
        </p:nvSpPr>
        <p:spPr>
          <a:xfrm>
            <a:off x="6190563" y="5923312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F6839DC-F897-CB47-AC44-D07031E9E3BC}"/>
              </a:ext>
            </a:extLst>
          </p:cNvPr>
          <p:cNvSpPr/>
          <p:nvPr/>
        </p:nvSpPr>
        <p:spPr>
          <a:xfrm>
            <a:off x="8192130" y="5923312"/>
            <a:ext cx="871403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20-32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6BCBD-9B89-A749-BE61-5E8717DFEBC5}"/>
              </a:ext>
            </a:extLst>
          </p:cNvPr>
          <p:cNvSpPr/>
          <p:nvPr/>
        </p:nvSpPr>
        <p:spPr>
          <a:xfrm>
            <a:off x="10435715" y="5907505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E5E1448-DD5F-8C4C-8249-FF9426E2DF54}"/>
              </a:ext>
            </a:extLst>
          </p:cNvPr>
          <p:cNvSpPr/>
          <p:nvPr/>
        </p:nvSpPr>
        <p:spPr>
          <a:xfrm>
            <a:off x="4946174" y="2658034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E5E1448-DD5F-8C4C-8249-FF9426E2DF54}"/>
              </a:ext>
            </a:extLst>
          </p:cNvPr>
          <p:cNvSpPr/>
          <p:nvPr/>
        </p:nvSpPr>
        <p:spPr>
          <a:xfrm>
            <a:off x="7205053" y="2717720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kern="1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6621237" y="5830131"/>
            <a:ext cx="1375934" cy="691556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2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موضع وحيد</a:t>
            </a:r>
            <a:endParaRPr lang="ar-KW" sz="12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200" b="1" dirty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once</a:t>
            </a:r>
            <a:endParaRPr lang="en-CA" sz="12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00DAE1-CEFC-B24D-AA65-5A686C3D998E}"/>
              </a:ext>
            </a:extLst>
          </p:cNvPr>
          <p:cNvSpPr txBox="1"/>
          <p:nvPr/>
        </p:nvSpPr>
        <p:spPr>
          <a:xfrm>
            <a:off x="7168575" y="635702"/>
            <a:ext cx="28220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المتقاربان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980B4A-08EF-8D46-8936-A608C56246BB}"/>
              </a:ext>
            </a:extLst>
          </p:cNvPr>
          <p:cNvSpPr txBox="1"/>
          <p:nvPr/>
        </p:nvSpPr>
        <p:spPr>
          <a:xfrm>
            <a:off x="2606758" y="639393"/>
            <a:ext cx="35838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Taqarub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37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 defTabSz="889000">
              <a:spcAft>
                <a:spcPct val="35000"/>
              </a:spcAft>
            </a:pP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المتباعدان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Taba’ud</a:t>
            </a:r>
            <a:r>
              <a:rPr lang="en-US" sz="5400" dirty="0">
                <a:ln/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dirty="0">
                <a:ln/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(farther apart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0913" y="2239981"/>
            <a:ext cx="4902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تعريفه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/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الحرفان اللذان تباعدا مخرجًا واختلفا صفةً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3DAA0F-EE48-264C-BAF9-8E7D4059711D}"/>
              </a:ext>
            </a:extLst>
          </p:cNvPr>
          <p:cNvSpPr txBox="1"/>
          <p:nvPr/>
        </p:nvSpPr>
        <p:spPr>
          <a:xfrm>
            <a:off x="726930" y="2272627"/>
            <a:ext cx="5431823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0" indent="-1371600"/>
            <a:r>
              <a:rPr lang="en-CA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CA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letters whose </a:t>
            </a:r>
            <a:r>
              <a:rPr lang="en-US" sz="23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Makharij</a:t>
            </a:r>
            <a:r>
              <a:rPr lang="en-US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farther apart and they have different </a:t>
            </a:r>
            <a:r>
              <a:rPr lang="en-US" sz="23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(attributes).</a:t>
            </a:r>
            <a:endParaRPr lang="en-CA" sz="2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88C1325-F050-CA47-AE78-47E25EF62874}"/>
              </a:ext>
            </a:extLst>
          </p:cNvPr>
          <p:cNvSpPr/>
          <p:nvPr/>
        </p:nvSpPr>
        <p:spPr>
          <a:xfrm>
            <a:off x="6397094" y="3960983"/>
            <a:ext cx="9444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8539BC3-E355-124C-BA0D-86F529959D7A}"/>
              </a:ext>
            </a:extLst>
          </p:cNvPr>
          <p:cNvSpPr/>
          <p:nvPr/>
        </p:nvSpPr>
        <p:spPr>
          <a:xfrm>
            <a:off x="6357018" y="5207486"/>
            <a:ext cx="939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د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3641D5C-C73C-CC4B-AEC8-B0CF0BF71BE9}"/>
              </a:ext>
            </a:extLst>
          </p:cNvPr>
          <p:cNvSpPr/>
          <p:nvPr/>
        </p:nvSpPr>
        <p:spPr>
          <a:xfrm>
            <a:off x="4840800" y="3961123"/>
            <a:ext cx="9685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خ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CD616F6A-E622-274A-91C0-17198D8FAFF7}"/>
              </a:ext>
            </a:extLst>
          </p:cNvPr>
          <p:cNvSpPr/>
          <p:nvPr/>
        </p:nvSpPr>
        <p:spPr>
          <a:xfrm>
            <a:off x="4706147" y="5207626"/>
            <a:ext cx="11528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هـ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2DC73C-DD42-7446-BE3E-D56190A83A43}"/>
              </a:ext>
            </a:extLst>
          </p:cNvPr>
          <p:cNvSpPr txBox="1"/>
          <p:nvPr/>
        </p:nvSpPr>
        <p:spPr>
          <a:xfrm>
            <a:off x="7058181" y="909603"/>
            <a:ext cx="268508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المتباعدان</a:t>
            </a:r>
            <a:endParaRPr lang="ar-KW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33CB68-12B0-174A-AC6D-14C2933406E9}"/>
              </a:ext>
            </a:extLst>
          </p:cNvPr>
          <p:cNvSpPr txBox="1"/>
          <p:nvPr/>
        </p:nvSpPr>
        <p:spPr>
          <a:xfrm>
            <a:off x="2474259" y="909603"/>
            <a:ext cx="33847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Taba’ud</a:t>
            </a:r>
            <a:r>
              <a:rPr lang="en-US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farther apart)</a:t>
            </a:r>
            <a:endParaRPr lang="en-US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9428" y="1199787"/>
          <a:ext cx="11753144" cy="565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7874654" y="2810341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F12D3FE7-48C6-894E-9699-BF0A377195CC}"/>
              </a:ext>
            </a:extLst>
          </p:cNvPr>
          <p:cNvSpPr/>
          <p:nvPr/>
        </p:nvSpPr>
        <p:spPr>
          <a:xfrm>
            <a:off x="3727936" y="2810341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5E549A4E-EF4F-AF4C-9CDD-A9A126232D49}"/>
              </a:ext>
            </a:extLst>
          </p:cNvPr>
          <p:cNvSpPr/>
          <p:nvPr/>
        </p:nvSpPr>
        <p:spPr>
          <a:xfrm>
            <a:off x="337016" y="2801796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33CB68-12B0-174A-AC6D-14C2933406E9}"/>
              </a:ext>
            </a:extLst>
          </p:cNvPr>
          <p:cNvSpPr txBox="1"/>
          <p:nvPr/>
        </p:nvSpPr>
        <p:spPr>
          <a:xfrm>
            <a:off x="2474259" y="909603"/>
            <a:ext cx="33847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Taba’ud</a:t>
            </a:r>
            <a:r>
              <a:rPr lang="en-US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farther apart)</a:t>
            </a:r>
            <a:endParaRPr lang="en-US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9131603" y="4583536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2DC73C-DD42-7446-BE3E-D56190A83A43}"/>
              </a:ext>
            </a:extLst>
          </p:cNvPr>
          <p:cNvSpPr txBox="1"/>
          <p:nvPr/>
        </p:nvSpPr>
        <p:spPr>
          <a:xfrm>
            <a:off x="7058181" y="909603"/>
            <a:ext cx="268508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المتباعدان</a:t>
            </a:r>
            <a:endParaRPr lang="ar-KW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9131602" y="5470118"/>
            <a:ext cx="1223319" cy="631007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الإخفاء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Ikhfa’a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64E2E5C3-1371-40E6-AFA8-3E395D124C60-L0-001.jpeg" descr="64E2E5C3-1371-40E6-AFA8-3E395D124C60-L0-001.jpeg">
            <a:extLst>
              <a:ext uri="{FF2B5EF4-FFF2-40B4-BE49-F238E27FC236}">
                <a16:creationId xmlns="" xmlns:a16="http://schemas.microsoft.com/office/drawing/2014/main" id="{A0A900F0-2909-A64A-B552-94F9484C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95" y="45004"/>
            <a:ext cx="5948266" cy="639613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CBBD33-831F-F64A-9F25-3BD926F3169C}"/>
              </a:ext>
            </a:extLst>
          </p:cNvPr>
          <p:cNvSpPr/>
          <p:nvPr/>
        </p:nvSpPr>
        <p:spPr>
          <a:xfrm>
            <a:off x="6937499" y="4205179"/>
            <a:ext cx="362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غ</a:t>
            </a:r>
            <a:endParaRPr lang="en-US" sz="2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2DC2E04-EB12-0742-A1DC-A2704C8E08F1}"/>
              </a:ext>
            </a:extLst>
          </p:cNvPr>
          <p:cNvSpPr/>
          <p:nvPr/>
        </p:nvSpPr>
        <p:spPr>
          <a:xfrm>
            <a:off x="3761534" y="2604484"/>
            <a:ext cx="7256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ن</a:t>
            </a:r>
            <a:endParaRPr lang="en-US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6DF709D-1C94-6043-B6D0-CBFFA2803BE2}"/>
              </a:ext>
            </a:extLst>
          </p:cNvPr>
          <p:cNvSpPr/>
          <p:nvPr/>
        </p:nvSpPr>
        <p:spPr>
          <a:xfrm>
            <a:off x="6937499" y="5359407"/>
            <a:ext cx="3872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ء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2AACA9E-AEAC-6040-B4B0-09FAE702C46C}"/>
              </a:ext>
            </a:extLst>
          </p:cNvPr>
          <p:cNvSpPr/>
          <p:nvPr/>
        </p:nvSpPr>
        <p:spPr>
          <a:xfrm>
            <a:off x="6937499" y="4782293"/>
            <a:ext cx="3872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ع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316FE9-0A7E-D546-A3DB-A98B3551FEC5}"/>
              </a:ext>
            </a:extLst>
          </p:cNvPr>
          <p:cNvSpPr/>
          <p:nvPr/>
        </p:nvSpPr>
        <p:spPr>
          <a:xfrm>
            <a:off x="2678934" y="5350428"/>
            <a:ext cx="1609025" cy="92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39548C-224C-8343-BF54-975959F56898}"/>
              </a:ext>
            </a:extLst>
          </p:cNvPr>
          <p:cNvSpPr/>
          <p:nvPr/>
        </p:nvSpPr>
        <p:spPr>
          <a:xfrm>
            <a:off x="8173780" y="3826570"/>
            <a:ext cx="2955907" cy="9701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dirty="0"/>
              <a:t>تباعد - إظهار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dirty="0" err="1"/>
              <a:t>Taba’ud</a:t>
            </a:r>
            <a:r>
              <a:rPr lang="en-CA" sz="2400" dirty="0"/>
              <a:t> with Izhar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1CBBD33-831F-F64A-9F25-3BD926F3169C}"/>
              </a:ext>
            </a:extLst>
          </p:cNvPr>
          <p:cNvSpPr/>
          <p:nvPr/>
        </p:nvSpPr>
        <p:spPr>
          <a:xfrm>
            <a:off x="7386781" y="4205179"/>
            <a:ext cx="362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خ</a:t>
            </a:r>
            <a:endParaRPr lang="en-US" sz="2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DF709D-1C94-6043-B6D0-CBFFA2803BE2}"/>
              </a:ext>
            </a:extLst>
          </p:cNvPr>
          <p:cNvSpPr/>
          <p:nvPr/>
        </p:nvSpPr>
        <p:spPr>
          <a:xfrm>
            <a:off x="7386781" y="5359407"/>
            <a:ext cx="3872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هـ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AACA9E-AEAC-6040-B4B0-09FAE702C46C}"/>
              </a:ext>
            </a:extLst>
          </p:cNvPr>
          <p:cNvSpPr/>
          <p:nvPr/>
        </p:nvSpPr>
        <p:spPr>
          <a:xfrm>
            <a:off x="7386781" y="4782293"/>
            <a:ext cx="3872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ح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6DF709D-1C94-6043-B6D0-CBFFA2803BE2}"/>
              </a:ext>
            </a:extLst>
          </p:cNvPr>
          <p:cNvSpPr/>
          <p:nvPr/>
        </p:nvSpPr>
        <p:spPr>
          <a:xfrm>
            <a:off x="6390496" y="3093307"/>
            <a:ext cx="4489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ق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539548C-224C-8343-BF54-975959F56898}"/>
              </a:ext>
            </a:extLst>
          </p:cNvPr>
          <p:cNvSpPr/>
          <p:nvPr/>
        </p:nvSpPr>
        <p:spPr>
          <a:xfrm>
            <a:off x="8173779" y="2204598"/>
            <a:ext cx="2955907" cy="9701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dirty="0"/>
              <a:t>تباعد - إخفاء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dirty="0" err="1"/>
              <a:t>Taba’ud</a:t>
            </a:r>
            <a:r>
              <a:rPr lang="en-CA" sz="2400" dirty="0"/>
              <a:t> with </a:t>
            </a:r>
            <a:r>
              <a:rPr lang="en-CA" sz="2400" dirty="0" err="1"/>
              <a:t>Ikhfaa</a:t>
            </a:r>
            <a:r>
              <a:rPr lang="en-CA" sz="2400" dirty="0"/>
              <a:t>’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BA45F4-C9AF-5843-9A3B-BCFA21628A3F}"/>
              </a:ext>
            </a:extLst>
          </p:cNvPr>
          <p:cNvSpPr/>
          <p:nvPr/>
        </p:nvSpPr>
        <p:spPr>
          <a:xfrm>
            <a:off x="5892368" y="2862474"/>
            <a:ext cx="4489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ك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97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السبيل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Jazakom</a:t>
            </a:r>
            <a:r>
              <a:rPr lang="en-US" sz="4000" b="1" dirty="0">
                <a:solidFill>
                  <a:schemeClr val="bg1"/>
                </a:solidFill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992" y="630190"/>
            <a:ext cx="2826227" cy="1325563"/>
          </a:xfrm>
        </p:spPr>
        <p:txBody>
          <a:bodyPr/>
          <a:lstStyle/>
          <a:p>
            <a:pPr algn="ctr"/>
            <a:r>
              <a:rPr lang="en-US" dirty="0" smtClean="0"/>
              <a:t>Semester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4" descr="Qur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2147597"/>
            <a:ext cx="237172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4684"/>
            <a:ext cx="4411483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6097" y="990043"/>
            <a:ext cx="5624837" cy="830997"/>
          </a:xfrm>
          <a:prstGeom prst="rect">
            <a:avLst/>
          </a:prstGeom>
          <a:ln>
            <a:solidFill>
              <a:srgbClr val="16024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علاقات الحروف؟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mean by Relations of letters?</a:t>
            </a:r>
            <a:endParaRPr lang="ar-KW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291" y="2241895"/>
            <a:ext cx="5474978" cy="169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نعتبر العلاقة بين أي حرفين لابد أن: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يتلاقيا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خطًا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ولفظًا   (ارك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بْ مَـ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عنا)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(يدر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كْـــكُـــ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م)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يتلاقياً خطًا فقط (إنـ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ـهُ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baseline="-3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هُــ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و)</a:t>
            </a:r>
            <a:endParaRPr lang="ar-S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24" y="2328391"/>
            <a:ext cx="6629399" cy="18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consider a relationship between any 2 letters, they should:</a:t>
            </a:r>
          </a:p>
          <a:p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in the Script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(يدر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كْـــكُـــ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م)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(ارك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بْ مَـ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عنا)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in the Script only</a:t>
            </a:r>
            <a:r>
              <a:rPr lang="en-C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(إنـ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ـهُ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baseline="-3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هُــ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3291" y="4122618"/>
            <a:ext cx="5474978" cy="240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أما إن تلاقيا لفظاً فقط فلا تعتبر العلاقة بينهما</a:t>
            </a:r>
            <a:endParaRPr lang="en-US" sz="2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(أ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نَـ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ــا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نَـذ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ير)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(قا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كب)</a:t>
            </a:r>
          </a:p>
          <a:p>
            <a:pPr algn="ctr" rtl="1">
              <a:lnSpc>
                <a:spcPct val="150000"/>
              </a:lnSpc>
            </a:pPr>
            <a:endParaRPr lang="ar-SA" sz="1400" dirty="0" smtClean="0"/>
          </a:p>
          <a:p>
            <a:pPr algn="ctr" rtl="1">
              <a:lnSpc>
                <a:spcPct val="150000"/>
              </a:lnSpc>
            </a:pPr>
            <a:r>
              <a:rPr lang="ar-SA" sz="1400" dirty="0" smtClean="0"/>
              <a:t>ملاحظة</a:t>
            </a:r>
            <a:r>
              <a:rPr lang="ar-SA" sz="1400" dirty="0"/>
              <a:t>: </a:t>
            </a:r>
            <a:r>
              <a:rPr lang="ar-SA" sz="1400" b="1" u="sng" dirty="0">
                <a:solidFill>
                  <a:schemeClr val="tx1"/>
                </a:solidFill>
              </a:rPr>
              <a:t>لا يعتد بالفاصل إذا كان غير ملفوظ </a:t>
            </a:r>
            <a:r>
              <a:rPr lang="ar-SA" sz="1400" b="1" u="sng" dirty="0" smtClean="0">
                <a:solidFill>
                  <a:schemeClr val="tx1"/>
                </a:solidFill>
              </a:rPr>
              <a:t>في كل الأحوال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 smtClean="0"/>
              <a:t>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أمنُ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وْ</a:t>
            </a:r>
            <a:r>
              <a:rPr lang="ar-SA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 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عملوا)</a:t>
            </a:r>
            <a:endParaRPr lang="ar-KW" sz="10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04922"/>
            <a:ext cx="6750423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if they meet only in the pronunciation, their relation is NOT considered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نَـ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ــا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نَـذ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ير) (قا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كب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1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u="sng" dirty="0"/>
              <a:t>The letter is not considered a separator if not </a:t>
            </a:r>
            <a:r>
              <a:rPr lang="en-US" sz="1400" u="sng" dirty="0" smtClean="0"/>
              <a:t>pronounced in all cases</a:t>
            </a:r>
            <a:r>
              <a:rPr lang="en-US" sz="2400" dirty="0" smtClean="0"/>
              <a:t>   </a:t>
            </a:r>
            <a:endParaRPr lang="en-US" sz="2400" dirty="0"/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(أمنُ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وْ</a:t>
            </a:r>
            <a:r>
              <a:rPr lang="ar-SA" sz="24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 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عملوا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9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388659" y="568091"/>
            <a:ext cx="5795682" cy="107721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r>
              <a:rPr lang="ar-KW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علاقات الحروف</a:t>
            </a:r>
            <a:endParaRPr lang="ar-SA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Relations of letters</a:t>
            </a:r>
            <a:endParaRPr lang="ar-KW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232604"/>
              </p:ext>
            </p:extLst>
          </p:nvPr>
        </p:nvGraphicFramePr>
        <p:xfrm>
          <a:off x="912206" y="1473726"/>
          <a:ext cx="10365698" cy="457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loud 9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8095130" y="3212974"/>
            <a:ext cx="1721224" cy="112955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KW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الإدغام أو الإظهار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Idgham</a:t>
            </a:r>
            <a:r>
              <a:rPr lang="en-CA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Izhar</a:t>
            </a:r>
            <a:endParaRPr lang="en-C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F12D3FE7-48C6-894E-9699-BF0A377195CC}"/>
              </a:ext>
            </a:extLst>
          </p:cNvPr>
          <p:cNvSpPr/>
          <p:nvPr/>
        </p:nvSpPr>
        <p:spPr>
          <a:xfrm>
            <a:off x="4094661" y="3296719"/>
            <a:ext cx="1721224" cy="1129553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5E549A4E-EF4F-AF4C-9CDD-A9A126232D49}"/>
              </a:ext>
            </a:extLst>
          </p:cNvPr>
          <p:cNvSpPr/>
          <p:nvPr/>
        </p:nvSpPr>
        <p:spPr>
          <a:xfrm>
            <a:off x="468641" y="3120080"/>
            <a:ext cx="1721224" cy="1129553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</p:spTree>
    <p:extLst>
      <p:ext uri="{BB962C8B-B14F-4D97-AF65-F5344CB8AC3E}">
        <p14:creationId xmlns:p14="http://schemas.microsoft.com/office/powerpoint/2010/main" val="19886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C230D59C-7253-DE42-8765-221711742FBC}"/>
                  </a:ext>
                </a:extLst>
              </p14:cNvPr>
              <p14:cNvContentPartPr/>
              <p14:nvPr/>
            </p14:nvContentPartPr>
            <p14:xfrm>
              <a:off x="8065833" y="38820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230D59C-7253-DE42-8765-221711742F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6833" y="387337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 descr="القرآن نجاة: المخارج والصفات">
            <a:extLst>
              <a:ext uri="{FF2B5EF4-FFF2-40B4-BE49-F238E27FC236}">
                <a16:creationId xmlns="" xmlns:a16="http://schemas.microsoft.com/office/drawing/2014/main" id="{DEEE75E3-3082-9144-B487-C604E1967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1278" r="24251" b="11187"/>
          <a:stretch/>
        </p:blipFill>
        <p:spPr bwMode="auto">
          <a:xfrm>
            <a:off x="4161503" y="1794161"/>
            <a:ext cx="4249993" cy="45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8659" y="568091"/>
            <a:ext cx="5795682" cy="107721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r>
              <a:rPr lang="ar-KW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علاقات الحروف</a:t>
            </a:r>
            <a:endParaRPr lang="ar-SA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Relations of letters</a:t>
            </a:r>
            <a:endParaRPr lang="ar-KW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388659" y="568091"/>
            <a:ext cx="5795682" cy="107721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r>
              <a:rPr lang="ar-KW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علاقات الحروف</a:t>
            </a:r>
            <a:endParaRPr lang="ar-SA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Relations of letters</a:t>
            </a:r>
            <a:endParaRPr lang="ar-KW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8565" y="1823349"/>
          <a:ext cx="10659339" cy="457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المتماثلان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Tamathul</a:t>
            </a:r>
            <a:r>
              <a:rPr lang="en-US" sz="4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4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identical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1377</Words>
  <Application>Microsoft Office PowerPoint</Application>
  <PresentationFormat>Widescreen</PresentationFormat>
  <Paragraphs>392</Paragraphs>
  <Slides>25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Simplified Arabic</vt:lpstr>
      <vt:lpstr>Office Theme</vt:lpstr>
      <vt:lpstr>Advanced Islamic Studies program (Diploma)  Relations of the Letters </vt:lpstr>
      <vt:lpstr>Dr. Ashraf Negm</vt:lpstr>
      <vt:lpstr>Semester program</vt:lpstr>
      <vt:lpstr>Introduction  المقدمة</vt:lpstr>
      <vt:lpstr>PowerPoint Presentation</vt:lpstr>
      <vt:lpstr>PowerPoint Presentation</vt:lpstr>
      <vt:lpstr>PowerPoint Presentation</vt:lpstr>
      <vt:lpstr>PowerPoint Presentation</vt:lpstr>
      <vt:lpstr>المتماثلان Tamathul  (identical)</vt:lpstr>
      <vt:lpstr>PowerPoint Presentation</vt:lpstr>
      <vt:lpstr>PowerPoint Presentation</vt:lpstr>
      <vt:lpstr>المتجانسان Tajanus  (homogenety)</vt:lpstr>
      <vt:lpstr>PowerPoint Presentation</vt:lpstr>
      <vt:lpstr>PowerPoint Presentation</vt:lpstr>
      <vt:lpstr>PowerPoint Presentation</vt:lpstr>
      <vt:lpstr>PowerPoint Presentation</vt:lpstr>
      <vt:lpstr>المتقاربان Taqarub (approximately similar)</vt:lpstr>
      <vt:lpstr>PowerPoint Presentation</vt:lpstr>
      <vt:lpstr>PowerPoint Presentation</vt:lpstr>
      <vt:lpstr>PowerPoint Presentation</vt:lpstr>
      <vt:lpstr>المتباعدان Taba’ud (farther apart)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187</cp:revision>
  <dcterms:created xsi:type="dcterms:W3CDTF">2020-09-13T16:40:33Z</dcterms:created>
  <dcterms:modified xsi:type="dcterms:W3CDTF">2024-01-24T17:58:27Z</dcterms:modified>
</cp:coreProperties>
</file>