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6" r:id="rId3"/>
    <p:sldId id="295" r:id="rId4"/>
    <p:sldId id="289" r:id="rId5"/>
    <p:sldId id="290" r:id="rId6"/>
    <p:sldId id="291" r:id="rId7"/>
    <p:sldId id="292" r:id="rId8"/>
    <p:sldId id="293" r:id="rId9"/>
    <p:sldId id="294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6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EC4CE2-A63E-411F-A238-0E8643E51FC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4D84F1-C067-4F62-AA85-DE5E15737C7C}" type="parTrans" cxnId="{F23604B3-347A-4076-ACB0-34A47F6501D3}">
      <dgm:prSet/>
      <dgm:spPr/>
    </dgm:pt>
    <dgm:pt modelId="{1239EB43-F43B-48EF-80EA-CCF093A0DC91}" type="sibTrans" cxnId="{F23604B3-347A-4076-ACB0-34A47F6501D3}">
      <dgm:prSet/>
      <dgm:spPr/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9F106B2-9532-429D-A153-AFC7AA1F760A}" type="pres">
      <dgm:prSet presAssocID="{8AEC4CE2-A63E-411F-A238-0E8643E51FC5}" presName="parentLin" presStyleCnt="0"/>
      <dgm:spPr/>
    </dgm:pt>
    <dgm:pt modelId="{FD0604F5-127B-4233-A987-250A424F5F08}" type="pres">
      <dgm:prSet presAssocID="{8AEC4CE2-A63E-411F-A238-0E8643E51FC5}" presName="parentLeftMargin" presStyleLbl="node1" presStyleIdx="0" presStyleCnt="7"/>
      <dgm:spPr/>
    </dgm:pt>
    <dgm:pt modelId="{9F9ED84A-1F56-43B8-8746-F319515D26AB}" type="pres">
      <dgm:prSet presAssocID="{8AEC4CE2-A63E-411F-A238-0E8643E51F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03C3D75-0694-402A-A659-4B3793313D06}" type="pres">
      <dgm:prSet presAssocID="{8AEC4CE2-A63E-411F-A238-0E8643E51FC5}" presName="negativeSpace" presStyleCnt="0"/>
      <dgm:spPr/>
    </dgm:pt>
    <dgm:pt modelId="{C0CE5F24-2742-4827-8FC0-6E1C01A1D82E}" type="pres">
      <dgm:prSet presAssocID="{8AEC4CE2-A63E-411F-A238-0E8643E51FC5}" presName="childText" presStyleLbl="conFgAcc1" presStyleIdx="0" presStyleCnt="7">
        <dgm:presLayoutVars>
          <dgm:bulletEnabled val="1"/>
        </dgm:presLayoutVars>
      </dgm:prSet>
      <dgm:spPr/>
    </dgm:pt>
    <dgm:pt modelId="{066A87C5-CAA4-44A8-AEB8-1945C2391BB6}" type="pres">
      <dgm:prSet presAssocID="{1239EB43-F43B-48EF-80EA-CCF093A0DC91}" presName="spaceBetweenRectangles" presStyleCnt="0"/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1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7"/>
      <dgm:spPr/>
    </dgm:pt>
    <dgm:pt modelId="{170DE394-6C4F-4C09-B119-0910362E0669}" type="pres">
      <dgm:prSet presAssocID="{2C77B128-EA26-49E6-88F9-E9FBCAA3A61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1" destOrd="0" parTransId="{7512AAB8-3C73-46B6-AFB1-AD6BD13D172D}" sibTransId="{0EF55E00-0F8E-49D0-9C81-37CD9F57F2C9}"/>
    <dgm:cxn modelId="{45E18554-D60C-4625-ACE3-FCFAEE2E7CB2}" type="presOf" srcId="{8AEC4CE2-A63E-411F-A238-0E8643E51FC5}" destId="{FD0604F5-127B-4233-A987-250A424F5F08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F23604B3-347A-4076-ACB0-34A47F6501D3}" srcId="{8F05ADCE-D0F6-422E-A242-6577D6EE78C3}" destId="{8AEC4CE2-A63E-411F-A238-0E8643E51FC5}" srcOrd="0" destOrd="0" parTransId="{F44D84F1-C067-4F62-AA85-DE5E15737C7C}" sibTransId="{1239EB43-F43B-48EF-80EA-CCF093A0DC91}"/>
    <dgm:cxn modelId="{3B241CB5-ACA6-45C3-ACDA-3E772E3A0675}" type="presOf" srcId="{8AEC4CE2-A63E-411F-A238-0E8643E51FC5}" destId="{9F9ED84A-1F56-43B8-8746-F319515D26AB}" srcOrd="1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FE52BBCF-59E8-42E2-A84F-9DF83F20FC0D}" type="presParOf" srcId="{A562B768-F65B-4711-87A3-AF602F51F512}" destId="{B9F106B2-9532-429D-A153-AFC7AA1F760A}" srcOrd="0" destOrd="0" presId="urn:microsoft.com/office/officeart/2005/8/layout/list1"/>
    <dgm:cxn modelId="{8D8E1111-507B-4132-BBE2-D58278348937}" type="presParOf" srcId="{B9F106B2-9532-429D-A153-AFC7AA1F760A}" destId="{FD0604F5-127B-4233-A987-250A424F5F08}" srcOrd="0" destOrd="0" presId="urn:microsoft.com/office/officeart/2005/8/layout/list1"/>
    <dgm:cxn modelId="{BECA877E-ADF3-4F71-BCEA-36FE5EB48152}" type="presParOf" srcId="{B9F106B2-9532-429D-A153-AFC7AA1F760A}" destId="{9F9ED84A-1F56-43B8-8746-F319515D26AB}" srcOrd="1" destOrd="0" presId="urn:microsoft.com/office/officeart/2005/8/layout/list1"/>
    <dgm:cxn modelId="{8459AA30-5469-49A7-AE5C-BB83453655E0}" type="presParOf" srcId="{A562B768-F65B-4711-87A3-AF602F51F512}" destId="{703C3D75-0694-402A-A659-4B3793313D06}" srcOrd="1" destOrd="0" presId="urn:microsoft.com/office/officeart/2005/8/layout/list1"/>
    <dgm:cxn modelId="{D33D7449-642B-4F4B-AF86-B292653CE188}" type="presParOf" srcId="{A562B768-F65B-4711-87A3-AF602F51F512}" destId="{C0CE5F24-2742-4827-8FC0-6E1C01A1D82E}" srcOrd="2" destOrd="0" presId="urn:microsoft.com/office/officeart/2005/8/layout/list1"/>
    <dgm:cxn modelId="{1281289A-5B38-48DE-9E3C-26191E5AAD1A}" type="presParOf" srcId="{A562B768-F65B-4711-87A3-AF602F51F512}" destId="{066A87C5-CAA4-44A8-AEB8-1945C2391BB6}" srcOrd="3" destOrd="0" presId="urn:microsoft.com/office/officeart/2005/8/layout/list1"/>
    <dgm:cxn modelId="{01AFEF07-D058-423D-806F-3F57F2B3D722}" type="presParOf" srcId="{A562B768-F65B-4711-87A3-AF602F51F512}" destId="{6324B276-1032-45FF-9068-65F91FAE03D5}" srcOrd="4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5" destOrd="0" presId="urn:microsoft.com/office/officeart/2005/8/layout/list1"/>
    <dgm:cxn modelId="{1E8EC19C-411F-4804-9908-37A814C2DFE2}" type="presParOf" srcId="{A562B768-F65B-4711-87A3-AF602F51F512}" destId="{DCB64462-C54F-4F86-8F6D-7F6FEEF1E1BD}" srcOrd="6" destOrd="0" presId="urn:microsoft.com/office/officeart/2005/8/layout/list1"/>
    <dgm:cxn modelId="{64E76782-5E25-4313-BC4E-ECF56511E1EC}" type="presParOf" srcId="{A562B768-F65B-4711-87A3-AF602F51F512}" destId="{883FAB04-01BB-46C7-B825-B7DE62A168B8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5F24-2742-4827-8FC0-6E1C01A1D82E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ED84A-1F56-43B8-8746-F319515D26AB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CB64462-C54F-4F86-8F6D-7F6FEEF1E1BD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ar-EG" sz="1800" b="1" dirty="0"/>
              <a:t>29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مُرَاجَعَةُ القِرَاءَة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DC227C-17FC-4F48-8FD0-118F09235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475553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9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4E4BC-DCA0-4E1B-80FF-FBB43B7B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37C25-E154-4E4E-96CF-E1A5F3A9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7433A-CD55-4DE6-9F26-A93798732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71" y="23027"/>
            <a:ext cx="8049658" cy="64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4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0CEF0-3FE2-6132-5AC3-89ACDC8BB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5"/>
            <a:ext cx="12192000" cy="65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9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32CA8-8ED5-B37B-0CB6-0DC4F22AA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14" y="131316"/>
            <a:ext cx="10780644" cy="633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4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37FD1-5B28-5333-0E7D-5A093C733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48" y="68055"/>
            <a:ext cx="11685104" cy="64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1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4E23B-25C1-453D-FE59-ED2AE6518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79" y="1690267"/>
            <a:ext cx="10704443" cy="48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9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E2451-6AA2-0995-2AE4-9E40D6CCF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53" y="0"/>
            <a:ext cx="10885096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0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14053-F18E-D9CD-D19D-B2CCB04AC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896" y="0"/>
            <a:ext cx="8543200" cy="648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46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42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Sakkal Majalla</vt:lpstr>
      <vt:lpstr>Office Theme</vt:lpstr>
      <vt:lpstr>مُرَاجَعَةُ القِرَاءَة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55</cp:revision>
  <dcterms:created xsi:type="dcterms:W3CDTF">2020-09-13T16:40:33Z</dcterms:created>
  <dcterms:modified xsi:type="dcterms:W3CDTF">2024-07-07T18:51:16Z</dcterms:modified>
</cp:coreProperties>
</file>