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8"/>
  </p:notesMasterIdLst>
  <p:sldIdLst>
    <p:sldId id="256" r:id="rId2"/>
    <p:sldId id="267" r:id="rId3"/>
    <p:sldId id="270" r:id="rId4"/>
    <p:sldId id="259" r:id="rId5"/>
    <p:sldId id="271" r:id="rId6"/>
    <p:sldId id="272"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44"/>
    <p:restoredTop sz="92683"/>
  </p:normalViewPr>
  <p:slideViewPr>
    <p:cSldViewPr snapToGrid="0" snapToObjects="1">
      <p:cViewPr varScale="1">
        <p:scale>
          <a:sx n="107" d="100"/>
          <a:sy n="107" d="100"/>
        </p:scale>
        <p:origin x="816" y="1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BC97DA2-CF9B-0548-89BC-41DD59467B85}" type="datetimeFigureOut">
              <a:rPr lang="en-US" smtClean="0"/>
              <a:t>10/18/20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DBDEBF2-CC02-1548-9470-B528E3625D40}" type="slidenum">
              <a:rPr lang="en-US" smtClean="0"/>
              <a:t>‹#›</a:t>
            </a:fld>
            <a:endParaRPr lang="en-US"/>
          </a:p>
        </p:txBody>
      </p:sp>
    </p:spTree>
    <p:extLst>
      <p:ext uri="{BB962C8B-B14F-4D97-AF65-F5344CB8AC3E}">
        <p14:creationId xmlns:p14="http://schemas.microsoft.com/office/powerpoint/2010/main" val="17874983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A9530D08-FCBC-2442-8AF0-6F57396B269F}"/>
              </a:ext>
            </a:extLst>
          </p:cNvPr>
          <p:cNvSpPr>
            <a:spLocks noGrp="1"/>
          </p:cNvSpPr>
          <p:nvPr>
            <p:ph type="subTitle" idx="1"/>
          </p:nvPr>
        </p:nvSpPr>
        <p:spPr>
          <a:xfrm>
            <a:off x="1524000" y="470219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49FB2A54-FC40-FE44-B3CA-E2D3E1BD244C}"/>
              </a:ext>
            </a:extLst>
          </p:cNvPr>
          <p:cNvSpPr>
            <a:spLocks noGrp="1"/>
          </p:cNvSpPr>
          <p:nvPr>
            <p:ph type="dt" sz="half" idx="10"/>
          </p:nvPr>
        </p:nvSpPr>
        <p:spPr/>
        <p:txBody>
          <a:bodyPr/>
          <a:lstStyle/>
          <a:p>
            <a:fld id="{82E09D70-B50F-0348-91D4-A5D1DE691CCB}" type="datetime1">
              <a:rPr lang="en-CA" smtClean="0"/>
              <a:t>2020-10-18</a:t>
            </a:fld>
            <a:endParaRPr lang="en-US"/>
          </a:p>
        </p:txBody>
      </p:sp>
      <p:sp>
        <p:nvSpPr>
          <p:cNvPr id="6" name="Slide Number Placeholder 5">
            <a:extLst>
              <a:ext uri="{FF2B5EF4-FFF2-40B4-BE49-F238E27FC236}">
                <a16:creationId xmlns:a16="http://schemas.microsoft.com/office/drawing/2014/main" id="{6CF84A88-7E80-B240-B1D0-E6162EFB86F5}"/>
              </a:ext>
            </a:extLst>
          </p:cNvPr>
          <p:cNvSpPr>
            <a:spLocks noGrp="1"/>
          </p:cNvSpPr>
          <p:nvPr>
            <p:ph type="sldNum" sz="quarter" idx="12"/>
          </p:nvPr>
        </p:nvSpPr>
        <p:spPr/>
        <p:txBody>
          <a:bodyPr/>
          <a:lstStyle/>
          <a:p>
            <a:fld id="{C8784B88-F3D9-6A4F-9660-1A0A1E561ED7}" type="slidenum">
              <a:rPr lang="en-US" smtClean="0"/>
              <a:t>‹#›</a:t>
            </a:fld>
            <a:endParaRPr lang="en-US"/>
          </a:p>
        </p:txBody>
      </p:sp>
      <p:sp>
        <p:nvSpPr>
          <p:cNvPr id="16" name="Rectangle 15">
            <a:extLst>
              <a:ext uri="{FF2B5EF4-FFF2-40B4-BE49-F238E27FC236}">
                <a16:creationId xmlns:a16="http://schemas.microsoft.com/office/drawing/2014/main" id="{2DBDC0EF-082B-474B-8CA4-98454AF4AEBA}"/>
              </a:ext>
            </a:extLst>
          </p:cNvPr>
          <p:cNvSpPr/>
          <p:nvPr userDrawn="1"/>
        </p:nvSpPr>
        <p:spPr>
          <a:xfrm>
            <a:off x="9982200" y="242888"/>
            <a:ext cx="2062163" cy="17145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375D6A4-DD0F-A54E-8615-5D0133DAE6EA}"/>
              </a:ext>
            </a:extLst>
          </p:cNvPr>
          <p:cNvSpPr>
            <a:spLocks noGrp="1"/>
          </p:cNvSpPr>
          <p:nvPr>
            <p:ph type="ctrTitle"/>
          </p:nvPr>
        </p:nvSpPr>
        <p:spPr>
          <a:xfrm>
            <a:off x="1524000" y="2222523"/>
            <a:ext cx="9144000" cy="2387600"/>
          </a:xfrm>
        </p:spPr>
        <p:txBody>
          <a:bodyPr anchor="b"/>
          <a:lstStyle>
            <a:lvl1pPr algn="ctr">
              <a:defRPr sz="6000"/>
            </a:lvl1pPr>
          </a:lstStyle>
          <a:p>
            <a:r>
              <a:rPr lang="en-US" dirty="0"/>
              <a:t>Click to edit Master title style</a:t>
            </a:r>
          </a:p>
        </p:txBody>
      </p:sp>
      <p:pic>
        <p:nvPicPr>
          <p:cNvPr id="17" name="Picture 16">
            <a:extLst>
              <a:ext uri="{FF2B5EF4-FFF2-40B4-BE49-F238E27FC236}">
                <a16:creationId xmlns:a16="http://schemas.microsoft.com/office/drawing/2014/main" id="{03BDEBF7-FA97-0741-A594-97BCE55D7662}"/>
              </a:ext>
            </a:extLst>
          </p:cNvPr>
          <p:cNvPicPr>
            <a:picLocks noChangeAspect="1"/>
          </p:cNvPicPr>
          <p:nvPr userDrawn="1"/>
        </p:nvPicPr>
        <p:blipFill>
          <a:blip r:embed="rId2"/>
          <a:stretch>
            <a:fillRect/>
          </a:stretch>
        </p:blipFill>
        <p:spPr>
          <a:xfrm>
            <a:off x="5183274" y="242888"/>
            <a:ext cx="1825452" cy="1333141"/>
          </a:xfrm>
          <a:prstGeom prst="rect">
            <a:avLst/>
          </a:prstGeom>
        </p:spPr>
      </p:pic>
      <p:sp>
        <p:nvSpPr>
          <p:cNvPr id="18" name="Rectangle 17">
            <a:extLst>
              <a:ext uri="{FF2B5EF4-FFF2-40B4-BE49-F238E27FC236}">
                <a16:creationId xmlns:a16="http://schemas.microsoft.com/office/drawing/2014/main" id="{FC41CAC8-26EE-AD4F-92B7-481D2D348569}"/>
              </a:ext>
            </a:extLst>
          </p:cNvPr>
          <p:cNvSpPr/>
          <p:nvPr userDrawn="1"/>
        </p:nvSpPr>
        <p:spPr>
          <a:xfrm>
            <a:off x="4857750" y="1417708"/>
            <a:ext cx="2476500" cy="338554"/>
          </a:xfrm>
          <a:prstGeom prst="rect">
            <a:avLst/>
          </a:prstGeom>
        </p:spPr>
        <p:txBody>
          <a:bodyPr wrap="square">
            <a:spAutoFit/>
          </a:bodyPr>
          <a:lstStyle/>
          <a:p>
            <a:pPr algn="ctr"/>
            <a:r>
              <a:rPr lang="ar-KW" sz="1600" b="1" dirty="0">
                <a:solidFill>
                  <a:schemeClr val="accent1">
                    <a:lumMod val="75000"/>
                  </a:schemeClr>
                </a:solidFill>
              </a:rPr>
              <a:t>أكاديمية آيات للعلوم الإسلامية </a:t>
            </a:r>
            <a:endParaRPr lang="en-US" sz="1600" dirty="0">
              <a:solidFill>
                <a:schemeClr val="accent1">
                  <a:lumMod val="75000"/>
                </a:schemeClr>
              </a:solidFill>
            </a:endParaRPr>
          </a:p>
        </p:txBody>
      </p:sp>
      <p:sp>
        <p:nvSpPr>
          <p:cNvPr id="19" name="TextBox 18">
            <a:extLst>
              <a:ext uri="{FF2B5EF4-FFF2-40B4-BE49-F238E27FC236}">
                <a16:creationId xmlns:a16="http://schemas.microsoft.com/office/drawing/2014/main" id="{B1122BF2-C2B8-FA49-843E-12C8E5D64BD1}"/>
              </a:ext>
            </a:extLst>
          </p:cNvPr>
          <p:cNvSpPr txBox="1"/>
          <p:nvPr userDrawn="1"/>
        </p:nvSpPr>
        <p:spPr>
          <a:xfrm>
            <a:off x="0" y="1791401"/>
            <a:ext cx="12192000" cy="338554"/>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rtl="0"/>
            <a:endParaRPr lang="en-US" sz="1600" dirty="0"/>
          </a:p>
        </p:txBody>
      </p:sp>
    </p:spTree>
    <p:extLst>
      <p:ext uri="{BB962C8B-B14F-4D97-AF65-F5344CB8AC3E}">
        <p14:creationId xmlns:p14="http://schemas.microsoft.com/office/powerpoint/2010/main" val="34266752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DF3F3-9817-DF45-9720-EC62753AD38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639DE9E-49B4-5245-8859-91B7E5EA2D0A}"/>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62670A9-CBAB-2C49-950E-5B31284F2D97}"/>
              </a:ext>
            </a:extLst>
          </p:cNvPr>
          <p:cNvSpPr>
            <a:spLocks noGrp="1"/>
          </p:cNvSpPr>
          <p:nvPr>
            <p:ph type="dt" sz="half" idx="10"/>
          </p:nvPr>
        </p:nvSpPr>
        <p:spPr/>
        <p:txBody>
          <a:bodyPr/>
          <a:lstStyle/>
          <a:p>
            <a:fld id="{31257080-5C0E-9945-9DFE-64B3BB9DCD9F}" type="datetime1">
              <a:rPr lang="en-CA" smtClean="0"/>
              <a:t>2020-10-18</a:t>
            </a:fld>
            <a:endParaRPr lang="en-US"/>
          </a:p>
        </p:txBody>
      </p:sp>
      <p:sp>
        <p:nvSpPr>
          <p:cNvPr id="6" name="Slide Number Placeholder 5">
            <a:extLst>
              <a:ext uri="{FF2B5EF4-FFF2-40B4-BE49-F238E27FC236}">
                <a16:creationId xmlns:a16="http://schemas.microsoft.com/office/drawing/2014/main" id="{ACE9C57E-F3D0-124E-BE46-E8D0BC6F51B4}"/>
              </a:ext>
            </a:extLst>
          </p:cNvPr>
          <p:cNvSpPr>
            <a:spLocks noGrp="1"/>
          </p:cNvSpPr>
          <p:nvPr>
            <p:ph type="sldNum" sz="quarter" idx="12"/>
          </p:nvPr>
        </p:nvSpPr>
        <p:spPr/>
        <p:txBody>
          <a:bodyPr/>
          <a:lstStyle/>
          <a:p>
            <a:fld id="{C8784B88-F3D9-6A4F-9660-1A0A1E561ED7}" type="slidenum">
              <a:rPr lang="en-US" smtClean="0"/>
              <a:t>‹#›</a:t>
            </a:fld>
            <a:endParaRPr lang="en-US"/>
          </a:p>
        </p:txBody>
      </p:sp>
    </p:spTree>
    <p:extLst>
      <p:ext uri="{BB962C8B-B14F-4D97-AF65-F5344CB8AC3E}">
        <p14:creationId xmlns:p14="http://schemas.microsoft.com/office/powerpoint/2010/main" val="9829004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E7EF1F6-BFC8-E54B-BD75-AD0467B4D7A9}"/>
              </a:ext>
            </a:extLst>
          </p:cNvPr>
          <p:cNvSpPr>
            <a:spLocks noGrp="1"/>
          </p:cNvSpPr>
          <p:nvPr>
            <p:ph type="title" orient="vert"/>
          </p:nvPr>
        </p:nvSpPr>
        <p:spPr>
          <a:xfrm>
            <a:off x="8724900" y="365125"/>
            <a:ext cx="2628900" cy="5811838"/>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9CEC5120-FFD1-DF48-80C8-000736276E52}"/>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EE515DF-717B-B242-AE59-FBFEC115EAFF}"/>
              </a:ext>
            </a:extLst>
          </p:cNvPr>
          <p:cNvSpPr>
            <a:spLocks noGrp="1"/>
          </p:cNvSpPr>
          <p:nvPr>
            <p:ph type="dt" sz="half" idx="10"/>
          </p:nvPr>
        </p:nvSpPr>
        <p:spPr/>
        <p:txBody>
          <a:bodyPr/>
          <a:lstStyle/>
          <a:p>
            <a:fld id="{B5E93FEC-E01D-6145-B83C-1F1DBBA82E62}" type="datetime1">
              <a:rPr lang="en-CA" smtClean="0"/>
              <a:t>2020-10-18</a:t>
            </a:fld>
            <a:endParaRPr lang="en-US"/>
          </a:p>
        </p:txBody>
      </p:sp>
      <p:sp>
        <p:nvSpPr>
          <p:cNvPr id="6" name="Slide Number Placeholder 5">
            <a:extLst>
              <a:ext uri="{FF2B5EF4-FFF2-40B4-BE49-F238E27FC236}">
                <a16:creationId xmlns:a16="http://schemas.microsoft.com/office/drawing/2014/main" id="{6BACAEFF-B8AB-074B-AAD7-B40D9E5BE132}"/>
              </a:ext>
            </a:extLst>
          </p:cNvPr>
          <p:cNvSpPr>
            <a:spLocks noGrp="1"/>
          </p:cNvSpPr>
          <p:nvPr>
            <p:ph type="sldNum" sz="quarter" idx="12"/>
          </p:nvPr>
        </p:nvSpPr>
        <p:spPr/>
        <p:txBody>
          <a:bodyPr/>
          <a:lstStyle/>
          <a:p>
            <a:fld id="{C8784B88-F3D9-6A4F-9660-1A0A1E561ED7}" type="slidenum">
              <a:rPr lang="en-US" smtClean="0"/>
              <a:t>‹#›</a:t>
            </a:fld>
            <a:endParaRPr lang="en-US"/>
          </a:p>
        </p:txBody>
      </p:sp>
    </p:spTree>
    <p:extLst>
      <p:ext uri="{BB962C8B-B14F-4D97-AF65-F5344CB8AC3E}">
        <p14:creationId xmlns:p14="http://schemas.microsoft.com/office/powerpoint/2010/main" val="25718752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432FA-8667-4446-A71D-C97A83700C4E}"/>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E4910346-13AE-AC46-BB14-BD42A0147E5F}"/>
              </a:ext>
            </a:extLst>
          </p:cNvPr>
          <p:cNvSpPr>
            <a:spLocks noGrp="1"/>
          </p:cNvSpPr>
          <p:nvPr>
            <p:ph idx="1"/>
          </p:nvPr>
        </p:nvSpPr>
        <p:spPr/>
        <p:txBody>
          <a:bodyPr/>
          <a:lstStyle>
            <a:lvl1pPr>
              <a:defRPr sz="2600"/>
            </a:lvl1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A9F3B3C2-584D-B04F-9C08-AEBABB5984D6}"/>
              </a:ext>
            </a:extLst>
          </p:cNvPr>
          <p:cNvSpPr>
            <a:spLocks noGrp="1"/>
          </p:cNvSpPr>
          <p:nvPr>
            <p:ph type="dt" sz="half" idx="10"/>
          </p:nvPr>
        </p:nvSpPr>
        <p:spPr/>
        <p:txBody>
          <a:bodyPr/>
          <a:lstStyle/>
          <a:p>
            <a:fld id="{2D9057BC-CE48-CD4C-AF3D-B9C2E384CD7B}" type="datetime1">
              <a:rPr lang="en-CA" smtClean="0"/>
              <a:t>2020-10-18</a:t>
            </a:fld>
            <a:endParaRPr lang="en-US"/>
          </a:p>
        </p:txBody>
      </p:sp>
      <p:sp>
        <p:nvSpPr>
          <p:cNvPr id="6" name="Slide Number Placeholder 5">
            <a:extLst>
              <a:ext uri="{FF2B5EF4-FFF2-40B4-BE49-F238E27FC236}">
                <a16:creationId xmlns:a16="http://schemas.microsoft.com/office/drawing/2014/main" id="{8048785F-521D-0C44-8EE3-2CFF92EC9775}"/>
              </a:ext>
            </a:extLst>
          </p:cNvPr>
          <p:cNvSpPr>
            <a:spLocks noGrp="1"/>
          </p:cNvSpPr>
          <p:nvPr>
            <p:ph type="sldNum" sz="quarter" idx="12"/>
          </p:nvPr>
        </p:nvSpPr>
        <p:spPr/>
        <p:txBody>
          <a:bodyPr/>
          <a:lstStyle/>
          <a:p>
            <a:fld id="{C8784B88-F3D9-6A4F-9660-1A0A1E561ED7}" type="slidenum">
              <a:rPr lang="en-US" smtClean="0"/>
              <a:t>‹#›</a:t>
            </a:fld>
            <a:endParaRPr lang="en-US"/>
          </a:p>
        </p:txBody>
      </p:sp>
    </p:spTree>
    <p:extLst>
      <p:ext uri="{BB962C8B-B14F-4D97-AF65-F5344CB8AC3E}">
        <p14:creationId xmlns:p14="http://schemas.microsoft.com/office/powerpoint/2010/main" val="27186942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D92CDF-C717-7044-AA4A-5150F849899D}"/>
              </a:ext>
            </a:extLst>
          </p:cNvPr>
          <p:cNvSpPr>
            <a:spLocks noGrp="1"/>
          </p:cNvSpPr>
          <p:nvPr>
            <p:ph type="title"/>
          </p:nvPr>
        </p:nvSpPr>
        <p:spPr>
          <a:xfrm>
            <a:off x="831850" y="1709738"/>
            <a:ext cx="10515600" cy="2852737"/>
          </a:xfrm>
        </p:spPr>
        <p:txBody>
          <a:bodyPr anchor="b">
            <a:normAutofit/>
          </a:bodyPr>
          <a:lstStyle>
            <a:lvl1pPr>
              <a:defRPr sz="5400"/>
            </a:lvl1pPr>
          </a:lstStyle>
          <a:p>
            <a:r>
              <a:rPr lang="en-US" dirty="0"/>
              <a:t>Click to edit Master title style</a:t>
            </a:r>
          </a:p>
        </p:txBody>
      </p:sp>
      <p:sp>
        <p:nvSpPr>
          <p:cNvPr id="3" name="Text Placeholder 2">
            <a:extLst>
              <a:ext uri="{FF2B5EF4-FFF2-40B4-BE49-F238E27FC236}">
                <a16:creationId xmlns:a16="http://schemas.microsoft.com/office/drawing/2014/main" id="{4610F1A3-EE6B-B643-8A96-7EB5355F43B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 name="Date Placeholder 3">
            <a:extLst>
              <a:ext uri="{FF2B5EF4-FFF2-40B4-BE49-F238E27FC236}">
                <a16:creationId xmlns:a16="http://schemas.microsoft.com/office/drawing/2014/main" id="{912EA2A2-1905-F64F-A921-98677409C732}"/>
              </a:ext>
            </a:extLst>
          </p:cNvPr>
          <p:cNvSpPr>
            <a:spLocks noGrp="1"/>
          </p:cNvSpPr>
          <p:nvPr>
            <p:ph type="dt" sz="half" idx="10"/>
          </p:nvPr>
        </p:nvSpPr>
        <p:spPr/>
        <p:txBody>
          <a:bodyPr/>
          <a:lstStyle/>
          <a:p>
            <a:fld id="{5EE30B33-5645-6243-A1BF-764EAD99171C}" type="datetime1">
              <a:rPr lang="en-CA" smtClean="0"/>
              <a:t>2020-10-18</a:t>
            </a:fld>
            <a:endParaRPr lang="en-US"/>
          </a:p>
        </p:txBody>
      </p:sp>
      <p:sp>
        <p:nvSpPr>
          <p:cNvPr id="6" name="Slide Number Placeholder 5">
            <a:extLst>
              <a:ext uri="{FF2B5EF4-FFF2-40B4-BE49-F238E27FC236}">
                <a16:creationId xmlns:a16="http://schemas.microsoft.com/office/drawing/2014/main" id="{1AB12FB8-D1DA-5C42-865C-4E2AF1F5487D}"/>
              </a:ext>
            </a:extLst>
          </p:cNvPr>
          <p:cNvSpPr>
            <a:spLocks noGrp="1"/>
          </p:cNvSpPr>
          <p:nvPr>
            <p:ph type="sldNum" sz="quarter" idx="12"/>
          </p:nvPr>
        </p:nvSpPr>
        <p:spPr/>
        <p:txBody>
          <a:bodyPr/>
          <a:lstStyle/>
          <a:p>
            <a:fld id="{C8784B88-F3D9-6A4F-9660-1A0A1E561ED7}" type="slidenum">
              <a:rPr lang="en-US" smtClean="0"/>
              <a:t>‹#›</a:t>
            </a:fld>
            <a:endParaRPr lang="en-US"/>
          </a:p>
        </p:txBody>
      </p:sp>
    </p:spTree>
    <p:extLst>
      <p:ext uri="{BB962C8B-B14F-4D97-AF65-F5344CB8AC3E}">
        <p14:creationId xmlns:p14="http://schemas.microsoft.com/office/powerpoint/2010/main" val="10711875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3EAE3-61A7-F749-875E-C4F204A1FF52}"/>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22690A70-3233-6345-B755-997D04AE3888}"/>
              </a:ext>
            </a:extLst>
          </p:cNvPr>
          <p:cNvSpPr>
            <a:spLocks noGrp="1"/>
          </p:cNvSpPr>
          <p:nvPr>
            <p:ph sz="half" idx="1"/>
          </p:nvPr>
        </p:nvSpPr>
        <p:spPr>
          <a:xfrm>
            <a:off x="838200" y="1825625"/>
            <a:ext cx="5181600" cy="435133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5EF07842-B9FF-AE49-814C-4AD1A5B0F32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6BCD8A8-3C59-E545-B02E-2C1655DF8219}"/>
              </a:ext>
            </a:extLst>
          </p:cNvPr>
          <p:cNvSpPr>
            <a:spLocks noGrp="1"/>
          </p:cNvSpPr>
          <p:nvPr>
            <p:ph type="dt" sz="half" idx="10"/>
          </p:nvPr>
        </p:nvSpPr>
        <p:spPr/>
        <p:txBody>
          <a:bodyPr/>
          <a:lstStyle/>
          <a:p>
            <a:fld id="{571FF58C-3BFE-5844-BE6A-B3C235B0E679}" type="datetime1">
              <a:rPr lang="en-CA" smtClean="0"/>
              <a:t>2020-10-18</a:t>
            </a:fld>
            <a:endParaRPr lang="en-US"/>
          </a:p>
        </p:txBody>
      </p:sp>
      <p:sp>
        <p:nvSpPr>
          <p:cNvPr id="7" name="Slide Number Placeholder 6">
            <a:extLst>
              <a:ext uri="{FF2B5EF4-FFF2-40B4-BE49-F238E27FC236}">
                <a16:creationId xmlns:a16="http://schemas.microsoft.com/office/drawing/2014/main" id="{EA882D9E-F43F-D44C-82D8-8DC2B412D099}"/>
              </a:ext>
            </a:extLst>
          </p:cNvPr>
          <p:cNvSpPr>
            <a:spLocks noGrp="1"/>
          </p:cNvSpPr>
          <p:nvPr>
            <p:ph type="sldNum" sz="quarter" idx="12"/>
          </p:nvPr>
        </p:nvSpPr>
        <p:spPr/>
        <p:txBody>
          <a:bodyPr/>
          <a:lstStyle/>
          <a:p>
            <a:fld id="{C8784B88-F3D9-6A4F-9660-1A0A1E561ED7}" type="slidenum">
              <a:rPr lang="en-US" smtClean="0"/>
              <a:t>‹#›</a:t>
            </a:fld>
            <a:endParaRPr lang="en-US"/>
          </a:p>
        </p:txBody>
      </p:sp>
    </p:spTree>
    <p:extLst>
      <p:ext uri="{BB962C8B-B14F-4D97-AF65-F5344CB8AC3E}">
        <p14:creationId xmlns:p14="http://schemas.microsoft.com/office/powerpoint/2010/main" val="6200317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8C3363-FA41-1940-8E68-047776A8510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8131B48-0769-F746-A5E4-D04C2A776AE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a:extLst>
              <a:ext uri="{FF2B5EF4-FFF2-40B4-BE49-F238E27FC236}">
                <a16:creationId xmlns:a16="http://schemas.microsoft.com/office/drawing/2014/main" id="{873771C5-36C7-4348-94E9-B488F912ED33}"/>
              </a:ext>
            </a:extLst>
          </p:cNvPr>
          <p:cNvSpPr>
            <a:spLocks noGrp="1"/>
          </p:cNvSpPr>
          <p:nvPr>
            <p:ph sz="half" idx="2"/>
          </p:nvPr>
        </p:nvSpPr>
        <p:spPr>
          <a:xfrm>
            <a:off x="839788" y="2505075"/>
            <a:ext cx="5157787" cy="36845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D54492BF-37AF-F14B-92DB-45CF3B7B0BE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FC2C5698-46FB-3D46-A19E-E67525E4FEA4}"/>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117F8ED-C600-CB41-A494-4CC0D8ACAEF7}"/>
              </a:ext>
            </a:extLst>
          </p:cNvPr>
          <p:cNvSpPr>
            <a:spLocks noGrp="1"/>
          </p:cNvSpPr>
          <p:nvPr>
            <p:ph type="dt" sz="half" idx="10"/>
          </p:nvPr>
        </p:nvSpPr>
        <p:spPr/>
        <p:txBody>
          <a:bodyPr/>
          <a:lstStyle/>
          <a:p>
            <a:fld id="{75746508-7F59-134E-AAE3-D16872DD9145}" type="datetime1">
              <a:rPr lang="en-CA" smtClean="0"/>
              <a:t>2020-10-18</a:t>
            </a:fld>
            <a:endParaRPr lang="en-US"/>
          </a:p>
        </p:txBody>
      </p:sp>
      <p:sp>
        <p:nvSpPr>
          <p:cNvPr id="9" name="Slide Number Placeholder 8">
            <a:extLst>
              <a:ext uri="{FF2B5EF4-FFF2-40B4-BE49-F238E27FC236}">
                <a16:creationId xmlns:a16="http://schemas.microsoft.com/office/drawing/2014/main" id="{C5487123-0779-FB4A-827B-51AC31926FE8}"/>
              </a:ext>
            </a:extLst>
          </p:cNvPr>
          <p:cNvSpPr>
            <a:spLocks noGrp="1"/>
          </p:cNvSpPr>
          <p:nvPr>
            <p:ph type="sldNum" sz="quarter" idx="12"/>
          </p:nvPr>
        </p:nvSpPr>
        <p:spPr/>
        <p:txBody>
          <a:bodyPr/>
          <a:lstStyle/>
          <a:p>
            <a:fld id="{C8784B88-F3D9-6A4F-9660-1A0A1E561ED7}" type="slidenum">
              <a:rPr lang="en-US" smtClean="0"/>
              <a:t>‹#›</a:t>
            </a:fld>
            <a:endParaRPr lang="en-US"/>
          </a:p>
        </p:txBody>
      </p:sp>
    </p:spTree>
    <p:extLst>
      <p:ext uri="{BB962C8B-B14F-4D97-AF65-F5344CB8AC3E}">
        <p14:creationId xmlns:p14="http://schemas.microsoft.com/office/powerpoint/2010/main" val="23034849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3DA3E6-AEA3-B54D-9374-6AE6FBDBA29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04D16E0-8AC1-FB48-892C-65E7457A1629}"/>
              </a:ext>
            </a:extLst>
          </p:cNvPr>
          <p:cNvSpPr>
            <a:spLocks noGrp="1"/>
          </p:cNvSpPr>
          <p:nvPr>
            <p:ph type="dt" sz="half" idx="10"/>
          </p:nvPr>
        </p:nvSpPr>
        <p:spPr/>
        <p:txBody>
          <a:bodyPr/>
          <a:lstStyle/>
          <a:p>
            <a:fld id="{85AD8C52-795A-AC45-9E13-A1AF72C1B6E8}" type="datetime1">
              <a:rPr lang="en-CA" smtClean="0"/>
              <a:t>2020-10-18</a:t>
            </a:fld>
            <a:endParaRPr lang="en-US"/>
          </a:p>
        </p:txBody>
      </p:sp>
      <p:sp>
        <p:nvSpPr>
          <p:cNvPr id="5" name="Slide Number Placeholder 4">
            <a:extLst>
              <a:ext uri="{FF2B5EF4-FFF2-40B4-BE49-F238E27FC236}">
                <a16:creationId xmlns:a16="http://schemas.microsoft.com/office/drawing/2014/main" id="{E936B769-975D-F442-93E9-0CEA33453752}"/>
              </a:ext>
            </a:extLst>
          </p:cNvPr>
          <p:cNvSpPr>
            <a:spLocks noGrp="1"/>
          </p:cNvSpPr>
          <p:nvPr>
            <p:ph type="sldNum" sz="quarter" idx="12"/>
          </p:nvPr>
        </p:nvSpPr>
        <p:spPr/>
        <p:txBody>
          <a:bodyPr/>
          <a:lstStyle/>
          <a:p>
            <a:fld id="{C8784B88-F3D9-6A4F-9660-1A0A1E561ED7}" type="slidenum">
              <a:rPr lang="en-US" smtClean="0"/>
              <a:t>‹#›</a:t>
            </a:fld>
            <a:endParaRPr lang="en-US"/>
          </a:p>
        </p:txBody>
      </p:sp>
    </p:spTree>
    <p:extLst>
      <p:ext uri="{BB962C8B-B14F-4D97-AF65-F5344CB8AC3E}">
        <p14:creationId xmlns:p14="http://schemas.microsoft.com/office/powerpoint/2010/main" val="8078877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5A3B0DD-3463-5344-B094-815387B42932}"/>
              </a:ext>
            </a:extLst>
          </p:cNvPr>
          <p:cNvSpPr>
            <a:spLocks noGrp="1"/>
          </p:cNvSpPr>
          <p:nvPr>
            <p:ph type="dt" sz="half" idx="10"/>
          </p:nvPr>
        </p:nvSpPr>
        <p:spPr/>
        <p:txBody>
          <a:bodyPr/>
          <a:lstStyle/>
          <a:p>
            <a:fld id="{75446120-296C-384C-AC58-EC87636FD61B}" type="datetime1">
              <a:rPr lang="en-CA" smtClean="0"/>
              <a:t>2020-10-18</a:t>
            </a:fld>
            <a:endParaRPr lang="en-US"/>
          </a:p>
        </p:txBody>
      </p:sp>
      <p:sp>
        <p:nvSpPr>
          <p:cNvPr id="4" name="Slide Number Placeholder 3">
            <a:extLst>
              <a:ext uri="{FF2B5EF4-FFF2-40B4-BE49-F238E27FC236}">
                <a16:creationId xmlns:a16="http://schemas.microsoft.com/office/drawing/2014/main" id="{94EC7B5A-ACA7-1149-B4B9-6FC902D09F41}"/>
              </a:ext>
            </a:extLst>
          </p:cNvPr>
          <p:cNvSpPr>
            <a:spLocks noGrp="1"/>
          </p:cNvSpPr>
          <p:nvPr>
            <p:ph type="sldNum" sz="quarter" idx="12"/>
          </p:nvPr>
        </p:nvSpPr>
        <p:spPr/>
        <p:txBody>
          <a:bodyPr/>
          <a:lstStyle/>
          <a:p>
            <a:fld id="{C8784B88-F3D9-6A4F-9660-1A0A1E561ED7}" type="slidenum">
              <a:rPr lang="en-US" smtClean="0"/>
              <a:t>‹#›</a:t>
            </a:fld>
            <a:endParaRPr lang="en-US"/>
          </a:p>
        </p:txBody>
      </p:sp>
    </p:spTree>
    <p:extLst>
      <p:ext uri="{BB962C8B-B14F-4D97-AF65-F5344CB8AC3E}">
        <p14:creationId xmlns:p14="http://schemas.microsoft.com/office/powerpoint/2010/main" val="14362041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E692AF-27A0-C249-800F-C129E9BB1AAE}"/>
              </a:ext>
            </a:extLst>
          </p:cNvPr>
          <p:cNvSpPr>
            <a:spLocks noGrp="1"/>
          </p:cNvSpPr>
          <p:nvPr>
            <p:ph type="title"/>
          </p:nvPr>
        </p:nvSpPr>
        <p:spPr>
          <a:xfrm>
            <a:off x="839788" y="457200"/>
            <a:ext cx="3932237" cy="1600200"/>
          </a:xfrm>
        </p:spPr>
        <p:txBody>
          <a:bodyPr anchor="b"/>
          <a:lstStyle>
            <a:lvl1pPr>
              <a:defRPr sz="3200"/>
            </a:lvl1pPr>
          </a:lstStyle>
          <a:p>
            <a:r>
              <a:rPr lang="en-US" dirty="0"/>
              <a:t>Click to edit Master title style</a:t>
            </a:r>
          </a:p>
        </p:txBody>
      </p:sp>
      <p:sp>
        <p:nvSpPr>
          <p:cNvPr id="3" name="Content Placeholder 2">
            <a:extLst>
              <a:ext uri="{FF2B5EF4-FFF2-40B4-BE49-F238E27FC236}">
                <a16:creationId xmlns:a16="http://schemas.microsoft.com/office/drawing/2014/main" id="{58F05945-3F90-1F41-8D50-86FDDCDDFA9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75FF419-5B04-CA4D-B134-92D8E45F29D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3027EFE-F754-E54E-92CC-853C3A3E3843}"/>
              </a:ext>
            </a:extLst>
          </p:cNvPr>
          <p:cNvSpPr>
            <a:spLocks noGrp="1"/>
          </p:cNvSpPr>
          <p:nvPr>
            <p:ph type="dt" sz="half" idx="10"/>
          </p:nvPr>
        </p:nvSpPr>
        <p:spPr/>
        <p:txBody>
          <a:bodyPr/>
          <a:lstStyle/>
          <a:p>
            <a:fld id="{1EF64C69-3445-F947-B1D3-6831C557BABD}" type="datetime1">
              <a:rPr lang="en-CA" smtClean="0"/>
              <a:t>2020-10-18</a:t>
            </a:fld>
            <a:endParaRPr lang="en-US"/>
          </a:p>
        </p:txBody>
      </p:sp>
      <p:sp>
        <p:nvSpPr>
          <p:cNvPr id="7" name="Slide Number Placeholder 6">
            <a:extLst>
              <a:ext uri="{FF2B5EF4-FFF2-40B4-BE49-F238E27FC236}">
                <a16:creationId xmlns:a16="http://schemas.microsoft.com/office/drawing/2014/main" id="{3FC53744-71D3-DE4B-85B7-2122B010BB52}"/>
              </a:ext>
            </a:extLst>
          </p:cNvPr>
          <p:cNvSpPr>
            <a:spLocks noGrp="1"/>
          </p:cNvSpPr>
          <p:nvPr>
            <p:ph type="sldNum" sz="quarter" idx="12"/>
          </p:nvPr>
        </p:nvSpPr>
        <p:spPr/>
        <p:txBody>
          <a:bodyPr/>
          <a:lstStyle/>
          <a:p>
            <a:fld id="{C8784B88-F3D9-6A4F-9660-1A0A1E561ED7}" type="slidenum">
              <a:rPr lang="en-US" smtClean="0"/>
              <a:t>‹#›</a:t>
            </a:fld>
            <a:endParaRPr lang="en-US"/>
          </a:p>
        </p:txBody>
      </p:sp>
    </p:spTree>
    <p:extLst>
      <p:ext uri="{BB962C8B-B14F-4D97-AF65-F5344CB8AC3E}">
        <p14:creationId xmlns:p14="http://schemas.microsoft.com/office/powerpoint/2010/main" val="8923603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8B656-7A5A-F843-9502-BFA3B1FFB85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D43EA3C-67FA-964E-9DB0-ED8DEA2F977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4A2A11A-2029-3640-9DD4-B7D24EDA76D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94D85BC-44AD-2443-953B-FAF3B3FEC79F}"/>
              </a:ext>
            </a:extLst>
          </p:cNvPr>
          <p:cNvSpPr>
            <a:spLocks noGrp="1"/>
          </p:cNvSpPr>
          <p:nvPr>
            <p:ph type="dt" sz="half" idx="10"/>
          </p:nvPr>
        </p:nvSpPr>
        <p:spPr/>
        <p:txBody>
          <a:bodyPr/>
          <a:lstStyle/>
          <a:p>
            <a:fld id="{AEE5E639-D598-E143-91BC-79FD22069BA6}" type="datetime1">
              <a:rPr lang="en-CA" smtClean="0"/>
              <a:t>2020-10-18</a:t>
            </a:fld>
            <a:endParaRPr lang="en-US"/>
          </a:p>
        </p:txBody>
      </p:sp>
      <p:sp>
        <p:nvSpPr>
          <p:cNvPr id="7" name="Slide Number Placeholder 6">
            <a:extLst>
              <a:ext uri="{FF2B5EF4-FFF2-40B4-BE49-F238E27FC236}">
                <a16:creationId xmlns:a16="http://schemas.microsoft.com/office/drawing/2014/main" id="{F0BBF23B-F646-BF47-AE26-9F9D9402CD2C}"/>
              </a:ext>
            </a:extLst>
          </p:cNvPr>
          <p:cNvSpPr>
            <a:spLocks noGrp="1"/>
          </p:cNvSpPr>
          <p:nvPr>
            <p:ph type="sldNum" sz="quarter" idx="12"/>
          </p:nvPr>
        </p:nvSpPr>
        <p:spPr/>
        <p:txBody>
          <a:bodyPr/>
          <a:lstStyle/>
          <a:p>
            <a:fld id="{C8784B88-F3D9-6A4F-9660-1A0A1E561ED7}" type="slidenum">
              <a:rPr lang="en-US" smtClean="0"/>
              <a:t>‹#›</a:t>
            </a:fld>
            <a:endParaRPr lang="en-US"/>
          </a:p>
        </p:txBody>
      </p:sp>
    </p:spTree>
    <p:extLst>
      <p:ext uri="{BB962C8B-B14F-4D97-AF65-F5344CB8AC3E}">
        <p14:creationId xmlns:p14="http://schemas.microsoft.com/office/powerpoint/2010/main" val="27881495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5AA4472B-77C3-C84F-B148-9A6105B11873}"/>
              </a:ext>
            </a:extLst>
          </p:cNvPr>
          <p:cNvSpPr txBox="1"/>
          <p:nvPr userDrawn="1"/>
        </p:nvSpPr>
        <p:spPr>
          <a:xfrm>
            <a:off x="1" y="6519446"/>
            <a:ext cx="12192000" cy="369332"/>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rtl="1"/>
            <a:r>
              <a:rPr lang="ar-KW" sz="1800" b="1" dirty="0"/>
              <a:t>أكاديمية آيات للعلوم الإسلامية      </a:t>
            </a:r>
            <a:r>
              <a:rPr lang="en-US" sz="1600" dirty="0"/>
              <a:t>www.ayaatacademy.ca     </a:t>
            </a:r>
          </a:p>
        </p:txBody>
      </p:sp>
      <p:sp>
        <p:nvSpPr>
          <p:cNvPr id="2" name="Title Placeholder 1">
            <a:extLst>
              <a:ext uri="{FF2B5EF4-FFF2-40B4-BE49-F238E27FC236}">
                <a16:creationId xmlns:a16="http://schemas.microsoft.com/office/drawing/2014/main" id="{17DDCA45-CB87-4846-A6A1-55A1929CB6A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C30F31F4-BF77-CA4D-AD13-C0EF018F7E3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00A73850-9D85-2A4A-B6B7-456EA1583E36}"/>
              </a:ext>
            </a:extLst>
          </p:cNvPr>
          <p:cNvSpPr>
            <a:spLocks noGrp="1"/>
          </p:cNvSpPr>
          <p:nvPr>
            <p:ph type="dt" sz="half" idx="2"/>
          </p:nvPr>
        </p:nvSpPr>
        <p:spPr>
          <a:xfrm>
            <a:off x="838200" y="6527806"/>
            <a:ext cx="2743200" cy="365125"/>
          </a:xfrm>
          <a:prstGeom prst="rect">
            <a:avLst/>
          </a:prstGeom>
        </p:spPr>
        <p:txBody>
          <a:bodyPr vert="horz" lIns="91440" tIns="45720" rIns="91440" bIns="45720" rtlCol="0" anchor="ctr"/>
          <a:lstStyle>
            <a:lvl1pPr algn="l">
              <a:defRPr sz="1800" b="1">
                <a:solidFill>
                  <a:schemeClr val="bg1"/>
                </a:solidFill>
                <a:latin typeface="Arial" panose="020B0604020202020204" pitchFamily="34" charset="0"/>
                <a:cs typeface="Arial" panose="020B0604020202020204" pitchFamily="34" charset="0"/>
              </a:defRPr>
            </a:lvl1pPr>
          </a:lstStyle>
          <a:p>
            <a:fld id="{3D6E881E-EDFF-9A48-8643-9E8960853ECB}" type="datetime1">
              <a:rPr lang="en-CA" smtClean="0"/>
              <a:t>2020-10-18</a:t>
            </a:fld>
            <a:endParaRPr lang="en-US" dirty="0"/>
          </a:p>
        </p:txBody>
      </p:sp>
      <p:sp>
        <p:nvSpPr>
          <p:cNvPr id="6" name="Slide Number Placeholder 5">
            <a:extLst>
              <a:ext uri="{FF2B5EF4-FFF2-40B4-BE49-F238E27FC236}">
                <a16:creationId xmlns:a16="http://schemas.microsoft.com/office/drawing/2014/main" id="{19CBF62B-EBD9-1342-8CB5-9BCC68E882CD}"/>
              </a:ext>
            </a:extLst>
          </p:cNvPr>
          <p:cNvSpPr>
            <a:spLocks noGrp="1"/>
          </p:cNvSpPr>
          <p:nvPr>
            <p:ph type="sldNum" sz="quarter" idx="4"/>
          </p:nvPr>
        </p:nvSpPr>
        <p:spPr>
          <a:xfrm>
            <a:off x="8610600" y="6527806"/>
            <a:ext cx="2743200" cy="365125"/>
          </a:xfrm>
          <a:prstGeom prst="rect">
            <a:avLst/>
          </a:prstGeom>
        </p:spPr>
        <p:txBody>
          <a:bodyPr vert="horz" lIns="91440" tIns="45720" rIns="91440" bIns="45720" rtlCol="0" anchor="ctr"/>
          <a:lstStyle>
            <a:lvl1pPr algn="r">
              <a:defRPr sz="1800" b="1">
                <a:solidFill>
                  <a:schemeClr val="bg1"/>
                </a:solidFill>
                <a:latin typeface="Arial" panose="020B0604020202020204" pitchFamily="34" charset="0"/>
                <a:cs typeface="Arial" panose="020B0604020202020204" pitchFamily="34" charset="0"/>
              </a:defRPr>
            </a:lvl1pPr>
          </a:lstStyle>
          <a:p>
            <a:fld id="{C8784B88-F3D9-6A4F-9660-1A0A1E561ED7}" type="slidenum">
              <a:rPr lang="en-US" smtClean="0"/>
              <a:pPr/>
              <a:t>‹#›</a:t>
            </a:fld>
            <a:endParaRPr lang="en-US" dirty="0"/>
          </a:p>
        </p:txBody>
      </p:sp>
      <p:pic>
        <p:nvPicPr>
          <p:cNvPr id="7" name="Picture 6">
            <a:extLst>
              <a:ext uri="{FF2B5EF4-FFF2-40B4-BE49-F238E27FC236}">
                <a16:creationId xmlns:a16="http://schemas.microsoft.com/office/drawing/2014/main" id="{27A79718-0341-3243-9AE1-3D0C2DA74180}"/>
              </a:ext>
            </a:extLst>
          </p:cNvPr>
          <p:cNvPicPr>
            <a:picLocks noChangeAspect="1"/>
          </p:cNvPicPr>
          <p:nvPr userDrawn="1"/>
        </p:nvPicPr>
        <p:blipFill>
          <a:blip r:embed="rId13"/>
          <a:stretch>
            <a:fillRect/>
          </a:stretch>
        </p:blipFill>
        <p:spPr>
          <a:xfrm>
            <a:off x="10069186" y="230188"/>
            <a:ext cx="1825452" cy="1333141"/>
          </a:xfrm>
          <a:prstGeom prst="rect">
            <a:avLst/>
          </a:prstGeom>
        </p:spPr>
      </p:pic>
      <p:sp>
        <p:nvSpPr>
          <p:cNvPr id="8" name="Rectangle 7">
            <a:extLst>
              <a:ext uri="{FF2B5EF4-FFF2-40B4-BE49-F238E27FC236}">
                <a16:creationId xmlns:a16="http://schemas.microsoft.com/office/drawing/2014/main" id="{3D8A766A-995A-9C41-BF6C-E3EBFD67ED69}"/>
              </a:ext>
            </a:extLst>
          </p:cNvPr>
          <p:cNvSpPr/>
          <p:nvPr userDrawn="1"/>
        </p:nvSpPr>
        <p:spPr>
          <a:xfrm>
            <a:off x="9743662" y="1405008"/>
            <a:ext cx="2476500" cy="338554"/>
          </a:xfrm>
          <a:prstGeom prst="rect">
            <a:avLst/>
          </a:prstGeom>
        </p:spPr>
        <p:txBody>
          <a:bodyPr wrap="square">
            <a:spAutoFit/>
          </a:bodyPr>
          <a:lstStyle/>
          <a:p>
            <a:pPr algn="ctr"/>
            <a:r>
              <a:rPr lang="ar-KW" sz="1600" b="1" dirty="0">
                <a:solidFill>
                  <a:schemeClr val="accent1">
                    <a:lumMod val="75000"/>
                  </a:schemeClr>
                </a:solidFill>
              </a:rPr>
              <a:t>أكاديمية آيات للعلوم الإسلامية </a:t>
            </a:r>
            <a:endParaRPr lang="en-US" sz="1600" dirty="0">
              <a:solidFill>
                <a:schemeClr val="accent1">
                  <a:lumMod val="75000"/>
                </a:schemeClr>
              </a:solidFill>
            </a:endParaRPr>
          </a:p>
        </p:txBody>
      </p:sp>
    </p:spTree>
    <p:extLst>
      <p:ext uri="{BB962C8B-B14F-4D97-AF65-F5344CB8AC3E}">
        <p14:creationId xmlns:p14="http://schemas.microsoft.com/office/powerpoint/2010/main" val="33795824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l" defTabSz="914400" rtl="0" eaLnBrk="1" latinLnBrk="0" hangingPunct="1">
        <a:lnSpc>
          <a:spcPct val="90000"/>
        </a:lnSpc>
        <a:spcBef>
          <a:spcPct val="0"/>
        </a:spcBef>
        <a:buNone/>
        <a:defRPr sz="4400" b="1"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150000"/>
        </a:lnSpc>
        <a:spcBef>
          <a:spcPts val="1000"/>
        </a:spcBef>
        <a:buFont typeface="Arial" panose="020B0604020202020204" pitchFamily="34" charset="0"/>
        <a:buChar char="•"/>
        <a:defRPr sz="26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15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15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5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5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quran.ksu.edu.sa/tafseer/katheer/sura5-aya30.htm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C2B0BB-85E7-444B-A033-873561327BFC}"/>
              </a:ext>
            </a:extLst>
          </p:cNvPr>
          <p:cNvSpPr>
            <a:spLocks noGrp="1"/>
          </p:cNvSpPr>
          <p:nvPr>
            <p:ph type="ctrTitle"/>
          </p:nvPr>
        </p:nvSpPr>
        <p:spPr>
          <a:xfrm>
            <a:off x="1524000" y="2222523"/>
            <a:ext cx="9144000" cy="1884528"/>
          </a:xfrm>
        </p:spPr>
        <p:txBody>
          <a:bodyPr>
            <a:normAutofit/>
          </a:bodyPr>
          <a:lstStyle/>
          <a:p>
            <a:pPr>
              <a:lnSpc>
                <a:spcPct val="120000"/>
              </a:lnSpc>
            </a:pPr>
            <a:r>
              <a:rPr lang="en-CA" sz="4800" dirty="0"/>
              <a:t>Prophet Adam (AS) </a:t>
            </a:r>
            <a:r>
              <a:rPr lang="en-US" sz="4800" dirty="0"/>
              <a:t> </a:t>
            </a:r>
          </a:p>
        </p:txBody>
      </p:sp>
      <p:sp>
        <p:nvSpPr>
          <p:cNvPr id="3" name="Subtitle 2">
            <a:extLst>
              <a:ext uri="{FF2B5EF4-FFF2-40B4-BE49-F238E27FC236}">
                <a16:creationId xmlns:a16="http://schemas.microsoft.com/office/drawing/2014/main" id="{D2CE41B7-91BB-2643-B51E-9483CCFAA46F}"/>
              </a:ext>
            </a:extLst>
          </p:cNvPr>
          <p:cNvSpPr>
            <a:spLocks noGrp="1"/>
          </p:cNvSpPr>
          <p:nvPr>
            <p:ph type="subTitle" idx="1"/>
          </p:nvPr>
        </p:nvSpPr>
        <p:spPr/>
        <p:txBody>
          <a:bodyPr/>
          <a:lstStyle/>
          <a:p>
            <a:r>
              <a:rPr lang="en-US" b="1" dirty="0"/>
              <a:t>Dr. </a:t>
            </a:r>
            <a:r>
              <a:rPr lang="en-US" dirty="0" err="1"/>
              <a:t>Nemat</a:t>
            </a:r>
            <a:r>
              <a:rPr lang="en-US" dirty="0"/>
              <a:t> </a:t>
            </a:r>
            <a:r>
              <a:rPr lang="en-US" dirty="0" err="1"/>
              <a:t>Awadalla</a:t>
            </a:r>
            <a:endParaRPr lang="en-US" dirty="0"/>
          </a:p>
        </p:txBody>
      </p:sp>
      <p:sp>
        <p:nvSpPr>
          <p:cNvPr id="4" name="Date Placeholder 3">
            <a:extLst>
              <a:ext uri="{FF2B5EF4-FFF2-40B4-BE49-F238E27FC236}">
                <a16:creationId xmlns:a16="http://schemas.microsoft.com/office/drawing/2014/main" id="{B58D3839-5137-2E43-9E9E-2448574C133B}"/>
              </a:ext>
            </a:extLst>
          </p:cNvPr>
          <p:cNvSpPr>
            <a:spLocks noGrp="1"/>
          </p:cNvSpPr>
          <p:nvPr>
            <p:ph type="dt" sz="half" idx="10"/>
          </p:nvPr>
        </p:nvSpPr>
        <p:spPr/>
        <p:txBody>
          <a:bodyPr/>
          <a:lstStyle/>
          <a:p>
            <a:fld id="{A02DA27A-0449-7248-A94F-950571DA4F0A}" type="datetime1">
              <a:rPr lang="en-CA" smtClean="0"/>
              <a:t>2020-10-18</a:t>
            </a:fld>
            <a:endParaRPr lang="en-US"/>
          </a:p>
        </p:txBody>
      </p:sp>
      <p:sp>
        <p:nvSpPr>
          <p:cNvPr id="5" name="Slide Number Placeholder 4">
            <a:extLst>
              <a:ext uri="{FF2B5EF4-FFF2-40B4-BE49-F238E27FC236}">
                <a16:creationId xmlns:a16="http://schemas.microsoft.com/office/drawing/2014/main" id="{5C1C79E2-969B-654E-9C3F-A0C291F5423E}"/>
              </a:ext>
            </a:extLst>
          </p:cNvPr>
          <p:cNvSpPr>
            <a:spLocks noGrp="1"/>
          </p:cNvSpPr>
          <p:nvPr>
            <p:ph type="sldNum" sz="quarter" idx="12"/>
          </p:nvPr>
        </p:nvSpPr>
        <p:spPr/>
        <p:txBody>
          <a:bodyPr/>
          <a:lstStyle/>
          <a:p>
            <a:fld id="{C8784B88-F3D9-6A4F-9660-1A0A1E561ED7}" type="slidenum">
              <a:rPr lang="en-US" smtClean="0"/>
              <a:t>1</a:t>
            </a:fld>
            <a:endParaRPr lang="en-US"/>
          </a:p>
        </p:txBody>
      </p:sp>
      <p:sp>
        <p:nvSpPr>
          <p:cNvPr id="7" name="TextBox 6">
            <a:extLst>
              <a:ext uri="{FF2B5EF4-FFF2-40B4-BE49-F238E27FC236}">
                <a16:creationId xmlns:a16="http://schemas.microsoft.com/office/drawing/2014/main" id="{3F55A7A9-5738-CF48-B5C0-8FEFD5979462}"/>
              </a:ext>
            </a:extLst>
          </p:cNvPr>
          <p:cNvSpPr txBox="1"/>
          <p:nvPr/>
        </p:nvSpPr>
        <p:spPr>
          <a:xfrm>
            <a:off x="3893025" y="1782325"/>
            <a:ext cx="5411866" cy="369332"/>
          </a:xfrm>
          <a:prstGeom prst="rect">
            <a:avLst/>
          </a:prstGeom>
          <a:noFill/>
        </p:spPr>
        <p:txBody>
          <a:bodyPr wrap="none" rtlCol="0">
            <a:spAutoFit/>
          </a:bodyPr>
          <a:lstStyle/>
          <a:p>
            <a:r>
              <a:rPr lang="en-CA" b="1" dirty="0">
                <a:solidFill>
                  <a:schemeClr val="bg1"/>
                </a:solidFill>
              </a:rPr>
              <a:t>SER 151 – History &amp; </a:t>
            </a:r>
            <a:r>
              <a:rPr lang="en-CA" b="1" dirty="0" err="1">
                <a:solidFill>
                  <a:schemeClr val="bg1"/>
                </a:solidFill>
              </a:rPr>
              <a:t>Seerah</a:t>
            </a:r>
            <a:r>
              <a:rPr lang="en-CA" b="1" dirty="0">
                <a:solidFill>
                  <a:schemeClr val="bg1"/>
                </a:solidFill>
              </a:rPr>
              <a:t> Curriculum – Lecture No. 4 </a:t>
            </a:r>
            <a:endParaRPr lang="en-US" dirty="0"/>
          </a:p>
        </p:txBody>
      </p:sp>
    </p:spTree>
    <p:extLst>
      <p:ext uri="{BB962C8B-B14F-4D97-AF65-F5344CB8AC3E}">
        <p14:creationId xmlns:p14="http://schemas.microsoft.com/office/powerpoint/2010/main" val="39340972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992C4D-7FE6-5941-9213-2C7C4B1F9F93}"/>
              </a:ext>
            </a:extLst>
          </p:cNvPr>
          <p:cNvSpPr>
            <a:spLocks noGrp="1"/>
          </p:cNvSpPr>
          <p:nvPr>
            <p:ph type="title"/>
          </p:nvPr>
        </p:nvSpPr>
        <p:spPr/>
        <p:txBody>
          <a:bodyPr/>
          <a:lstStyle/>
          <a:p>
            <a:r>
              <a:rPr lang="en-US" dirty="0"/>
              <a:t>Abel and Cain</a:t>
            </a:r>
          </a:p>
        </p:txBody>
      </p:sp>
      <p:sp>
        <p:nvSpPr>
          <p:cNvPr id="3" name="Content Placeholder 2">
            <a:extLst>
              <a:ext uri="{FF2B5EF4-FFF2-40B4-BE49-F238E27FC236}">
                <a16:creationId xmlns:a16="http://schemas.microsoft.com/office/drawing/2014/main" id="{6AA75E9C-5D50-634E-989F-1107253177EC}"/>
              </a:ext>
            </a:extLst>
          </p:cNvPr>
          <p:cNvSpPr>
            <a:spLocks noGrp="1"/>
          </p:cNvSpPr>
          <p:nvPr>
            <p:ph idx="1"/>
          </p:nvPr>
        </p:nvSpPr>
        <p:spPr/>
        <p:txBody>
          <a:bodyPr>
            <a:normAutofit lnSpcReduction="10000"/>
          </a:bodyPr>
          <a:lstStyle/>
          <a:p>
            <a:r>
              <a:rPr lang="en-CA" sz="3200" dirty="0"/>
              <a:t>God commanded that each son was to offer a sacrifice.  His judgement would favour the son whose offer was the most acceptable.  Cain offered his worst grain, but Abel offered his best livestock.  God accepted Abel’s sacrifice, so Cain became enraged, threatening to kill his brother and finally killed him.</a:t>
            </a:r>
            <a:endParaRPr lang="en-US" sz="3200" dirty="0"/>
          </a:p>
        </p:txBody>
      </p:sp>
      <p:sp>
        <p:nvSpPr>
          <p:cNvPr id="4" name="Date Placeholder 3">
            <a:extLst>
              <a:ext uri="{FF2B5EF4-FFF2-40B4-BE49-F238E27FC236}">
                <a16:creationId xmlns:a16="http://schemas.microsoft.com/office/drawing/2014/main" id="{B77C44D4-798E-484F-9A77-3CF02132CA15}"/>
              </a:ext>
            </a:extLst>
          </p:cNvPr>
          <p:cNvSpPr>
            <a:spLocks noGrp="1"/>
          </p:cNvSpPr>
          <p:nvPr>
            <p:ph type="dt" sz="half" idx="10"/>
          </p:nvPr>
        </p:nvSpPr>
        <p:spPr/>
        <p:txBody>
          <a:bodyPr/>
          <a:lstStyle/>
          <a:p>
            <a:fld id="{2D9057BC-CE48-CD4C-AF3D-B9C2E384CD7B}" type="datetime1">
              <a:rPr lang="en-CA" smtClean="0"/>
              <a:t>2020-10-18</a:t>
            </a:fld>
            <a:endParaRPr lang="en-US"/>
          </a:p>
        </p:txBody>
      </p:sp>
      <p:sp>
        <p:nvSpPr>
          <p:cNvPr id="5" name="Slide Number Placeholder 4">
            <a:extLst>
              <a:ext uri="{FF2B5EF4-FFF2-40B4-BE49-F238E27FC236}">
                <a16:creationId xmlns:a16="http://schemas.microsoft.com/office/drawing/2014/main" id="{DF5D30D7-6CA5-3046-B72C-B297C2F3DE54}"/>
              </a:ext>
            </a:extLst>
          </p:cNvPr>
          <p:cNvSpPr>
            <a:spLocks noGrp="1"/>
          </p:cNvSpPr>
          <p:nvPr>
            <p:ph type="sldNum" sz="quarter" idx="12"/>
          </p:nvPr>
        </p:nvSpPr>
        <p:spPr/>
        <p:txBody>
          <a:bodyPr/>
          <a:lstStyle/>
          <a:p>
            <a:fld id="{C8784B88-F3D9-6A4F-9660-1A0A1E561ED7}" type="slidenum">
              <a:rPr lang="en-US" smtClean="0"/>
              <a:t>2</a:t>
            </a:fld>
            <a:endParaRPr lang="en-US"/>
          </a:p>
        </p:txBody>
      </p:sp>
    </p:spTree>
    <p:extLst>
      <p:ext uri="{BB962C8B-B14F-4D97-AF65-F5344CB8AC3E}">
        <p14:creationId xmlns:p14="http://schemas.microsoft.com/office/powerpoint/2010/main" val="9204289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C041A5-0E79-FD4B-B3CE-1DDBBF421F7B}"/>
              </a:ext>
            </a:extLst>
          </p:cNvPr>
          <p:cNvSpPr>
            <a:spLocks noGrp="1"/>
          </p:cNvSpPr>
          <p:nvPr>
            <p:ph type="title"/>
          </p:nvPr>
        </p:nvSpPr>
        <p:spPr/>
        <p:txBody>
          <a:bodyPr/>
          <a:lstStyle/>
          <a:p>
            <a:r>
              <a:rPr lang="en-US" dirty="0"/>
              <a:t>Abel and Cain</a:t>
            </a:r>
          </a:p>
        </p:txBody>
      </p:sp>
      <p:sp>
        <p:nvSpPr>
          <p:cNvPr id="3" name="Content Placeholder 2">
            <a:extLst>
              <a:ext uri="{FF2B5EF4-FFF2-40B4-BE49-F238E27FC236}">
                <a16:creationId xmlns:a16="http://schemas.microsoft.com/office/drawing/2014/main" id="{44E2FE56-EE69-1D4C-A9CC-A01F4F12BD0A}"/>
              </a:ext>
            </a:extLst>
          </p:cNvPr>
          <p:cNvSpPr>
            <a:spLocks noGrp="1"/>
          </p:cNvSpPr>
          <p:nvPr>
            <p:ph idx="1"/>
          </p:nvPr>
        </p:nvSpPr>
        <p:spPr/>
        <p:txBody>
          <a:bodyPr>
            <a:normAutofit/>
          </a:bodyPr>
          <a:lstStyle/>
          <a:p>
            <a:r>
              <a:rPr lang="en-CA" dirty="0"/>
              <a:t>“And recite to them the story of the two sons of Adam in truth; when each offered a sacrifice to God, it was accepted from the one but not from the other.  The latter said to the former; ‘I will surely kill you. (Maeda-27)</a:t>
            </a:r>
            <a:endParaRPr lang="en-US" dirty="0"/>
          </a:p>
          <a:p>
            <a:r>
              <a:rPr lang="ar-SA" dirty="0"/>
              <a:t>وَاتْلُ عَلَيْهِمْ نَبَأَ ابْنَيْ آدَمَ بِالْحَقِّ إِذْ قَرَّبَا قُرْبَانًا فَتُقُبِّلَ مِنْ أَحَدِهِمَا وَلَمْ يُتَقَبَّلْ مِنَ الْآخَرِ قَالَ لَأَقْتُلَنَّكَ ۖ قَالَ إِنَّمَا يَتَقَبَّلُ اللَّهُ مِنَ الْمُتَّقِينَ ( المائده – 27) </a:t>
            </a:r>
            <a:endParaRPr lang="en-US" dirty="0"/>
          </a:p>
          <a:p>
            <a:pPr marL="0" indent="0" algn="ctr">
              <a:buNone/>
            </a:pPr>
            <a:endParaRPr lang="en-US" dirty="0"/>
          </a:p>
        </p:txBody>
      </p:sp>
      <p:sp>
        <p:nvSpPr>
          <p:cNvPr id="4" name="Date Placeholder 3">
            <a:extLst>
              <a:ext uri="{FF2B5EF4-FFF2-40B4-BE49-F238E27FC236}">
                <a16:creationId xmlns:a16="http://schemas.microsoft.com/office/drawing/2014/main" id="{2D765A21-0FE1-C44C-A0AF-1827C5496B69}"/>
              </a:ext>
            </a:extLst>
          </p:cNvPr>
          <p:cNvSpPr>
            <a:spLocks noGrp="1"/>
          </p:cNvSpPr>
          <p:nvPr>
            <p:ph type="dt" sz="half" idx="10"/>
          </p:nvPr>
        </p:nvSpPr>
        <p:spPr/>
        <p:txBody>
          <a:bodyPr/>
          <a:lstStyle/>
          <a:p>
            <a:fld id="{2D9057BC-CE48-CD4C-AF3D-B9C2E384CD7B}" type="datetime1">
              <a:rPr lang="en-CA" smtClean="0"/>
              <a:t>2020-10-18</a:t>
            </a:fld>
            <a:endParaRPr lang="en-US"/>
          </a:p>
        </p:txBody>
      </p:sp>
      <p:sp>
        <p:nvSpPr>
          <p:cNvPr id="5" name="Slide Number Placeholder 4">
            <a:extLst>
              <a:ext uri="{FF2B5EF4-FFF2-40B4-BE49-F238E27FC236}">
                <a16:creationId xmlns:a16="http://schemas.microsoft.com/office/drawing/2014/main" id="{B3C0B697-44D0-E540-9860-3DC10E95D257}"/>
              </a:ext>
            </a:extLst>
          </p:cNvPr>
          <p:cNvSpPr>
            <a:spLocks noGrp="1"/>
          </p:cNvSpPr>
          <p:nvPr>
            <p:ph type="sldNum" sz="quarter" idx="12"/>
          </p:nvPr>
        </p:nvSpPr>
        <p:spPr/>
        <p:txBody>
          <a:bodyPr/>
          <a:lstStyle/>
          <a:p>
            <a:fld id="{C8784B88-F3D9-6A4F-9660-1A0A1E561ED7}" type="slidenum">
              <a:rPr lang="en-US" smtClean="0"/>
              <a:t>3</a:t>
            </a:fld>
            <a:endParaRPr lang="en-US"/>
          </a:p>
        </p:txBody>
      </p:sp>
    </p:spTree>
    <p:extLst>
      <p:ext uri="{BB962C8B-B14F-4D97-AF65-F5344CB8AC3E}">
        <p14:creationId xmlns:p14="http://schemas.microsoft.com/office/powerpoint/2010/main" val="25944220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AA2460-D03F-0D45-A74C-B4EEBE11DD9A}"/>
              </a:ext>
            </a:extLst>
          </p:cNvPr>
          <p:cNvSpPr>
            <a:spLocks noGrp="1"/>
          </p:cNvSpPr>
          <p:nvPr>
            <p:ph type="title"/>
          </p:nvPr>
        </p:nvSpPr>
        <p:spPr>
          <a:xfrm>
            <a:off x="838200" y="365126"/>
            <a:ext cx="10515600" cy="884126"/>
          </a:xfrm>
        </p:spPr>
        <p:txBody>
          <a:bodyPr/>
          <a:lstStyle/>
          <a:p>
            <a:r>
              <a:rPr lang="en-US" dirty="0"/>
              <a:t>Abel and Cain</a:t>
            </a:r>
          </a:p>
        </p:txBody>
      </p:sp>
      <p:sp>
        <p:nvSpPr>
          <p:cNvPr id="3" name="Content Placeholder 2">
            <a:extLst>
              <a:ext uri="{FF2B5EF4-FFF2-40B4-BE49-F238E27FC236}">
                <a16:creationId xmlns:a16="http://schemas.microsoft.com/office/drawing/2014/main" id="{32FC1FA3-0E63-4D4F-BE42-9964B277E564}"/>
              </a:ext>
            </a:extLst>
          </p:cNvPr>
          <p:cNvSpPr>
            <a:spLocks noGrp="1"/>
          </p:cNvSpPr>
          <p:nvPr>
            <p:ph idx="1"/>
          </p:nvPr>
        </p:nvSpPr>
        <p:spPr>
          <a:xfrm>
            <a:off x="838200" y="1249253"/>
            <a:ext cx="10515600" cy="1931830"/>
          </a:xfrm>
        </p:spPr>
        <p:txBody>
          <a:bodyPr>
            <a:noAutofit/>
          </a:bodyPr>
          <a:lstStyle/>
          <a:p>
            <a:pPr>
              <a:lnSpc>
                <a:spcPct val="170000"/>
              </a:lnSpc>
              <a:buClr>
                <a:schemeClr val="dk1"/>
              </a:buClr>
              <a:buSzPct val="100000"/>
            </a:pPr>
            <a:r>
              <a:rPr lang="en-CA" sz="2000" dirty="0">
                <a:cs typeface="+mj-cs"/>
              </a:rPr>
              <a:t>So the self of the other encouraged him and made fair seeming to him the murder of his brother; he murdered him and became one of the losers.” (Maeda-30)</a:t>
            </a:r>
            <a:br>
              <a:rPr lang="en-US" sz="2000" dirty="0">
                <a:cs typeface="+mj-cs"/>
              </a:rPr>
            </a:br>
            <a:r>
              <a:rPr lang="ar-SA" sz="2000" dirty="0">
                <a:cs typeface="+mj-cs"/>
                <a:hlinkClick r:id="rId2"/>
              </a:rPr>
              <a:t>فَطَوَّعَتْ لَهُ نَفْسُهُ قَتْلَ أَخِيهِ فَقَتَلَهُ فَأَصْبَحَ مِنَ الْخَاسِرِينَ</a:t>
            </a:r>
            <a:r>
              <a:rPr lang="ar-SA" sz="2000" dirty="0">
                <a:cs typeface="+mj-cs"/>
              </a:rPr>
              <a:t> ( المائده – 30 )</a:t>
            </a:r>
            <a:br>
              <a:rPr lang="en-US" sz="2000" dirty="0">
                <a:cs typeface="+mj-cs"/>
              </a:rPr>
            </a:br>
            <a:endParaRPr lang="en-US" sz="2000" dirty="0">
              <a:cs typeface="+mj-cs"/>
            </a:endParaRPr>
          </a:p>
        </p:txBody>
      </p:sp>
      <p:sp>
        <p:nvSpPr>
          <p:cNvPr id="4" name="Date Placeholder 3">
            <a:extLst>
              <a:ext uri="{FF2B5EF4-FFF2-40B4-BE49-F238E27FC236}">
                <a16:creationId xmlns:a16="http://schemas.microsoft.com/office/drawing/2014/main" id="{2D41E9E7-B0DF-304B-8E91-A8F50077C34B}"/>
              </a:ext>
            </a:extLst>
          </p:cNvPr>
          <p:cNvSpPr>
            <a:spLocks noGrp="1"/>
          </p:cNvSpPr>
          <p:nvPr>
            <p:ph type="dt" sz="half" idx="10"/>
          </p:nvPr>
        </p:nvSpPr>
        <p:spPr/>
        <p:txBody>
          <a:bodyPr/>
          <a:lstStyle/>
          <a:p>
            <a:fld id="{2D9057BC-CE48-CD4C-AF3D-B9C2E384CD7B}" type="datetime1">
              <a:rPr lang="en-CA" smtClean="0"/>
              <a:t>2020-10-18</a:t>
            </a:fld>
            <a:endParaRPr lang="en-US"/>
          </a:p>
        </p:txBody>
      </p:sp>
      <p:sp>
        <p:nvSpPr>
          <p:cNvPr id="5" name="Slide Number Placeholder 4">
            <a:extLst>
              <a:ext uri="{FF2B5EF4-FFF2-40B4-BE49-F238E27FC236}">
                <a16:creationId xmlns:a16="http://schemas.microsoft.com/office/drawing/2014/main" id="{594A0688-94F5-0E40-85A3-53EE00A8A9D9}"/>
              </a:ext>
            </a:extLst>
          </p:cNvPr>
          <p:cNvSpPr>
            <a:spLocks noGrp="1"/>
          </p:cNvSpPr>
          <p:nvPr>
            <p:ph type="sldNum" sz="quarter" idx="12"/>
          </p:nvPr>
        </p:nvSpPr>
        <p:spPr/>
        <p:txBody>
          <a:bodyPr/>
          <a:lstStyle/>
          <a:p>
            <a:fld id="{C8784B88-F3D9-6A4F-9660-1A0A1E561ED7}" type="slidenum">
              <a:rPr lang="en-US" smtClean="0"/>
              <a:t>4</a:t>
            </a:fld>
            <a:endParaRPr lang="en-US"/>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 y="3400023"/>
            <a:ext cx="10688391" cy="28977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761792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AA2460-D03F-0D45-A74C-B4EEBE11DD9A}"/>
              </a:ext>
            </a:extLst>
          </p:cNvPr>
          <p:cNvSpPr>
            <a:spLocks noGrp="1"/>
          </p:cNvSpPr>
          <p:nvPr>
            <p:ph type="title"/>
          </p:nvPr>
        </p:nvSpPr>
        <p:spPr>
          <a:xfrm>
            <a:off x="838200" y="365126"/>
            <a:ext cx="10515600" cy="884126"/>
          </a:xfrm>
        </p:spPr>
        <p:txBody>
          <a:bodyPr/>
          <a:lstStyle/>
          <a:p>
            <a:r>
              <a:rPr lang="en-US" dirty="0"/>
              <a:t>Abel and Cain</a:t>
            </a:r>
          </a:p>
        </p:txBody>
      </p:sp>
      <p:sp>
        <p:nvSpPr>
          <p:cNvPr id="3" name="Content Placeholder 2">
            <a:extLst>
              <a:ext uri="{FF2B5EF4-FFF2-40B4-BE49-F238E27FC236}">
                <a16:creationId xmlns:a16="http://schemas.microsoft.com/office/drawing/2014/main" id="{32FC1FA3-0E63-4D4F-BE42-9964B277E564}"/>
              </a:ext>
            </a:extLst>
          </p:cNvPr>
          <p:cNvSpPr>
            <a:spLocks noGrp="1"/>
          </p:cNvSpPr>
          <p:nvPr>
            <p:ph idx="1"/>
          </p:nvPr>
        </p:nvSpPr>
        <p:spPr>
          <a:xfrm>
            <a:off x="838200" y="2009104"/>
            <a:ext cx="10515600" cy="3825026"/>
          </a:xfrm>
        </p:spPr>
        <p:txBody>
          <a:bodyPr>
            <a:noAutofit/>
          </a:bodyPr>
          <a:lstStyle/>
          <a:p>
            <a:pPr marL="0" indent="0" algn="r">
              <a:buNone/>
            </a:pPr>
            <a:r>
              <a:rPr lang="ar-EG" sz="2400" dirty="0"/>
              <a:t>فَبَعَثَ اللّهُ غُرَابًا يَبْحَثُ فِي الأَرْضِ لِيُرِيَهُ كَيْفَ يُوَارِي سَوْءةَ أَخِيهِ قَالَ يَا وَيْلَتَا أَعَجَزْتُ أَنْ أَكُونَ مِثْلَ هَـذَا الْغُرَابِ فَأُوَارِيَ سَوْءةَ أَخِي فَأَصْبَحَ مِنَ النَّادِمِينَ ﴿٣١﴾</a:t>
            </a:r>
          </a:p>
          <a:p>
            <a:pPr marL="0" indent="0">
              <a:buNone/>
            </a:pPr>
            <a:r>
              <a:rPr lang="en-US" sz="2400" dirty="0"/>
              <a:t>Then Allah sent a crow who scratched the ground to show him how to hide the dead body of his brother. He (the murderer) said, "Woe to me! Am I not even able to be as this crow and to hide the dead body of my brother!'' Then he became one of those who regretted.</a:t>
            </a:r>
          </a:p>
          <a:p>
            <a:pPr marL="0" indent="0">
              <a:lnSpc>
                <a:spcPct val="170000"/>
              </a:lnSpc>
              <a:buClr>
                <a:schemeClr val="dk1"/>
              </a:buClr>
              <a:buSzPct val="100000"/>
              <a:buNone/>
            </a:pPr>
            <a:endParaRPr lang="en-CA" sz="2400" dirty="0">
              <a:cs typeface="+mj-cs"/>
            </a:endParaRPr>
          </a:p>
        </p:txBody>
      </p:sp>
      <p:sp>
        <p:nvSpPr>
          <p:cNvPr id="4" name="Date Placeholder 3">
            <a:extLst>
              <a:ext uri="{FF2B5EF4-FFF2-40B4-BE49-F238E27FC236}">
                <a16:creationId xmlns:a16="http://schemas.microsoft.com/office/drawing/2014/main" id="{2D41E9E7-B0DF-304B-8E91-A8F50077C34B}"/>
              </a:ext>
            </a:extLst>
          </p:cNvPr>
          <p:cNvSpPr>
            <a:spLocks noGrp="1"/>
          </p:cNvSpPr>
          <p:nvPr>
            <p:ph type="dt" sz="half" idx="10"/>
          </p:nvPr>
        </p:nvSpPr>
        <p:spPr/>
        <p:txBody>
          <a:bodyPr/>
          <a:lstStyle/>
          <a:p>
            <a:fld id="{2D9057BC-CE48-CD4C-AF3D-B9C2E384CD7B}" type="datetime1">
              <a:rPr lang="en-CA" smtClean="0"/>
              <a:t>2020-10-18</a:t>
            </a:fld>
            <a:endParaRPr lang="en-US"/>
          </a:p>
        </p:txBody>
      </p:sp>
      <p:sp>
        <p:nvSpPr>
          <p:cNvPr id="5" name="Slide Number Placeholder 4">
            <a:extLst>
              <a:ext uri="{FF2B5EF4-FFF2-40B4-BE49-F238E27FC236}">
                <a16:creationId xmlns:a16="http://schemas.microsoft.com/office/drawing/2014/main" id="{594A0688-94F5-0E40-85A3-53EE00A8A9D9}"/>
              </a:ext>
            </a:extLst>
          </p:cNvPr>
          <p:cNvSpPr>
            <a:spLocks noGrp="1"/>
          </p:cNvSpPr>
          <p:nvPr>
            <p:ph type="sldNum" sz="quarter" idx="12"/>
          </p:nvPr>
        </p:nvSpPr>
        <p:spPr/>
        <p:txBody>
          <a:bodyPr/>
          <a:lstStyle/>
          <a:p>
            <a:fld id="{C8784B88-F3D9-6A4F-9660-1A0A1E561ED7}" type="slidenum">
              <a:rPr lang="en-US" smtClean="0"/>
              <a:t>5</a:t>
            </a:fld>
            <a:endParaRPr lang="en-US"/>
          </a:p>
        </p:txBody>
      </p:sp>
    </p:spTree>
    <p:extLst>
      <p:ext uri="{BB962C8B-B14F-4D97-AF65-F5344CB8AC3E}">
        <p14:creationId xmlns:p14="http://schemas.microsoft.com/office/powerpoint/2010/main" val="11191063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AA2460-D03F-0D45-A74C-B4EEBE11DD9A}"/>
              </a:ext>
            </a:extLst>
          </p:cNvPr>
          <p:cNvSpPr>
            <a:spLocks noGrp="1"/>
          </p:cNvSpPr>
          <p:nvPr>
            <p:ph type="title"/>
          </p:nvPr>
        </p:nvSpPr>
        <p:spPr>
          <a:xfrm>
            <a:off x="838200" y="365126"/>
            <a:ext cx="10515600" cy="884126"/>
          </a:xfrm>
        </p:spPr>
        <p:txBody>
          <a:bodyPr/>
          <a:lstStyle/>
          <a:p>
            <a:r>
              <a:rPr lang="en-US" dirty="0"/>
              <a:t>Abel and Cain</a:t>
            </a:r>
          </a:p>
        </p:txBody>
      </p:sp>
      <p:sp>
        <p:nvSpPr>
          <p:cNvPr id="3" name="Content Placeholder 2">
            <a:extLst>
              <a:ext uri="{FF2B5EF4-FFF2-40B4-BE49-F238E27FC236}">
                <a16:creationId xmlns:a16="http://schemas.microsoft.com/office/drawing/2014/main" id="{32FC1FA3-0E63-4D4F-BE42-9964B277E564}"/>
              </a:ext>
            </a:extLst>
          </p:cNvPr>
          <p:cNvSpPr>
            <a:spLocks noGrp="1"/>
          </p:cNvSpPr>
          <p:nvPr>
            <p:ph idx="1"/>
          </p:nvPr>
        </p:nvSpPr>
        <p:spPr>
          <a:xfrm>
            <a:off x="838200" y="2009104"/>
            <a:ext cx="10515600" cy="3825026"/>
          </a:xfrm>
        </p:spPr>
        <p:txBody>
          <a:bodyPr>
            <a:noAutofit/>
          </a:bodyPr>
          <a:lstStyle/>
          <a:p>
            <a:pPr marL="0" indent="0" algn="ctr">
              <a:lnSpc>
                <a:spcPct val="170000"/>
              </a:lnSpc>
              <a:buClr>
                <a:schemeClr val="dk1"/>
              </a:buClr>
              <a:buSzPct val="100000"/>
              <a:buNone/>
            </a:pPr>
            <a:r>
              <a:rPr lang="en-US" sz="6000" dirty="0" err="1">
                <a:latin typeface="Bookman Old Style" pitchFamily="18" charset="0"/>
                <a:cs typeface="+mj-cs"/>
              </a:rPr>
              <a:t>Iblis</a:t>
            </a:r>
            <a:r>
              <a:rPr lang="en-US" sz="6000" dirty="0">
                <a:latin typeface="Bookman Old Style" pitchFamily="18" charset="0"/>
                <a:cs typeface="+mj-cs"/>
              </a:rPr>
              <a:t> wants humanity to live in comparison</a:t>
            </a:r>
            <a:endParaRPr lang="en-CA" sz="6000" dirty="0">
              <a:latin typeface="Bookman Old Style" pitchFamily="18" charset="0"/>
              <a:cs typeface="+mj-cs"/>
            </a:endParaRPr>
          </a:p>
        </p:txBody>
      </p:sp>
      <p:sp>
        <p:nvSpPr>
          <p:cNvPr id="4" name="Date Placeholder 3">
            <a:extLst>
              <a:ext uri="{FF2B5EF4-FFF2-40B4-BE49-F238E27FC236}">
                <a16:creationId xmlns:a16="http://schemas.microsoft.com/office/drawing/2014/main" id="{2D41E9E7-B0DF-304B-8E91-A8F50077C34B}"/>
              </a:ext>
            </a:extLst>
          </p:cNvPr>
          <p:cNvSpPr>
            <a:spLocks noGrp="1"/>
          </p:cNvSpPr>
          <p:nvPr>
            <p:ph type="dt" sz="half" idx="10"/>
          </p:nvPr>
        </p:nvSpPr>
        <p:spPr/>
        <p:txBody>
          <a:bodyPr/>
          <a:lstStyle/>
          <a:p>
            <a:fld id="{2D9057BC-CE48-CD4C-AF3D-B9C2E384CD7B}" type="datetime1">
              <a:rPr lang="en-CA" smtClean="0"/>
              <a:t>2020-10-18</a:t>
            </a:fld>
            <a:endParaRPr lang="en-US"/>
          </a:p>
        </p:txBody>
      </p:sp>
      <p:sp>
        <p:nvSpPr>
          <p:cNvPr id="5" name="Slide Number Placeholder 4">
            <a:extLst>
              <a:ext uri="{FF2B5EF4-FFF2-40B4-BE49-F238E27FC236}">
                <a16:creationId xmlns:a16="http://schemas.microsoft.com/office/drawing/2014/main" id="{594A0688-94F5-0E40-85A3-53EE00A8A9D9}"/>
              </a:ext>
            </a:extLst>
          </p:cNvPr>
          <p:cNvSpPr>
            <a:spLocks noGrp="1"/>
          </p:cNvSpPr>
          <p:nvPr>
            <p:ph type="sldNum" sz="quarter" idx="12"/>
          </p:nvPr>
        </p:nvSpPr>
        <p:spPr/>
        <p:txBody>
          <a:bodyPr/>
          <a:lstStyle/>
          <a:p>
            <a:fld id="{C8784B88-F3D9-6A4F-9660-1A0A1E561ED7}" type="slidenum">
              <a:rPr lang="en-US" smtClean="0"/>
              <a:t>6</a:t>
            </a:fld>
            <a:endParaRPr lang="en-US"/>
          </a:p>
        </p:txBody>
      </p:sp>
    </p:spTree>
    <p:extLst>
      <p:ext uri="{BB962C8B-B14F-4D97-AF65-F5344CB8AC3E}">
        <p14:creationId xmlns:p14="http://schemas.microsoft.com/office/powerpoint/2010/main" val="2099833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708</TotalTime>
  <Words>336</Words>
  <Application>Microsoft Macintosh PowerPoint</Application>
  <PresentationFormat>Widescreen</PresentationFormat>
  <Paragraphs>27</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Bookman Old Style</vt:lpstr>
      <vt:lpstr>Calibri</vt:lpstr>
      <vt:lpstr>Office Theme</vt:lpstr>
      <vt:lpstr>Prophet Adam (AS)  </vt:lpstr>
      <vt:lpstr>Abel and Cain</vt:lpstr>
      <vt:lpstr>Abel and Cain</vt:lpstr>
      <vt:lpstr>Abel and Cain</vt:lpstr>
      <vt:lpstr>Abel and Cain</vt:lpstr>
      <vt:lpstr>Abel and Cain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Amro Ibrahim</dc:creator>
  <cp:lastModifiedBy>Amro Ibrahim</cp:lastModifiedBy>
  <cp:revision>41</cp:revision>
  <cp:lastPrinted>2020-09-26T11:48:21Z</cp:lastPrinted>
  <dcterms:created xsi:type="dcterms:W3CDTF">2020-09-13T16:40:33Z</dcterms:created>
  <dcterms:modified xsi:type="dcterms:W3CDTF">2020-10-18T13:29:29Z</dcterms:modified>
</cp:coreProperties>
</file>