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</a:t>
            </a:r>
            <a:r>
              <a:rPr lang="en-US" sz="1800" b="1" dirty="0"/>
              <a:t>231</a:t>
            </a:r>
            <a:r>
              <a:rPr lang="en-CA" sz="1800" b="1" dirty="0"/>
              <a:t>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31257080-5C0E-9945-9DFE-64B3BB9DCD9F}" type="datetime1">
              <a:rPr lang="en-CA" smtClean="0"/>
              <a:t>2021-09-23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B5E93FEC-E01D-6145-B83C-1F1DBBA82E62}" type="datetime1">
              <a:rPr lang="en-CA" smtClean="0"/>
              <a:t>2021-09-23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EE30B33-5645-6243-A1BF-764EAD99171C}" type="datetime1">
              <a:rPr lang="en-CA" smtClean="0"/>
              <a:t>2021-09-23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71FF58C-3BFE-5844-BE6A-B3C235B0E679}" type="datetime1">
              <a:rPr lang="en-CA" smtClean="0"/>
              <a:t>2021-09-23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746508-7F59-134E-AAE3-D16872DD9145}" type="datetime1">
              <a:rPr lang="en-CA" smtClean="0"/>
              <a:t>2021-09-23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85AD8C52-795A-AC45-9E13-A1AF72C1B6E8}" type="datetime1">
              <a:rPr lang="en-CA" smtClean="0"/>
              <a:t>2021-09-23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446120-296C-384C-AC58-EC87636FD61B}" type="datetime1">
              <a:rPr lang="en-CA" smtClean="0"/>
              <a:t>2021-09-23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1EF64C69-3445-F947-B1D3-6831C557BABD}" type="datetime1">
              <a:rPr lang="en-CA" smtClean="0"/>
              <a:t>2021-09-23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AEE5E639-D598-E143-91BC-79FD22069BA6}" type="datetime1">
              <a:rPr lang="en-CA" smtClean="0"/>
              <a:t>2021-09-23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TT" sz="5000" dirty="0"/>
              <a:t>Ahl As- Sunnah </a:t>
            </a:r>
            <a:r>
              <a:rPr lang="en-TT" sz="5000" dirty="0" err="1"/>
              <a:t>Wa</a:t>
            </a:r>
            <a:r>
              <a:rPr lang="en-TT" sz="5000" dirty="0"/>
              <a:t> Al- </a:t>
            </a:r>
            <a:r>
              <a:rPr lang="en-TT" sz="5000" dirty="0" err="1"/>
              <a:t>Jama’a</a:t>
            </a: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TT" dirty="0"/>
              <a:t>Ahl As- Sunnah </a:t>
            </a:r>
            <a:r>
              <a:rPr lang="en-TT" dirty="0" err="1"/>
              <a:t>Wa</a:t>
            </a:r>
            <a:r>
              <a:rPr lang="en-TT" dirty="0"/>
              <a:t> Al- </a:t>
            </a:r>
            <a:r>
              <a:rPr lang="en-TT" dirty="0" err="1"/>
              <a:t>Jama’a</a:t>
            </a:r>
            <a:r>
              <a:rPr lang="en-TT" dirty="0"/>
              <a:t>: Introduction.</a:t>
            </a:r>
          </a:p>
          <a:p>
            <a:pPr algn="just"/>
            <a:r>
              <a:rPr lang="en-TT" dirty="0"/>
              <a:t>Al- </a:t>
            </a:r>
            <a:r>
              <a:rPr lang="en-TT" dirty="0" err="1"/>
              <a:t>Ash’ariyyah</a:t>
            </a:r>
            <a:r>
              <a:rPr lang="en-TT" dirty="0"/>
              <a:t>: emergence, main beliefs.</a:t>
            </a:r>
          </a:p>
          <a:p>
            <a:pPr algn="just"/>
            <a:r>
              <a:rPr lang="en-TT" dirty="0"/>
              <a:t>Al- </a:t>
            </a:r>
            <a:r>
              <a:rPr lang="en-TT" dirty="0" err="1"/>
              <a:t>Maturidiyyah</a:t>
            </a:r>
            <a:r>
              <a:rPr lang="en-TT" dirty="0"/>
              <a:t>: emergence, main beliefs.</a:t>
            </a:r>
          </a:p>
          <a:p>
            <a:pPr algn="just"/>
            <a:endParaRPr lang="en-T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F325-860C-42E8-BB98-72C93E8AF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/>
              <a:t>Ahl As- Sunnah </a:t>
            </a:r>
            <a:r>
              <a:rPr lang="en-TT" dirty="0" err="1"/>
              <a:t>Wa</a:t>
            </a:r>
            <a:r>
              <a:rPr lang="en-TT" dirty="0"/>
              <a:t> Al- </a:t>
            </a:r>
            <a:r>
              <a:rPr lang="en-TT" dirty="0" err="1"/>
              <a:t>Jama’a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16EB3-B062-4FD3-B6F5-6F275642C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/>
              <a:t>Introduction.</a:t>
            </a:r>
          </a:p>
          <a:p>
            <a:r>
              <a:rPr lang="en-TT" dirty="0"/>
              <a:t>Schools of thought within Ahl As- Sunnah </a:t>
            </a:r>
            <a:r>
              <a:rPr lang="en-TT" dirty="0" err="1"/>
              <a:t>Wa</a:t>
            </a:r>
            <a:r>
              <a:rPr lang="en-TT" dirty="0"/>
              <a:t> Al- </a:t>
            </a:r>
            <a:r>
              <a:rPr lang="en-TT" dirty="0" err="1"/>
              <a:t>Jama’a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1A271-15DD-4F5A-992F-04109D6C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0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F325-860C-42E8-BB98-72C93E8AF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/>
              <a:t>Al- </a:t>
            </a:r>
            <a:r>
              <a:rPr lang="en-TT" dirty="0" err="1"/>
              <a:t>Ash’ariyyah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16EB3-B062-4FD3-B6F5-6F275642C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/>
              <a:t>Their emergence.</a:t>
            </a:r>
          </a:p>
          <a:p>
            <a:r>
              <a:rPr lang="en-TT" dirty="0"/>
              <a:t>Their beliefs.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1A271-15DD-4F5A-992F-04109D6C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4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8EC6-689C-4DD0-85EC-53273359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/>
              <a:t>Al- </a:t>
            </a:r>
            <a:r>
              <a:rPr lang="en-TT" dirty="0" err="1"/>
              <a:t>Maturidiyyah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CA507-2C20-4A29-8EF1-A2F97E636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/>
              <a:t>Their emergence.</a:t>
            </a:r>
          </a:p>
          <a:p>
            <a:r>
              <a:rPr lang="en-TT" dirty="0"/>
              <a:t>Their </a:t>
            </a:r>
            <a:r>
              <a:rPr lang="en-TT"/>
              <a:t>beliefs.</a:t>
            </a:r>
            <a:endParaRPr lang="en-T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0B82F-82AD-475D-83AD-278BA3F7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5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73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Ahl As- Sunnah Wa Al- Jama’a</vt:lpstr>
      <vt:lpstr>Agenda</vt:lpstr>
      <vt:lpstr>Ahl As- Sunnah Wa Al- Jama’a</vt:lpstr>
      <vt:lpstr>Al- Ash’ariyyah</vt:lpstr>
      <vt:lpstr>Al- Maturidiyyah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44</cp:revision>
  <dcterms:created xsi:type="dcterms:W3CDTF">2020-09-13T16:40:33Z</dcterms:created>
  <dcterms:modified xsi:type="dcterms:W3CDTF">2021-09-23T13:57:15Z</dcterms:modified>
</cp:coreProperties>
</file>