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80" r:id="rId3"/>
    <p:sldId id="412" r:id="rId4"/>
    <p:sldId id="331" r:id="rId5"/>
    <p:sldId id="427" r:id="rId6"/>
    <p:sldId id="285" r:id="rId7"/>
    <p:sldId id="348" r:id="rId8"/>
    <p:sldId id="381" r:id="rId9"/>
    <p:sldId id="284" r:id="rId10"/>
    <p:sldId id="347" r:id="rId11"/>
    <p:sldId id="258" r:id="rId12"/>
    <p:sldId id="377" r:id="rId13"/>
    <p:sldId id="351" r:id="rId14"/>
    <p:sldId id="426" r:id="rId15"/>
    <p:sldId id="307" r:id="rId16"/>
    <p:sldId id="413" r:id="rId17"/>
    <p:sldId id="414" r:id="rId18"/>
    <p:sldId id="415" r:id="rId19"/>
    <p:sldId id="416" r:id="rId20"/>
    <p:sldId id="417" r:id="rId21"/>
    <p:sldId id="418" r:id="rId22"/>
    <p:sldId id="310" r:id="rId23"/>
    <p:sldId id="428" r:id="rId24"/>
    <p:sldId id="386" r:id="rId25"/>
    <p:sldId id="419" r:id="rId26"/>
    <p:sldId id="420" r:id="rId27"/>
    <p:sldId id="421" r:id="rId28"/>
    <p:sldId id="422" r:id="rId29"/>
    <p:sldId id="423" r:id="rId30"/>
    <p:sldId id="424" r:id="rId31"/>
    <p:sldId id="272" r:id="rId32"/>
    <p:sldId id="273" r:id="rId33"/>
    <p:sldId id="274" r:id="rId34"/>
    <p:sldId id="275" r:id="rId35"/>
    <p:sldId id="276" r:id="rId36"/>
    <p:sldId id="277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0" d="100"/>
          <a:sy n="60" d="100"/>
        </p:scale>
        <p:origin x="11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7534-71A0-3E49-AA65-978D470455F0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A3FA3A-D2F2-C148-AE1C-8EA4FE727CF6}">
      <dgm:prSet phldrT="[Text]"/>
      <dgm:spPr/>
      <dgm:t>
        <a:bodyPr/>
        <a:lstStyle/>
        <a:p>
          <a:pPr rtl="0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حروف العطف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9095EE-7BB2-0543-938C-50FC32EEE5A4}" type="parTrans" cxnId="{9EFC58E3-7955-6342-9F82-CC26257F666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7DE09C-509F-254D-8869-D013FA12973E}" type="sibTrans" cxnId="{9EFC58E3-7955-6342-9F82-CC26257F666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9E1460-C2BF-3C4E-B971-5654C58B7EA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5AB250-FAAC-4240-BF01-730656AA541D}" type="parTrans" cxnId="{02FCE5E3-A6AA-2641-ACB4-41E7797BB99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4AC28D-18C7-4B4D-9C0A-F20FFF9CC399}" type="sibTrans" cxnId="{02FCE5E3-A6AA-2641-ACB4-41E7797BB99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66D5B0-CE98-9444-8B50-FFE111B957C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ثم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31E23C-102A-F94E-A1D9-89F07318908E}" type="parTrans" cxnId="{383C3B44-AD7A-3343-A61F-CD32FECF224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D2E4749-2136-5F41-BBBB-398C52A97F7A}" type="sibTrans" cxnId="{383C3B44-AD7A-3343-A61F-CD32FECF224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059FBB3-6634-A84C-BDA2-5479769D659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53FB60-38E7-A143-973E-2EC5C55E87A1}" type="parTrans" cxnId="{78329C05-7186-804C-B2C2-D3607FB29F0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F537C9-CF1B-B64B-9351-6689DCDF10DA}" type="sibTrans" cxnId="{78329C05-7186-804C-B2C2-D3607FB29F0D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892725-0258-EA45-B9A5-A53DE4C7D74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cs typeface="Sakkal Majalla" panose="02000000000000000000" pitchFamily="2" charset="-78"/>
            </a:rPr>
            <a:t>أم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C09873-A7AA-A84E-A7DD-14ADA66635C8}" type="parTrans" cxnId="{6812C58C-54B6-9045-9BE3-108704B3CC25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CD1432-30DA-B54E-9677-AEA121906201}" type="sibTrans" cxnId="{6812C58C-54B6-9045-9BE3-108704B3CC2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160041-EBB0-4849-ADF0-E56DE9894F51}" type="pres">
      <dgm:prSet presAssocID="{64F17534-71A0-3E49-AA65-978D470455F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FA8C50-82C1-0849-8A95-E95533BE284E}" type="pres">
      <dgm:prSet presAssocID="{52A3FA3A-D2F2-C148-AE1C-8EA4FE727CF6}" presName="centerShape" presStyleLbl="node0" presStyleIdx="0" presStyleCnt="1"/>
      <dgm:spPr/>
    </dgm:pt>
    <dgm:pt modelId="{01340F2A-0DE9-5E4D-8331-4166D7236F2E}" type="pres">
      <dgm:prSet presAssocID="{8C5AB250-FAAC-4240-BF01-730656AA541D}" presName="parTrans" presStyleLbl="sibTrans2D1" presStyleIdx="0" presStyleCnt="4"/>
      <dgm:spPr/>
    </dgm:pt>
    <dgm:pt modelId="{1BBDAB78-B478-514F-B362-14955795EA37}" type="pres">
      <dgm:prSet presAssocID="{8C5AB250-FAAC-4240-BF01-730656AA541D}" presName="connectorText" presStyleLbl="sibTrans2D1" presStyleIdx="0" presStyleCnt="4"/>
      <dgm:spPr/>
    </dgm:pt>
    <dgm:pt modelId="{EA3782FA-77D8-0540-8BFC-934370A406D2}" type="pres">
      <dgm:prSet presAssocID="{539E1460-C2BF-3C4E-B971-5654C58B7EA5}" presName="node" presStyleLbl="node1" presStyleIdx="0" presStyleCnt="4">
        <dgm:presLayoutVars>
          <dgm:bulletEnabled val="1"/>
        </dgm:presLayoutVars>
      </dgm:prSet>
      <dgm:spPr/>
    </dgm:pt>
    <dgm:pt modelId="{50805EE0-D468-EE4D-B8A8-CBB2F162C92E}" type="pres">
      <dgm:prSet presAssocID="{2531E23C-102A-F94E-A1D9-89F07318908E}" presName="parTrans" presStyleLbl="sibTrans2D1" presStyleIdx="1" presStyleCnt="4"/>
      <dgm:spPr/>
    </dgm:pt>
    <dgm:pt modelId="{AC94C52B-EF7C-944D-A753-6E7CE7FDFBB2}" type="pres">
      <dgm:prSet presAssocID="{2531E23C-102A-F94E-A1D9-89F07318908E}" presName="connectorText" presStyleLbl="sibTrans2D1" presStyleIdx="1" presStyleCnt="4"/>
      <dgm:spPr/>
    </dgm:pt>
    <dgm:pt modelId="{ED955E0C-8A10-7549-A0D9-4071F373399F}" type="pres">
      <dgm:prSet presAssocID="{9166D5B0-CE98-9444-8B50-FFE111B957CA}" presName="node" presStyleLbl="node1" presStyleIdx="1" presStyleCnt="4">
        <dgm:presLayoutVars>
          <dgm:bulletEnabled val="1"/>
        </dgm:presLayoutVars>
      </dgm:prSet>
      <dgm:spPr/>
    </dgm:pt>
    <dgm:pt modelId="{4AD6600E-29B9-F040-9AE0-6342ADD2820C}" type="pres">
      <dgm:prSet presAssocID="{0253FB60-38E7-A143-973E-2EC5C55E87A1}" presName="parTrans" presStyleLbl="sibTrans2D1" presStyleIdx="2" presStyleCnt="4"/>
      <dgm:spPr/>
    </dgm:pt>
    <dgm:pt modelId="{137D561E-6245-8346-BBA9-6C291FCEBBF0}" type="pres">
      <dgm:prSet presAssocID="{0253FB60-38E7-A143-973E-2EC5C55E87A1}" presName="connectorText" presStyleLbl="sibTrans2D1" presStyleIdx="2" presStyleCnt="4"/>
      <dgm:spPr/>
    </dgm:pt>
    <dgm:pt modelId="{CD9DF2D4-2F4D-6542-884E-6D5F0D71D857}" type="pres">
      <dgm:prSet presAssocID="{6059FBB3-6634-A84C-BDA2-5479769D6590}" presName="node" presStyleLbl="node1" presStyleIdx="2" presStyleCnt="4">
        <dgm:presLayoutVars>
          <dgm:bulletEnabled val="1"/>
        </dgm:presLayoutVars>
      </dgm:prSet>
      <dgm:spPr/>
    </dgm:pt>
    <dgm:pt modelId="{38EA128B-19DD-9A46-A719-6F14E8ED33DA}" type="pres">
      <dgm:prSet presAssocID="{99C09873-A7AA-A84E-A7DD-14ADA66635C8}" presName="parTrans" presStyleLbl="sibTrans2D1" presStyleIdx="3" presStyleCnt="4"/>
      <dgm:spPr/>
    </dgm:pt>
    <dgm:pt modelId="{528758E9-81B9-1443-90D0-C4D1FE178EC5}" type="pres">
      <dgm:prSet presAssocID="{99C09873-A7AA-A84E-A7DD-14ADA66635C8}" presName="connectorText" presStyleLbl="sibTrans2D1" presStyleIdx="3" presStyleCnt="4"/>
      <dgm:spPr/>
    </dgm:pt>
    <dgm:pt modelId="{4478D337-D4C1-8045-B667-5A6AA83C6873}" type="pres">
      <dgm:prSet presAssocID="{CB892725-0258-EA45-B9A5-A53DE4C7D742}" presName="node" presStyleLbl="node1" presStyleIdx="3" presStyleCnt="4">
        <dgm:presLayoutVars>
          <dgm:bulletEnabled val="1"/>
        </dgm:presLayoutVars>
      </dgm:prSet>
      <dgm:spPr/>
    </dgm:pt>
  </dgm:ptLst>
  <dgm:cxnLst>
    <dgm:cxn modelId="{83230104-BC36-264B-86B3-BCD42F41A744}" type="presOf" srcId="{CB892725-0258-EA45-B9A5-A53DE4C7D742}" destId="{4478D337-D4C1-8045-B667-5A6AA83C6873}" srcOrd="0" destOrd="0" presId="urn:microsoft.com/office/officeart/2005/8/layout/radial5"/>
    <dgm:cxn modelId="{78329C05-7186-804C-B2C2-D3607FB29F0D}" srcId="{52A3FA3A-D2F2-C148-AE1C-8EA4FE727CF6}" destId="{6059FBB3-6634-A84C-BDA2-5479769D6590}" srcOrd="2" destOrd="0" parTransId="{0253FB60-38E7-A143-973E-2EC5C55E87A1}" sibTransId="{44F537C9-CF1B-B64B-9351-6689DCDF10DA}"/>
    <dgm:cxn modelId="{D3F0380E-1A5A-E04F-BBDE-7060AD37E65B}" type="presOf" srcId="{64F17534-71A0-3E49-AA65-978D470455F0}" destId="{AD160041-EBB0-4849-ADF0-E56DE9894F51}" srcOrd="0" destOrd="0" presId="urn:microsoft.com/office/officeart/2005/8/layout/radial5"/>
    <dgm:cxn modelId="{A6640F12-1E05-8E46-9AB6-19992823EE4C}" type="presOf" srcId="{2531E23C-102A-F94E-A1D9-89F07318908E}" destId="{50805EE0-D468-EE4D-B8A8-CBB2F162C92E}" srcOrd="0" destOrd="0" presId="urn:microsoft.com/office/officeart/2005/8/layout/radial5"/>
    <dgm:cxn modelId="{A736C614-E8D7-044D-AEF3-75415B7E9797}" type="presOf" srcId="{2531E23C-102A-F94E-A1D9-89F07318908E}" destId="{AC94C52B-EF7C-944D-A753-6E7CE7FDFBB2}" srcOrd="1" destOrd="0" presId="urn:microsoft.com/office/officeart/2005/8/layout/radial5"/>
    <dgm:cxn modelId="{A0F36030-8679-1B43-8E7C-26534CED10DA}" type="presOf" srcId="{99C09873-A7AA-A84E-A7DD-14ADA66635C8}" destId="{528758E9-81B9-1443-90D0-C4D1FE178EC5}" srcOrd="1" destOrd="0" presId="urn:microsoft.com/office/officeart/2005/8/layout/radial5"/>
    <dgm:cxn modelId="{383C3B44-AD7A-3343-A61F-CD32FECF2247}" srcId="{52A3FA3A-D2F2-C148-AE1C-8EA4FE727CF6}" destId="{9166D5B0-CE98-9444-8B50-FFE111B957CA}" srcOrd="1" destOrd="0" parTransId="{2531E23C-102A-F94E-A1D9-89F07318908E}" sibTransId="{7D2E4749-2136-5F41-BBBB-398C52A97F7A}"/>
    <dgm:cxn modelId="{BDE8C364-E63F-574B-A891-B01D5D3EB7C8}" type="presOf" srcId="{0253FB60-38E7-A143-973E-2EC5C55E87A1}" destId="{137D561E-6245-8346-BBA9-6C291FCEBBF0}" srcOrd="1" destOrd="0" presId="urn:microsoft.com/office/officeart/2005/8/layout/radial5"/>
    <dgm:cxn modelId="{EC24C152-C0FD-9844-9B69-91A9B245294B}" type="presOf" srcId="{9166D5B0-CE98-9444-8B50-FFE111B957CA}" destId="{ED955E0C-8A10-7549-A0D9-4071F373399F}" srcOrd="0" destOrd="0" presId="urn:microsoft.com/office/officeart/2005/8/layout/radial5"/>
    <dgm:cxn modelId="{9628B57A-1B06-1549-8A70-7FDA0E1ABC67}" type="presOf" srcId="{8C5AB250-FAAC-4240-BF01-730656AA541D}" destId="{1BBDAB78-B478-514F-B362-14955795EA37}" srcOrd="1" destOrd="0" presId="urn:microsoft.com/office/officeart/2005/8/layout/radial5"/>
    <dgm:cxn modelId="{69B8B95A-3D8D-E44C-8E8B-6FC636C9E59E}" type="presOf" srcId="{99C09873-A7AA-A84E-A7DD-14ADA66635C8}" destId="{38EA128B-19DD-9A46-A719-6F14E8ED33DA}" srcOrd="0" destOrd="0" presId="urn:microsoft.com/office/officeart/2005/8/layout/radial5"/>
    <dgm:cxn modelId="{6812C58C-54B6-9045-9BE3-108704B3CC25}" srcId="{52A3FA3A-D2F2-C148-AE1C-8EA4FE727CF6}" destId="{CB892725-0258-EA45-B9A5-A53DE4C7D742}" srcOrd="3" destOrd="0" parTransId="{99C09873-A7AA-A84E-A7DD-14ADA66635C8}" sibTransId="{BDCD1432-30DA-B54E-9677-AEA121906201}"/>
    <dgm:cxn modelId="{EF92FA92-FA0E-D34B-9C57-D2AF7BD13508}" type="presOf" srcId="{52A3FA3A-D2F2-C148-AE1C-8EA4FE727CF6}" destId="{E3FA8C50-82C1-0849-8A95-E95533BE284E}" srcOrd="0" destOrd="0" presId="urn:microsoft.com/office/officeart/2005/8/layout/radial5"/>
    <dgm:cxn modelId="{8DABC798-EAA3-7243-A1FB-E2C6743E3405}" type="presOf" srcId="{6059FBB3-6634-A84C-BDA2-5479769D6590}" destId="{CD9DF2D4-2F4D-6542-884E-6D5F0D71D857}" srcOrd="0" destOrd="0" presId="urn:microsoft.com/office/officeart/2005/8/layout/radial5"/>
    <dgm:cxn modelId="{D83C5BE2-A81C-4141-A6E6-E72DBD6F4EB7}" type="presOf" srcId="{8C5AB250-FAAC-4240-BF01-730656AA541D}" destId="{01340F2A-0DE9-5E4D-8331-4166D7236F2E}" srcOrd="0" destOrd="0" presId="urn:microsoft.com/office/officeart/2005/8/layout/radial5"/>
    <dgm:cxn modelId="{9EFC58E3-7955-6342-9F82-CC26257F666C}" srcId="{64F17534-71A0-3E49-AA65-978D470455F0}" destId="{52A3FA3A-D2F2-C148-AE1C-8EA4FE727CF6}" srcOrd="0" destOrd="0" parTransId="{399095EE-7BB2-0543-938C-50FC32EEE5A4}" sibTransId="{917DE09C-509F-254D-8869-D013FA12973E}"/>
    <dgm:cxn modelId="{02FCE5E3-A6AA-2641-ACB4-41E7797BB99C}" srcId="{52A3FA3A-D2F2-C148-AE1C-8EA4FE727CF6}" destId="{539E1460-C2BF-3C4E-B971-5654C58B7EA5}" srcOrd="0" destOrd="0" parTransId="{8C5AB250-FAAC-4240-BF01-730656AA541D}" sibTransId="{0D4AC28D-18C7-4B4D-9C0A-F20FFF9CC399}"/>
    <dgm:cxn modelId="{3BD091F6-9BBF-9543-AACF-F3D1EED08722}" type="presOf" srcId="{0253FB60-38E7-A143-973E-2EC5C55E87A1}" destId="{4AD6600E-29B9-F040-9AE0-6342ADD2820C}" srcOrd="0" destOrd="0" presId="urn:microsoft.com/office/officeart/2005/8/layout/radial5"/>
    <dgm:cxn modelId="{42003FF8-DA0C-0745-A8B6-87D571C10EC5}" type="presOf" srcId="{539E1460-C2BF-3C4E-B971-5654C58B7EA5}" destId="{EA3782FA-77D8-0540-8BFC-934370A406D2}" srcOrd="0" destOrd="0" presId="urn:microsoft.com/office/officeart/2005/8/layout/radial5"/>
    <dgm:cxn modelId="{3FC69C7F-F63B-194E-9537-505E187A660D}" type="presParOf" srcId="{AD160041-EBB0-4849-ADF0-E56DE9894F51}" destId="{E3FA8C50-82C1-0849-8A95-E95533BE284E}" srcOrd="0" destOrd="0" presId="urn:microsoft.com/office/officeart/2005/8/layout/radial5"/>
    <dgm:cxn modelId="{326BBE10-0E18-CF4C-B857-5C10B9C65D87}" type="presParOf" srcId="{AD160041-EBB0-4849-ADF0-E56DE9894F51}" destId="{01340F2A-0DE9-5E4D-8331-4166D7236F2E}" srcOrd="1" destOrd="0" presId="urn:microsoft.com/office/officeart/2005/8/layout/radial5"/>
    <dgm:cxn modelId="{0D2DDC73-7C4D-224B-A2A3-6C4363203807}" type="presParOf" srcId="{01340F2A-0DE9-5E4D-8331-4166D7236F2E}" destId="{1BBDAB78-B478-514F-B362-14955795EA37}" srcOrd="0" destOrd="0" presId="urn:microsoft.com/office/officeart/2005/8/layout/radial5"/>
    <dgm:cxn modelId="{F19B5E69-12C4-3B44-A93B-9C0F94155D82}" type="presParOf" srcId="{AD160041-EBB0-4849-ADF0-E56DE9894F51}" destId="{EA3782FA-77D8-0540-8BFC-934370A406D2}" srcOrd="2" destOrd="0" presId="urn:microsoft.com/office/officeart/2005/8/layout/radial5"/>
    <dgm:cxn modelId="{B540EB64-BA89-EF44-B951-DBFAF403624B}" type="presParOf" srcId="{AD160041-EBB0-4849-ADF0-E56DE9894F51}" destId="{50805EE0-D468-EE4D-B8A8-CBB2F162C92E}" srcOrd="3" destOrd="0" presId="urn:microsoft.com/office/officeart/2005/8/layout/radial5"/>
    <dgm:cxn modelId="{581EC952-A257-2E42-982A-0498DE2AAAF9}" type="presParOf" srcId="{50805EE0-D468-EE4D-B8A8-CBB2F162C92E}" destId="{AC94C52B-EF7C-944D-A753-6E7CE7FDFBB2}" srcOrd="0" destOrd="0" presId="urn:microsoft.com/office/officeart/2005/8/layout/radial5"/>
    <dgm:cxn modelId="{C0ABC01B-BDB8-5D49-9F9B-56FA0026BC47}" type="presParOf" srcId="{AD160041-EBB0-4849-ADF0-E56DE9894F51}" destId="{ED955E0C-8A10-7549-A0D9-4071F373399F}" srcOrd="4" destOrd="0" presId="urn:microsoft.com/office/officeart/2005/8/layout/radial5"/>
    <dgm:cxn modelId="{022D4287-FEF1-BA47-A0D0-F2A8CEDFD51B}" type="presParOf" srcId="{AD160041-EBB0-4849-ADF0-E56DE9894F51}" destId="{4AD6600E-29B9-F040-9AE0-6342ADD2820C}" srcOrd="5" destOrd="0" presId="urn:microsoft.com/office/officeart/2005/8/layout/radial5"/>
    <dgm:cxn modelId="{11B481A7-4408-2F43-9AD5-59159DAE7886}" type="presParOf" srcId="{4AD6600E-29B9-F040-9AE0-6342ADD2820C}" destId="{137D561E-6245-8346-BBA9-6C291FCEBBF0}" srcOrd="0" destOrd="0" presId="urn:microsoft.com/office/officeart/2005/8/layout/radial5"/>
    <dgm:cxn modelId="{8C78E643-A5BE-9247-A93E-EF1C513B97BE}" type="presParOf" srcId="{AD160041-EBB0-4849-ADF0-E56DE9894F51}" destId="{CD9DF2D4-2F4D-6542-884E-6D5F0D71D857}" srcOrd="6" destOrd="0" presId="urn:microsoft.com/office/officeart/2005/8/layout/radial5"/>
    <dgm:cxn modelId="{0137EABF-AB91-274C-951F-78A8F4F6FDE3}" type="presParOf" srcId="{AD160041-EBB0-4849-ADF0-E56DE9894F51}" destId="{38EA128B-19DD-9A46-A719-6F14E8ED33DA}" srcOrd="7" destOrd="0" presId="urn:microsoft.com/office/officeart/2005/8/layout/radial5"/>
    <dgm:cxn modelId="{7D5E78DF-B617-DD49-BA33-2F1C52D79CD5}" type="presParOf" srcId="{38EA128B-19DD-9A46-A719-6F14E8ED33DA}" destId="{528758E9-81B9-1443-90D0-C4D1FE178EC5}" srcOrd="0" destOrd="0" presId="urn:microsoft.com/office/officeart/2005/8/layout/radial5"/>
    <dgm:cxn modelId="{6C0B6878-C03F-8344-BF5D-E6E47D8C02E2}" type="presParOf" srcId="{AD160041-EBB0-4849-ADF0-E56DE9894F51}" destId="{4478D337-D4C1-8045-B667-5A6AA83C687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algn="ctr"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2B5AF5-0240-4B2C-A382-48BFAE55A5AD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970D395-6006-44D8-8DDF-FCEF48ECB553}" type="par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9BE86525-444B-40F8-A92D-1A6CF6201D4D}" type="sib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F4E9F6F2-2A50-4876-AB5C-93928618BA20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8BED45-A7CC-41F9-BC0D-F3AD6F9073A7}" type="par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6A52FE2F-C295-4954-B37A-B6CCFC69BFE8}" type="sib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F3A347FD-767A-4C0D-92BB-C7987EBA297D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6CB6BA6-80B9-4730-AD68-5E9E03DA206E}" type="par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8C1A7D2E-A930-4F4E-AF09-D131F22CC2B2}" type="sib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7DED0EE3-F3CC-4F98-BFD1-EF6072408A17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694BAA9-AFD3-4BA8-BD17-3FE93B78495A}" type="par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07BFA3B2-006E-4125-A9BA-12FF93BEAA7D}" type="sib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6B541F5D-14CB-4C4A-B747-0640FD34DC8C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9EE2962-BDF5-4380-B716-96662551AF6E}" type="par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AC4F6129-D141-4108-ACD0-EF05C5B9E02E}" type="sib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5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DF5DF23E-1DD6-4A03-8435-D851E070D50E}" type="pres">
      <dgm:prSet presAssocID="{332B5AF5-0240-4B2C-A382-48BFAE55A5AD}" presName="composite" presStyleCnt="0"/>
      <dgm:spPr/>
    </dgm:pt>
    <dgm:pt modelId="{64DADCAE-514A-4637-A60D-A0C7542166D4}" type="pres">
      <dgm:prSet presAssocID="{332B5AF5-0240-4B2C-A382-48BFAE55A5A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BC5AA1-31B4-4487-81F8-8ED82457D75C}" type="pres">
      <dgm:prSet presAssocID="{332B5AF5-0240-4B2C-A382-48BFAE55A5AD}" presName="desTx" presStyleLbl="alignAccFollowNode1" presStyleIdx="1" presStyleCnt="5">
        <dgm:presLayoutVars>
          <dgm:bulletEnabled val="1"/>
        </dgm:presLayoutVars>
      </dgm:prSet>
      <dgm:spPr/>
    </dgm:pt>
    <dgm:pt modelId="{5DF4AF9B-14F2-44F6-B65D-287A4D88A452}" type="pres">
      <dgm:prSet presAssocID="{9BE86525-444B-40F8-A92D-1A6CF6201D4D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2" presStyleCnt="5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3" presStyleCnt="5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412A40A-61FB-479D-AA62-1CA241CD1393}" srcId="{52C0C15D-FFD0-4DDE-825B-52BE82EC8CEF}" destId="{6B541F5D-14CB-4C4A-B747-0640FD34DC8C}" srcOrd="1" destOrd="0" parTransId="{79EE2962-BDF5-4380-B716-96662551AF6E}" sibTransId="{AC4F6129-D141-4108-ACD0-EF05C5B9E02E}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7976A0F-FC2F-46A9-A444-1FA4F5361AE5}" type="presOf" srcId="{63B91900-A6AE-4277-AA22-8ACF3E160385}" destId="{A4BC5AA1-31B4-4487-81F8-8ED82457D75C}" srcOrd="0" destOrd="0" presId="urn:microsoft.com/office/officeart/2005/8/layout/hList1"/>
    <dgm:cxn modelId="{DA97FE13-4BF3-498D-85D0-AE8B79918DE6}" srcId="{17FC6564-513D-4A55-9F7F-62E392AA7935}" destId="{F4E9F6F2-2A50-4876-AB5C-93928618BA20}" srcOrd="0" destOrd="0" parTransId="{BE8BED45-A7CC-41F9-BC0D-F3AD6F9073A7}" sibTransId="{6A52FE2F-C295-4954-B37A-B6CCFC69BFE8}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332B5AF5-0240-4B2C-A382-48BFAE55A5AD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3372A58D-3B64-42A8-838C-A62D1533B165}" type="presOf" srcId="{F4E9F6F2-2A50-4876-AB5C-93928618BA20}" destId="{D87EFEDB-85BA-4EDC-9B24-C23A6B6F782B}" srcOrd="0" destOrd="0" presId="urn:microsoft.com/office/officeart/2005/8/layout/hList1"/>
    <dgm:cxn modelId="{26B49D93-B942-4881-B1E3-4E6143D4A007}" srcId="{368A00AE-79BD-4076-A967-3DBE24560E29}" destId="{7DED0EE3-F3CC-4F98-BFD1-EF6072408A17}" srcOrd="1" destOrd="0" parTransId="{A694BAA9-AFD3-4BA8-BD17-3FE93B78495A}" sibTransId="{07BFA3B2-006E-4125-A9BA-12FF93BEAA7D}"/>
    <dgm:cxn modelId="{9EB456A9-4B3C-4DCA-9467-78D4AE2D73C9}" type="presOf" srcId="{332B5AF5-0240-4B2C-A382-48BFAE55A5AD}" destId="{64DADCAE-514A-4637-A60D-A0C7542166D4}" srcOrd="0" destOrd="0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2462E9BF-36D7-4CC1-826A-7BFD46289BD4}" srcId="{4ACACB84-ECF7-4944-A3EE-C51FAD81620F}" destId="{332B5AF5-0240-4B2C-A382-48BFAE55A5AD}" srcOrd="1" destOrd="0" parTransId="{8970D395-6006-44D8-8DDF-FCEF48ECB553}" sibTransId="{9BE86525-444B-40F8-A92D-1A6CF6201D4D}"/>
    <dgm:cxn modelId="{944B77C2-D604-46B9-9A8C-39F383366650}" srcId="{4ACACB84-ECF7-4944-A3EE-C51FAD81620F}" destId="{639438E6-7BA1-441B-B69B-25CBB32CEE8D}" srcOrd="3" destOrd="0" parTransId="{0341E089-B055-4479-BED9-DF9A9DCB6DF2}" sibTransId="{23CEB7A0-06A7-4D85-8A39-A8E97B750420}"/>
    <dgm:cxn modelId="{B5B4B3C5-4D80-4AA2-966D-B9B44C7DDB6E}" type="presOf" srcId="{F3A347FD-767A-4C0D-92BB-C7987EBA297D}" destId="{D87EFEDB-85BA-4EDC-9B24-C23A6B6F782B}" srcOrd="0" destOrd="1" presId="urn:microsoft.com/office/officeart/2005/8/layout/hList1"/>
    <dgm:cxn modelId="{8621BFCD-8961-4F97-B078-A18F6AB536CE}" srcId="{4ACACB84-ECF7-4944-A3EE-C51FAD81620F}" destId="{368A00AE-79BD-4076-A967-3DBE24560E29}" srcOrd="2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A27295D3-995C-4FFA-B011-A894B9FEE395}" type="presOf" srcId="{7DED0EE3-F3CC-4F98-BFD1-EF6072408A17}" destId="{D05C6508-8D31-4F12-88AC-212898D2CACC}" srcOrd="0" destOrd="1" presId="urn:microsoft.com/office/officeart/2005/8/layout/hList1"/>
    <dgm:cxn modelId="{2504C6DA-3760-4DE5-B9B6-522AFB5B7286}" type="presOf" srcId="{6B541F5D-14CB-4C4A-B747-0640FD34DC8C}" destId="{3FE7DAB2-CEC6-4996-8043-00EA1182A7CA}" srcOrd="0" destOrd="1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4" destOrd="0" parTransId="{598D2FD2-4647-4FB4-B05E-277EA378C40F}" sibTransId="{AEE599CA-B163-4F3B-ABC8-CDE447130D2D}"/>
    <dgm:cxn modelId="{1CC143F0-9CB9-452B-94E8-57E7D8473E10}" srcId="{17FC6564-513D-4A55-9F7F-62E392AA7935}" destId="{F3A347FD-767A-4C0D-92BB-C7987EBA297D}" srcOrd="1" destOrd="0" parTransId="{06CB6BA6-80B9-4730-AD68-5E9E03DA206E}" sibTransId="{8C1A7D2E-A930-4F4E-AF09-D131F22CC2B2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BDC828C9-8A2C-4CAD-938D-9ABDABE798E3}" type="presParOf" srcId="{2A9C7D93-A237-47F8-82EA-BBA523778DB8}" destId="{DF5DF23E-1DD6-4A03-8435-D851E070D50E}" srcOrd="2" destOrd="0" presId="urn:microsoft.com/office/officeart/2005/8/layout/hList1"/>
    <dgm:cxn modelId="{11B0A316-9E83-4B38-A850-1559465C3FBC}" type="presParOf" srcId="{DF5DF23E-1DD6-4A03-8435-D851E070D50E}" destId="{64DADCAE-514A-4637-A60D-A0C7542166D4}" srcOrd="0" destOrd="0" presId="urn:microsoft.com/office/officeart/2005/8/layout/hList1"/>
    <dgm:cxn modelId="{540581C3-55A4-45D0-989B-262CFE020DF9}" type="presParOf" srcId="{DF5DF23E-1DD6-4A03-8435-D851E070D50E}" destId="{A4BC5AA1-31B4-4487-81F8-8ED82457D75C}" srcOrd="1" destOrd="0" presId="urn:microsoft.com/office/officeart/2005/8/layout/hList1"/>
    <dgm:cxn modelId="{355989AD-5BB3-42DF-8CA0-F2D8F15E4533}" type="presParOf" srcId="{2A9C7D93-A237-47F8-82EA-BBA523778DB8}" destId="{5DF4AF9B-14F2-44F6-B65D-287A4D88A452}" srcOrd="3" destOrd="0" presId="urn:microsoft.com/office/officeart/2005/8/layout/hList1"/>
    <dgm:cxn modelId="{CCBC6B47-FED7-4211-8EF0-961143DE1505}" type="presParOf" srcId="{2A9C7D93-A237-47F8-82EA-BBA523778DB8}" destId="{3D8EC27F-A069-4C86-8D4B-32812912D0AB}" srcOrd="4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5" destOrd="0" presId="urn:microsoft.com/office/officeart/2005/8/layout/hList1"/>
    <dgm:cxn modelId="{6295FAB7-EBD5-4554-A6E3-F7BCDAB55816}" type="presParOf" srcId="{2A9C7D93-A237-47F8-82EA-BBA523778DB8}" destId="{51630DBF-1B8D-42E7-814E-037FFA983FBD}" srcOrd="6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7" destOrd="0" presId="urn:microsoft.com/office/officeart/2005/8/layout/hList1"/>
    <dgm:cxn modelId="{F245AC7F-3B94-43C5-8629-D4DE513826ED}" type="presParOf" srcId="{2A9C7D93-A237-47F8-82EA-BBA523778DB8}" destId="{1B391979-D1C5-4162-A538-F84932D578C0}" srcOrd="8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9DEEA0-50F1-45E1-832F-B0EEACFC41D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</a:t>
          </a:r>
        </a:p>
      </dgm:t>
    </dgm:pt>
    <dgm:pt modelId="{4610BA95-887E-4F3F-AC23-5031B00A020E}" type="parTrans" cxnId="{A0FB54D1-1B0F-4DAA-940C-B8BD5DCA7F7E}">
      <dgm:prSet/>
      <dgm:spPr/>
      <dgm:t>
        <a:bodyPr/>
        <a:lstStyle/>
        <a:p>
          <a:endParaRPr lang="en-US"/>
        </a:p>
      </dgm:t>
    </dgm:pt>
    <dgm:pt modelId="{F1D9C3CB-2E26-409E-8339-B0547B9992F5}" type="sibTrans" cxnId="{A0FB54D1-1B0F-4DAA-940C-B8BD5DCA7F7E}">
      <dgm:prSet/>
      <dgm:spPr/>
      <dgm:t>
        <a:bodyPr/>
        <a:lstStyle/>
        <a:p>
          <a:endParaRPr lang="en-US"/>
        </a:p>
      </dgm:t>
    </dgm:pt>
    <dgm:pt modelId="{33AC7A70-643C-4A32-A336-22AC293FFE2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56331952-3B15-4DA8-9EFB-86A762853DD1}" type="parTrans" cxnId="{CE402DFE-88FC-4E85-8E70-D420F6B0EF8C}">
      <dgm:prSet/>
      <dgm:spPr/>
      <dgm:t>
        <a:bodyPr/>
        <a:lstStyle/>
        <a:p>
          <a:endParaRPr lang="en-US"/>
        </a:p>
      </dgm:t>
    </dgm:pt>
    <dgm:pt modelId="{86F39464-9771-4A0F-B0B4-071272ADDB3C}" type="sibTrans" cxnId="{CE402DFE-88FC-4E85-8E70-D420F6B0EF8C}">
      <dgm:prSet/>
      <dgm:spPr/>
      <dgm:t>
        <a:bodyPr/>
        <a:lstStyle/>
        <a:p>
          <a:endParaRPr lang="en-US"/>
        </a:p>
      </dgm:t>
    </dgm:pt>
    <dgm:pt modelId="{3B4907CC-19F4-4477-8BBA-3DC24DB3F5B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gm:t>
    </dgm:pt>
    <dgm:pt modelId="{0DB01CFA-BA2D-484D-8492-6C2215FA93A7}" type="parTrans" cxnId="{15BD82F8-530F-4D18-ACD7-AEAFAA07D8BD}">
      <dgm:prSet/>
      <dgm:spPr/>
      <dgm:t>
        <a:bodyPr/>
        <a:lstStyle/>
        <a:p>
          <a:endParaRPr lang="en-US"/>
        </a:p>
      </dgm:t>
    </dgm:pt>
    <dgm:pt modelId="{496B3DB5-1DDC-4FC6-BDE6-55AAEA15491C}" type="sibTrans" cxnId="{15BD82F8-530F-4D18-ACD7-AEAFAA07D8BD}">
      <dgm:prSet/>
      <dgm:spPr/>
      <dgm:t>
        <a:bodyPr/>
        <a:lstStyle/>
        <a:p>
          <a:endParaRPr lang="en-US"/>
        </a:p>
      </dgm:t>
    </dgm:pt>
    <dgm:pt modelId="{B11DB18D-2FCB-4433-8901-0DD04020276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F979CE5-E9B0-42D7-A6D8-C2C7B0967DE7}" type="parTrans" cxnId="{AF861EC4-C20A-4979-ADD8-DC49E31B3CF6}">
      <dgm:prSet/>
      <dgm:spPr/>
      <dgm:t>
        <a:bodyPr/>
        <a:lstStyle/>
        <a:p>
          <a:endParaRPr lang="en-US"/>
        </a:p>
      </dgm:t>
    </dgm:pt>
    <dgm:pt modelId="{712CA864-DFEC-45BA-B013-7B0319BAFEB8}" type="sibTrans" cxnId="{AF861EC4-C20A-4979-ADD8-DC49E31B3CF6}">
      <dgm:prSet/>
      <dgm:spPr/>
      <dgm:t>
        <a:bodyPr/>
        <a:lstStyle/>
        <a:p>
          <a:endParaRPr lang="en-US"/>
        </a:p>
      </dgm:t>
    </dgm:pt>
    <dgm:pt modelId="{D2D4F47B-3B0F-4D51-A05D-32932AF0951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EC1A4EC-8010-4728-B67E-6BE412784E98}" type="parTrans" cxnId="{B5EAB50F-F3F3-4433-BA4D-B23EC32034F2}">
      <dgm:prSet/>
      <dgm:spPr/>
      <dgm:t>
        <a:bodyPr/>
        <a:lstStyle/>
        <a:p>
          <a:endParaRPr lang="en-US"/>
        </a:p>
      </dgm:t>
    </dgm:pt>
    <dgm:pt modelId="{5C138A15-CBA5-4D17-B39C-8FF7011128EF}" type="sibTrans" cxnId="{B5EAB50F-F3F3-4433-BA4D-B23EC32034F2}">
      <dgm:prSet/>
      <dgm:spPr/>
      <dgm:t>
        <a:bodyPr/>
        <a:lstStyle/>
        <a:p>
          <a:endParaRPr lang="en-US"/>
        </a:p>
      </dgm:t>
    </dgm:pt>
    <dgm:pt modelId="{FB3AF68C-F7BA-4D82-902B-164E37E0CBA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02ECC93-4E31-4E49-B4E0-A3F31AE75013}" type="parTrans" cxnId="{C8F35D44-1F96-442F-A935-26416A858CA6}">
      <dgm:prSet/>
      <dgm:spPr/>
      <dgm:t>
        <a:bodyPr/>
        <a:lstStyle/>
        <a:p>
          <a:endParaRPr lang="en-US"/>
        </a:p>
      </dgm:t>
    </dgm:pt>
    <dgm:pt modelId="{EF5BCF84-42A3-465C-8C74-7ACB8FF6CF04}" type="sibTrans" cxnId="{C8F35D44-1F96-442F-A935-26416A858CA6}">
      <dgm:prSet/>
      <dgm:spPr/>
      <dgm:t>
        <a:bodyPr/>
        <a:lstStyle/>
        <a:p>
          <a:endParaRPr lang="en-US"/>
        </a:p>
      </dgm:t>
    </dgm:pt>
    <dgm:pt modelId="{2A42AA37-B9F2-45EC-8718-06F6A93E066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AE76D87-765D-4A41-9594-5629A16FA719}" type="parTrans" cxnId="{08B5CA8C-2784-4A21-9310-0B0A4DD0D034}">
      <dgm:prSet/>
      <dgm:spPr/>
      <dgm:t>
        <a:bodyPr/>
        <a:lstStyle/>
        <a:p>
          <a:endParaRPr lang="en-US"/>
        </a:p>
      </dgm:t>
    </dgm:pt>
    <dgm:pt modelId="{00B4A3D2-CCBF-4AB1-8A34-93BEBB0C4F65}" type="sibTrans" cxnId="{08B5CA8C-2784-4A21-9310-0B0A4DD0D034}">
      <dgm:prSet/>
      <dgm:spPr/>
      <dgm:t>
        <a:bodyPr/>
        <a:lstStyle/>
        <a:p>
          <a:endParaRPr lang="en-US"/>
        </a:p>
      </dgm:t>
    </dgm:pt>
    <dgm:pt modelId="{E952E8A8-C3A7-4AED-9B43-6AD7A4D7D74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463EE081-8591-43F0-A410-06B9CB84B945}" type="parTrans" cxnId="{EE3056F7-4F11-4C4E-A135-D8B7FDD6F2B2}">
      <dgm:prSet/>
      <dgm:spPr/>
      <dgm:t>
        <a:bodyPr/>
        <a:lstStyle/>
        <a:p>
          <a:endParaRPr lang="en-US"/>
        </a:p>
      </dgm:t>
    </dgm:pt>
    <dgm:pt modelId="{154AFB8D-AF6B-4C08-9207-3C0BCB0D7728}" type="sibTrans" cxnId="{EE3056F7-4F11-4C4E-A135-D8B7FDD6F2B2}">
      <dgm:prSet/>
      <dgm:spPr/>
      <dgm:t>
        <a:bodyPr/>
        <a:lstStyle/>
        <a:p>
          <a:endParaRPr lang="en-US"/>
        </a:p>
      </dgm:t>
    </dgm:pt>
    <dgm:pt modelId="{3BC5A834-DDBA-4726-9C59-BC2600E2F0F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8920335-D1EB-42F2-8527-043FB69768BF}" type="parTrans" cxnId="{17A0EBE5-328E-4F2E-B016-42EBBE06492D}">
      <dgm:prSet/>
      <dgm:spPr/>
      <dgm:t>
        <a:bodyPr/>
        <a:lstStyle/>
        <a:p>
          <a:endParaRPr lang="en-US"/>
        </a:p>
      </dgm:t>
    </dgm:pt>
    <dgm:pt modelId="{BF41C458-D380-433C-9B43-C1CC0943912E}" type="sibTrans" cxnId="{17A0EBE5-328E-4F2E-B016-42EBBE06492D}">
      <dgm:prSet/>
      <dgm:spPr/>
      <dgm:t>
        <a:bodyPr/>
        <a:lstStyle/>
        <a:p>
          <a:endParaRPr lang="en-US"/>
        </a:p>
      </dgm:t>
    </dgm:pt>
    <dgm:pt modelId="{6918D25B-E2C2-4526-9E7A-8168338BC1C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55E1F18-3B60-422B-901A-02F087897D44}" type="parTrans" cxnId="{FE951A8C-6155-46B8-BAEE-9EC8611703F7}">
      <dgm:prSet/>
      <dgm:spPr/>
      <dgm:t>
        <a:bodyPr/>
        <a:lstStyle/>
        <a:p>
          <a:endParaRPr lang="en-US"/>
        </a:p>
      </dgm:t>
    </dgm:pt>
    <dgm:pt modelId="{4BC4C91B-5086-4093-8167-03D7A57A44E6}" type="sibTrans" cxnId="{FE951A8C-6155-46B8-BAEE-9EC8611703F7}">
      <dgm:prSet/>
      <dgm:spPr/>
      <dgm:t>
        <a:bodyPr/>
        <a:lstStyle/>
        <a:p>
          <a:endParaRPr lang="en-US"/>
        </a:p>
      </dgm:t>
    </dgm:pt>
    <dgm:pt modelId="{D76701EE-B687-4CB1-92FC-9F15DA62ECD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5A36E2E-0A0B-4620-BACD-6C9259706A91}" type="parTrans" cxnId="{F5C7AB46-AE48-4ED0-B04D-009CF6B32B09}">
      <dgm:prSet/>
      <dgm:spPr/>
      <dgm:t>
        <a:bodyPr/>
        <a:lstStyle/>
        <a:p>
          <a:endParaRPr lang="en-US"/>
        </a:p>
      </dgm:t>
    </dgm:pt>
    <dgm:pt modelId="{BF8FA1C6-838F-48CE-B92F-306EF673BECB}" type="sibTrans" cxnId="{F5C7AB46-AE48-4ED0-B04D-009CF6B32B09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ADF27CF8-FD36-4B91-91E8-CED31AE3F5CA}" type="pres">
      <dgm:prSet presAssocID="{33AC7A70-643C-4A32-A336-22AC293FFE25}" presName="childNode" presStyleLbl="node1" presStyleIdx="0" presStyleCnt="10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280B8A5-B99A-4E1F-9E9A-3CFE9BE3C547}" type="pres">
      <dgm:prSet presAssocID="{309DEEA0-50F1-45E1-832F-B0EEACFC41D0}" presName="compNode" presStyleCnt="0"/>
      <dgm:spPr/>
    </dgm:pt>
    <dgm:pt modelId="{3A5837EE-284B-46E7-A2ED-C8232927C012}" type="pres">
      <dgm:prSet presAssocID="{309DEEA0-50F1-45E1-832F-B0EEACFC41D0}" presName="aNode" presStyleLbl="bgShp" presStyleIdx="1" presStyleCnt="6"/>
      <dgm:spPr/>
    </dgm:pt>
    <dgm:pt modelId="{6525152F-7EE7-40CC-BB34-A3840B822778}" type="pres">
      <dgm:prSet presAssocID="{309DEEA0-50F1-45E1-832F-B0EEACFC41D0}" presName="textNode" presStyleLbl="bgShp" presStyleIdx="1" presStyleCnt="6"/>
      <dgm:spPr/>
    </dgm:pt>
    <dgm:pt modelId="{DD142B7C-1F55-4B61-8D43-7542945CEAD0}" type="pres">
      <dgm:prSet presAssocID="{309DEEA0-50F1-45E1-832F-B0EEACFC41D0}" presName="compChildNode" presStyleCnt="0"/>
      <dgm:spPr/>
    </dgm:pt>
    <dgm:pt modelId="{8EB329E0-BEDD-4923-993F-E13B024B02F3}" type="pres">
      <dgm:prSet presAssocID="{309DEEA0-50F1-45E1-832F-B0EEACFC41D0}" presName="theInnerList" presStyleCnt="0"/>
      <dgm:spPr/>
    </dgm:pt>
    <dgm:pt modelId="{CAAABF41-835B-4291-B24E-5FB1B0AECD1F}" type="pres">
      <dgm:prSet presAssocID="{3B4907CC-19F4-4477-8BBA-3DC24DB3F5BD}" presName="childNode" presStyleLbl="node1" presStyleIdx="1" presStyleCnt="10">
        <dgm:presLayoutVars>
          <dgm:bulletEnabled val="1"/>
        </dgm:presLayoutVars>
      </dgm:prSet>
      <dgm:spPr/>
    </dgm:pt>
    <dgm:pt modelId="{804CA9F7-78CE-48A1-80C8-FFCEA183FDA2}" type="pres">
      <dgm:prSet presAssocID="{3B4907CC-19F4-4477-8BBA-3DC24DB3F5BD}" presName="aSpace2" presStyleCnt="0"/>
      <dgm:spPr/>
    </dgm:pt>
    <dgm:pt modelId="{673AD4C3-E858-47D5-953C-4D094437D5BE}" type="pres">
      <dgm:prSet presAssocID="{E952E8A8-C3A7-4AED-9B43-6AD7A4D7D74A}" presName="childNode" presStyleLbl="node1" presStyleIdx="2" presStyleCnt="10">
        <dgm:presLayoutVars>
          <dgm:bulletEnabled val="1"/>
        </dgm:presLayoutVars>
      </dgm:prSet>
      <dgm:spPr/>
    </dgm:pt>
    <dgm:pt modelId="{558F5630-4CDE-4CD2-9544-AA1575215AE6}" type="pres">
      <dgm:prSet presAssocID="{309DEEA0-50F1-45E1-832F-B0EEACFC41D0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2" presStyleCnt="6"/>
      <dgm:spPr/>
    </dgm:pt>
    <dgm:pt modelId="{7F6A3DCC-5C4A-4DA0-A9B6-0E93A1BB159E}" type="pres">
      <dgm:prSet presAssocID="{2E6FB10D-CEFA-4AD7-98F6-361F234D2612}" presName="textNode" presStyleLbl="bgShp" presStyleIdx="2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3" presStyleCnt="10">
        <dgm:presLayoutVars>
          <dgm:bulletEnabled val="1"/>
        </dgm:presLayoutVars>
      </dgm:prSet>
      <dgm:spPr/>
    </dgm:pt>
    <dgm:pt modelId="{2CB7D694-A3BF-48DE-A9D5-EC2CC0FD84E6}" type="pres">
      <dgm:prSet presAssocID="{ADD7E505-9690-470C-A1EB-D4B38121B7ED}" presName="aSpace2" presStyleCnt="0"/>
      <dgm:spPr/>
    </dgm:pt>
    <dgm:pt modelId="{F8041367-9252-40E0-93B8-63F21838C5BC}" type="pres">
      <dgm:prSet presAssocID="{3BC5A834-DDBA-4726-9C59-BC2600E2F0F1}" presName="childNode" presStyleLbl="node1" presStyleIdx="4" presStyleCnt="10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E987A14F-8199-43FB-9908-450D604EA59F}" type="pres">
      <dgm:prSet presAssocID="{FB3AF68C-F7BA-4D82-902B-164E37E0CBA8}" presName="childNode" presStyleLbl="node1" presStyleIdx="5" presStyleCnt="10">
        <dgm:presLayoutVars>
          <dgm:bulletEnabled val="1"/>
        </dgm:presLayoutVars>
      </dgm:prSet>
      <dgm:spPr/>
    </dgm:pt>
    <dgm:pt modelId="{3C1A55C3-E88F-4F93-AFAD-AA6C2BDFEE33}" type="pres">
      <dgm:prSet presAssocID="{FB3AF68C-F7BA-4D82-902B-164E37E0CBA8}" presName="aSpace2" presStyleCnt="0"/>
      <dgm:spPr/>
    </dgm:pt>
    <dgm:pt modelId="{8287AD67-01E4-45D5-944A-767444F23C6A}" type="pres">
      <dgm:prSet presAssocID="{6918D25B-E2C2-4526-9E7A-8168338BC1C9}" presName="childNode" presStyleLbl="node1" presStyleIdx="6" presStyleCnt="10">
        <dgm:presLayoutVars>
          <dgm:bulletEnabled val="1"/>
        </dgm:presLayoutVars>
      </dgm:prSet>
      <dgm:spPr/>
    </dgm:pt>
    <dgm:pt modelId="{B77EBC2E-E57A-4AC1-8698-7BB3A5194993}" type="pres">
      <dgm:prSet presAssocID="{A0901E74-3DFE-4250-B5C5-E230AF34335E}" presName="aSpace" presStyleCnt="0"/>
      <dgm:spPr/>
    </dgm:pt>
    <dgm:pt modelId="{D0C47CC6-B51C-40EE-BBAC-36C3407EDEF3}" type="pres">
      <dgm:prSet presAssocID="{D2D4F47B-3B0F-4D51-A05D-32932AF09511}" presName="compNode" presStyleCnt="0"/>
      <dgm:spPr/>
    </dgm:pt>
    <dgm:pt modelId="{428F370E-2267-492C-9E0A-04E861B83902}" type="pres">
      <dgm:prSet presAssocID="{D2D4F47B-3B0F-4D51-A05D-32932AF09511}" presName="aNode" presStyleLbl="bgShp" presStyleIdx="4" presStyleCnt="6"/>
      <dgm:spPr/>
    </dgm:pt>
    <dgm:pt modelId="{A8358F06-83B5-4D90-85BB-9241C552D7E0}" type="pres">
      <dgm:prSet presAssocID="{D2D4F47B-3B0F-4D51-A05D-32932AF09511}" presName="textNode" presStyleLbl="bgShp" presStyleIdx="4" presStyleCnt="6"/>
      <dgm:spPr/>
    </dgm:pt>
    <dgm:pt modelId="{0F559930-682D-49B2-B223-BD27B1182D2C}" type="pres">
      <dgm:prSet presAssocID="{D2D4F47B-3B0F-4D51-A05D-32932AF09511}" presName="compChildNode" presStyleCnt="0"/>
      <dgm:spPr/>
    </dgm:pt>
    <dgm:pt modelId="{69B790E0-6093-4DA5-B929-213949AEE1AA}" type="pres">
      <dgm:prSet presAssocID="{D2D4F47B-3B0F-4D51-A05D-32932AF09511}" presName="theInnerList" presStyleCnt="0"/>
      <dgm:spPr/>
    </dgm:pt>
    <dgm:pt modelId="{814E352E-D43B-4ADF-8694-C0C4274AB4D3}" type="pres">
      <dgm:prSet presAssocID="{2A42AA37-B9F2-45EC-8718-06F6A93E066C}" presName="childNode" presStyleLbl="node1" presStyleIdx="7" presStyleCnt="10">
        <dgm:presLayoutVars>
          <dgm:bulletEnabled val="1"/>
        </dgm:presLayoutVars>
      </dgm:prSet>
      <dgm:spPr/>
    </dgm:pt>
    <dgm:pt modelId="{7611E306-27AD-463E-9001-CC3B7B16A803}" type="pres">
      <dgm:prSet presAssocID="{D2D4F47B-3B0F-4D51-A05D-32932AF09511}" presName="aSpace" presStyleCnt="0"/>
      <dgm:spPr/>
    </dgm:pt>
    <dgm:pt modelId="{6E3A63BF-21EB-43D8-B2FD-D2F499C4E44F}" type="pres">
      <dgm:prSet presAssocID="{B11DB18D-2FCB-4433-8901-0DD040202762}" presName="compNode" presStyleCnt="0"/>
      <dgm:spPr/>
    </dgm:pt>
    <dgm:pt modelId="{5252EA59-3F09-4CCC-8114-11EA6848A814}" type="pres">
      <dgm:prSet presAssocID="{B11DB18D-2FCB-4433-8901-0DD040202762}" presName="aNode" presStyleLbl="bgShp" presStyleIdx="5" presStyleCnt="6"/>
      <dgm:spPr/>
    </dgm:pt>
    <dgm:pt modelId="{4E69163E-2964-4F66-9A92-E0875997A414}" type="pres">
      <dgm:prSet presAssocID="{B11DB18D-2FCB-4433-8901-0DD040202762}" presName="textNode" presStyleLbl="bgShp" presStyleIdx="5" presStyleCnt="6"/>
      <dgm:spPr/>
    </dgm:pt>
    <dgm:pt modelId="{50ABC8B8-81ED-4F98-A3B5-ACF115C74618}" type="pres">
      <dgm:prSet presAssocID="{B11DB18D-2FCB-4433-8901-0DD040202762}" presName="compChildNode" presStyleCnt="0"/>
      <dgm:spPr/>
    </dgm:pt>
    <dgm:pt modelId="{9E2F154E-F230-465F-A617-F51C162FA244}" type="pres">
      <dgm:prSet presAssocID="{B11DB18D-2FCB-4433-8901-0DD040202762}" presName="theInnerList" presStyleCnt="0"/>
      <dgm:spPr/>
    </dgm:pt>
    <dgm:pt modelId="{CA46D131-27C8-4B25-A45B-DD3892AA816D}" type="pres">
      <dgm:prSet presAssocID="{D5B21212-34BB-430E-B8EB-F8F12B3C9A3C}" presName="childNode" presStyleLbl="node1" presStyleIdx="8" presStyleCnt="10">
        <dgm:presLayoutVars>
          <dgm:bulletEnabled val="1"/>
        </dgm:presLayoutVars>
      </dgm:prSet>
      <dgm:spPr/>
    </dgm:pt>
    <dgm:pt modelId="{DA666188-064F-45A2-8302-085392B9E387}" type="pres">
      <dgm:prSet presAssocID="{D5B21212-34BB-430E-B8EB-F8F12B3C9A3C}" presName="aSpace2" presStyleCnt="0"/>
      <dgm:spPr/>
    </dgm:pt>
    <dgm:pt modelId="{657CE6E0-EA99-408A-AF3B-77368A091563}" type="pres">
      <dgm:prSet presAssocID="{D76701EE-B687-4CB1-92FC-9F15DA62ECDC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AD12C201-897D-459D-BBFC-58796952314C}" type="presOf" srcId="{6918D25B-E2C2-4526-9E7A-8168338BC1C9}" destId="{8287AD67-01E4-45D5-944A-767444F23C6A}" srcOrd="0" destOrd="0" presId="urn:microsoft.com/office/officeart/2005/8/layout/lProcess2"/>
    <dgm:cxn modelId="{B5EAB50F-F3F3-4433-BA4D-B23EC32034F2}" srcId="{D58F48B4-F030-4267-8A21-C6232D869394}" destId="{D2D4F47B-3B0F-4D51-A05D-32932AF09511}" srcOrd="4" destOrd="0" parTransId="{0EC1A4EC-8010-4728-B67E-6BE412784E98}" sibTransId="{5C138A15-CBA5-4D17-B39C-8FF7011128EF}"/>
    <dgm:cxn modelId="{F5B5BB1A-104C-43C4-B389-626AA60D2495}" type="presOf" srcId="{309DEEA0-50F1-45E1-832F-B0EEACFC41D0}" destId="{6525152F-7EE7-40CC-BB34-A3840B822778}" srcOrd="1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104C11F-5E95-4215-B56D-830C6089DA6C}" type="presOf" srcId="{B11DB18D-2FCB-4433-8901-0DD040202762}" destId="{4E69163E-2964-4F66-9A92-E0875997A414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2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D6654160-F977-4204-BB19-2D6B862C085D}" type="presOf" srcId="{3B4907CC-19F4-4477-8BBA-3DC24DB3F5BD}" destId="{CAAABF41-835B-4291-B24E-5FB1B0AECD1F}" srcOrd="0" destOrd="0" presId="urn:microsoft.com/office/officeart/2005/8/layout/lProcess2"/>
    <dgm:cxn modelId="{CD455543-AFE4-41CE-BD88-3A9A4891C74A}" type="presOf" srcId="{2A42AA37-B9F2-45EC-8718-06F6A93E066C}" destId="{814E352E-D43B-4ADF-8694-C0C4274AB4D3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8F35D44-1F96-442F-A935-26416A858CA6}" srcId="{A0901E74-3DFE-4250-B5C5-E230AF34335E}" destId="{FB3AF68C-F7BA-4D82-902B-164E37E0CBA8}" srcOrd="0" destOrd="0" parTransId="{302ECC93-4E31-4E49-B4E0-A3F31AE75013}" sibTransId="{EF5BCF84-42A3-465C-8C74-7ACB8FF6CF04}"/>
    <dgm:cxn modelId="{F5C7AB46-AE48-4ED0-B04D-009CF6B32B09}" srcId="{B11DB18D-2FCB-4433-8901-0DD040202762}" destId="{D76701EE-B687-4CB1-92FC-9F15DA62ECDC}" srcOrd="1" destOrd="0" parTransId="{C5A36E2E-0A0B-4620-BACD-6C9259706A91}" sibTransId="{BF8FA1C6-838F-48CE-B92F-306EF673BECB}"/>
    <dgm:cxn modelId="{5628CB6D-F318-4D83-BD16-7819FBCE1C28}" type="presOf" srcId="{D2D4F47B-3B0F-4D51-A05D-32932AF09511}" destId="{A8358F06-83B5-4D90-85BB-9241C552D7E0}" srcOrd="1" destOrd="0" presId="urn:microsoft.com/office/officeart/2005/8/layout/lProcess2"/>
    <dgm:cxn modelId="{B5F27472-F37A-4FEC-8BA9-34784344AF9C}" type="presOf" srcId="{D5B21212-34BB-430E-B8EB-F8F12B3C9A3C}" destId="{CA46D131-27C8-4B25-A45B-DD3892AA816D}" srcOrd="0" destOrd="0" presId="urn:microsoft.com/office/officeart/2005/8/layout/lProcess2"/>
    <dgm:cxn modelId="{D9B49754-7166-47CF-A2B8-5FA6D80E3417}" type="presOf" srcId="{D76701EE-B687-4CB1-92FC-9F15DA62ECDC}" destId="{657CE6E0-EA99-408A-AF3B-77368A091563}" srcOrd="0" destOrd="0" presId="urn:microsoft.com/office/officeart/2005/8/layout/lProcess2"/>
    <dgm:cxn modelId="{4937FD78-7801-419E-9C43-FDC700C8E800}" type="presOf" srcId="{309DEEA0-50F1-45E1-832F-B0EEACFC41D0}" destId="{3A5837EE-284B-46E7-A2ED-C8232927C012}" srcOrd="0" destOrd="0" presId="urn:microsoft.com/office/officeart/2005/8/layout/lProcess2"/>
    <dgm:cxn modelId="{2978E179-0E97-4DAC-B39A-00E2EAE83AAE}" type="presOf" srcId="{FB3AF68C-F7BA-4D82-902B-164E37E0CBA8}" destId="{E987A14F-8199-43FB-9908-450D604EA59F}" srcOrd="0" destOrd="0" presId="urn:microsoft.com/office/officeart/2005/8/layout/lProcess2"/>
    <dgm:cxn modelId="{1A07777A-20C5-4F47-94FC-379231B6C39E}" type="presOf" srcId="{33AC7A70-643C-4A32-A336-22AC293FFE25}" destId="{ADF27CF8-FD36-4B91-91E8-CED31AE3F5CA}" srcOrd="0" destOrd="0" presId="urn:microsoft.com/office/officeart/2005/8/layout/lProcess2"/>
    <dgm:cxn modelId="{FE951A8C-6155-46B8-BAEE-9EC8611703F7}" srcId="{A0901E74-3DFE-4250-B5C5-E230AF34335E}" destId="{6918D25B-E2C2-4526-9E7A-8168338BC1C9}" srcOrd="1" destOrd="0" parTransId="{355E1F18-3B60-422B-901A-02F087897D44}" sibTransId="{4BC4C91B-5086-4093-8167-03D7A57A44E6}"/>
    <dgm:cxn modelId="{08B5CA8C-2784-4A21-9310-0B0A4DD0D034}" srcId="{D2D4F47B-3B0F-4D51-A05D-32932AF09511}" destId="{2A42AA37-B9F2-45EC-8718-06F6A93E066C}" srcOrd="0" destOrd="0" parTransId="{EAE76D87-765D-4A41-9594-5629A16FA719}" sibTransId="{00B4A3D2-CCBF-4AB1-8A34-93BEBB0C4F65}"/>
    <dgm:cxn modelId="{4E897090-7F5E-4872-9F12-5F3ED757D475}" type="presOf" srcId="{3BC5A834-DDBA-4726-9C59-BC2600E2F0F1}" destId="{F8041367-9252-40E0-93B8-63F21838C5B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B11DB18D-2FCB-4433-8901-0DD040202762}" destId="{D5B21212-34BB-430E-B8EB-F8F12B3C9A3C}" srcOrd="0" destOrd="0" parTransId="{6CFB3FC7-7F6E-4CA5-BC51-9D49E401FE53}" sibTransId="{09BE9F16-D328-4F4D-A7F1-8452F80933E3}"/>
    <dgm:cxn modelId="{869EAAA5-DE0F-46FE-9F43-459ECD92AE57}" type="presOf" srcId="{E952E8A8-C3A7-4AED-9B43-6AD7A4D7D74A}" destId="{673AD4C3-E858-47D5-953C-4D094437D5BE}" srcOrd="0" destOrd="0" presId="urn:microsoft.com/office/officeart/2005/8/layout/lProcess2"/>
    <dgm:cxn modelId="{81C6E6A7-F480-4DAD-BC1F-80DC72F29657}" type="presOf" srcId="{B11DB18D-2FCB-4433-8901-0DD040202762}" destId="{5252EA59-3F09-4CCC-8114-11EA6848A814}" srcOrd="0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F861EC4-C20A-4979-ADD8-DC49E31B3CF6}" srcId="{D58F48B4-F030-4267-8A21-C6232D869394}" destId="{B11DB18D-2FCB-4433-8901-0DD040202762}" srcOrd="5" destOrd="0" parTransId="{BF979CE5-E9B0-42D7-A6D8-C2C7B0967DE7}" sibTransId="{712CA864-DFEC-45BA-B013-7B0319BAFEB8}"/>
    <dgm:cxn modelId="{A0FB54D1-1B0F-4DAA-940C-B8BD5DCA7F7E}" srcId="{D58F48B4-F030-4267-8A21-C6232D869394}" destId="{309DEEA0-50F1-45E1-832F-B0EEACFC41D0}" srcOrd="1" destOrd="0" parTransId="{4610BA95-887E-4F3F-AC23-5031B00A020E}" sibTransId="{F1D9C3CB-2E26-409E-8339-B0547B9992F5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49A54CE1-A193-448D-AB3C-DD61D5DC2038}" type="presOf" srcId="{D2D4F47B-3B0F-4D51-A05D-32932AF09511}" destId="{428F370E-2267-492C-9E0A-04E861B83902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7A0EBE5-328E-4F2E-B016-42EBBE06492D}" srcId="{2E6FB10D-CEFA-4AD7-98F6-361F234D2612}" destId="{3BC5A834-DDBA-4726-9C59-BC2600E2F0F1}" srcOrd="1" destOrd="0" parTransId="{28920335-D1EB-42F2-8527-043FB69768BF}" sibTransId="{BF41C458-D380-433C-9B43-C1CC0943912E}"/>
    <dgm:cxn modelId="{EE3056F7-4F11-4C4E-A135-D8B7FDD6F2B2}" srcId="{309DEEA0-50F1-45E1-832F-B0EEACFC41D0}" destId="{E952E8A8-C3A7-4AED-9B43-6AD7A4D7D74A}" srcOrd="1" destOrd="0" parTransId="{463EE081-8591-43F0-A410-06B9CB84B945}" sibTransId="{154AFB8D-AF6B-4C08-9207-3C0BCB0D7728}"/>
    <dgm:cxn modelId="{15BD82F8-530F-4D18-ACD7-AEAFAA07D8BD}" srcId="{309DEEA0-50F1-45E1-832F-B0EEACFC41D0}" destId="{3B4907CC-19F4-4477-8BBA-3DC24DB3F5BD}" srcOrd="0" destOrd="0" parTransId="{0DB01CFA-BA2D-484D-8492-6C2215FA93A7}" sibTransId="{496B3DB5-1DDC-4FC6-BDE6-55AAEA15491C}"/>
    <dgm:cxn modelId="{CE402DFE-88FC-4E85-8E70-D420F6B0EF8C}" srcId="{523BC0B2-0DA3-4C5E-B2A6-73B349D1C2ED}" destId="{33AC7A70-643C-4A32-A336-22AC293FFE25}" srcOrd="0" destOrd="0" parTransId="{56331952-3B15-4DA8-9EFB-86A762853DD1}" sibTransId="{86F39464-9771-4A0F-B0B4-071272ADDB3C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3DA5D220-7908-4285-957A-2731E53AE3F6}" type="presParOf" srcId="{F61D42EF-B279-4445-B3E8-F8185E55A763}" destId="{ADF27CF8-FD36-4B91-91E8-CED31AE3F5CA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20814A8D-F39E-43C7-A1CE-FB5F95CF23A7}" type="presParOf" srcId="{FCCB9DFF-FC85-40A8-B0EA-51C524D27473}" destId="{B280B8A5-B99A-4E1F-9E9A-3CFE9BE3C547}" srcOrd="2" destOrd="0" presId="urn:microsoft.com/office/officeart/2005/8/layout/lProcess2"/>
    <dgm:cxn modelId="{5DB60CE5-A69F-458A-BCB3-0509C1BA4E58}" type="presParOf" srcId="{B280B8A5-B99A-4E1F-9E9A-3CFE9BE3C547}" destId="{3A5837EE-284B-46E7-A2ED-C8232927C012}" srcOrd="0" destOrd="0" presId="urn:microsoft.com/office/officeart/2005/8/layout/lProcess2"/>
    <dgm:cxn modelId="{0887408D-BB56-4348-A795-B60EB62CA40B}" type="presParOf" srcId="{B280B8A5-B99A-4E1F-9E9A-3CFE9BE3C547}" destId="{6525152F-7EE7-40CC-BB34-A3840B822778}" srcOrd="1" destOrd="0" presId="urn:microsoft.com/office/officeart/2005/8/layout/lProcess2"/>
    <dgm:cxn modelId="{309CD467-2372-43A1-8AB8-47C90B4E5FD3}" type="presParOf" srcId="{B280B8A5-B99A-4E1F-9E9A-3CFE9BE3C547}" destId="{DD142B7C-1F55-4B61-8D43-7542945CEAD0}" srcOrd="2" destOrd="0" presId="urn:microsoft.com/office/officeart/2005/8/layout/lProcess2"/>
    <dgm:cxn modelId="{6AE70D0B-3CCF-44A5-AC68-9117CD575A34}" type="presParOf" srcId="{DD142B7C-1F55-4B61-8D43-7542945CEAD0}" destId="{8EB329E0-BEDD-4923-993F-E13B024B02F3}" srcOrd="0" destOrd="0" presId="urn:microsoft.com/office/officeart/2005/8/layout/lProcess2"/>
    <dgm:cxn modelId="{3621F067-9B85-4F7F-9231-985A4947D245}" type="presParOf" srcId="{8EB329E0-BEDD-4923-993F-E13B024B02F3}" destId="{CAAABF41-835B-4291-B24E-5FB1B0AECD1F}" srcOrd="0" destOrd="0" presId="urn:microsoft.com/office/officeart/2005/8/layout/lProcess2"/>
    <dgm:cxn modelId="{B5C1CF58-DB43-4DAE-9C75-23C6A3E5CB4E}" type="presParOf" srcId="{8EB329E0-BEDD-4923-993F-E13B024B02F3}" destId="{804CA9F7-78CE-48A1-80C8-FFCEA183FDA2}" srcOrd="1" destOrd="0" presId="urn:microsoft.com/office/officeart/2005/8/layout/lProcess2"/>
    <dgm:cxn modelId="{25455A3A-4C19-4DAB-803B-BCB05C787E5C}" type="presParOf" srcId="{8EB329E0-BEDD-4923-993F-E13B024B02F3}" destId="{673AD4C3-E858-47D5-953C-4D094437D5BE}" srcOrd="2" destOrd="0" presId="urn:microsoft.com/office/officeart/2005/8/layout/lProcess2"/>
    <dgm:cxn modelId="{9BDEBEE3-B453-489F-8729-920E7E6C69F9}" type="presParOf" srcId="{FCCB9DFF-FC85-40A8-B0EA-51C524D27473}" destId="{558F5630-4CDE-4CD2-9544-AA1575215AE6}" srcOrd="3" destOrd="0" presId="urn:microsoft.com/office/officeart/2005/8/layout/lProcess2"/>
    <dgm:cxn modelId="{647A7C63-1402-4F7F-B59D-E0BBDF169C80}" type="presParOf" srcId="{FCCB9DFF-FC85-40A8-B0EA-51C524D27473}" destId="{183458BF-5C34-46EE-8D5E-4C1152E37B33}" srcOrd="4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D11882A2-447A-419D-841F-2191304E5945}" type="presParOf" srcId="{3F8137AC-D30D-4241-B07A-BEA42AA25E6E}" destId="{2CB7D694-A3BF-48DE-A9D5-EC2CC0FD84E6}" srcOrd="1" destOrd="0" presId="urn:microsoft.com/office/officeart/2005/8/layout/lProcess2"/>
    <dgm:cxn modelId="{5FA2CBBC-7A33-438D-B4CF-777FDEF3EECB}" type="presParOf" srcId="{3F8137AC-D30D-4241-B07A-BEA42AA25E6E}" destId="{F8041367-9252-40E0-93B8-63F21838C5BC}" srcOrd="2" destOrd="0" presId="urn:microsoft.com/office/officeart/2005/8/layout/lProcess2"/>
    <dgm:cxn modelId="{ADE84FA6-E61C-43B3-B70B-6C6CA920B7D0}" type="presParOf" srcId="{FCCB9DFF-FC85-40A8-B0EA-51C524D27473}" destId="{4FBAED0B-29F7-45F8-8A99-E5F019E6F85C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20A486D9-9340-4C27-AE97-E95B6424BC12}" type="presParOf" srcId="{4B23089F-2646-4B13-9002-F37666D69CBD}" destId="{E987A14F-8199-43FB-9908-450D604EA59F}" srcOrd="0" destOrd="0" presId="urn:microsoft.com/office/officeart/2005/8/layout/lProcess2"/>
    <dgm:cxn modelId="{E146673A-C80F-42D3-92B4-78B6A9FFADBA}" type="presParOf" srcId="{4B23089F-2646-4B13-9002-F37666D69CBD}" destId="{3C1A55C3-E88F-4F93-AFAD-AA6C2BDFEE33}" srcOrd="1" destOrd="0" presId="urn:microsoft.com/office/officeart/2005/8/layout/lProcess2"/>
    <dgm:cxn modelId="{7F07E62C-8F4D-4224-9AF8-3CE3C94F8223}" type="presParOf" srcId="{4B23089F-2646-4B13-9002-F37666D69CBD}" destId="{8287AD67-01E4-45D5-944A-767444F23C6A}" srcOrd="2" destOrd="0" presId="urn:microsoft.com/office/officeart/2005/8/layout/lProcess2"/>
    <dgm:cxn modelId="{35BCEB01-3AAB-4D2C-94F3-982ED3C776A5}" type="presParOf" srcId="{FCCB9DFF-FC85-40A8-B0EA-51C524D27473}" destId="{B77EBC2E-E57A-4AC1-8698-7BB3A5194993}" srcOrd="7" destOrd="0" presId="urn:microsoft.com/office/officeart/2005/8/layout/lProcess2"/>
    <dgm:cxn modelId="{0B2A2E44-5604-4F55-ABD5-25B5280B8A8B}" type="presParOf" srcId="{FCCB9DFF-FC85-40A8-B0EA-51C524D27473}" destId="{D0C47CC6-B51C-40EE-BBAC-36C3407EDEF3}" srcOrd="8" destOrd="0" presId="urn:microsoft.com/office/officeart/2005/8/layout/lProcess2"/>
    <dgm:cxn modelId="{CFEE5172-34D1-4F37-AA6D-DCE33E7F70B0}" type="presParOf" srcId="{D0C47CC6-B51C-40EE-BBAC-36C3407EDEF3}" destId="{428F370E-2267-492C-9E0A-04E861B83902}" srcOrd="0" destOrd="0" presId="urn:microsoft.com/office/officeart/2005/8/layout/lProcess2"/>
    <dgm:cxn modelId="{C79C8C0A-3AB7-4A76-9D16-57B8D9AF7B5A}" type="presParOf" srcId="{D0C47CC6-B51C-40EE-BBAC-36C3407EDEF3}" destId="{A8358F06-83B5-4D90-85BB-9241C552D7E0}" srcOrd="1" destOrd="0" presId="urn:microsoft.com/office/officeart/2005/8/layout/lProcess2"/>
    <dgm:cxn modelId="{1C2A00B7-114B-473C-9725-52CF4EA5E283}" type="presParOf" srcId="{D0C47CC6-B51C-40EE-BBAC-36C3407EDEF3}" destId="{0F559930-682D-49B2-B223-BD27B1182D2C}" srcOrd="2" destOrd="0" presId="urn:microsoft.com/office/officeart/2005/8/layout/lProcess2"/>
    <dgm:cxn modelId="{2F60B9B7-274B-4E8B-9A49-93AE9A563E2B}" type="presParOf" srcId="{0F559930-682D-49B2-B223-BD27B1182D2C}" destId="{69B790E0-6093-4DA5-B929-213949AEE1AA}" srcOrd="0" destOrd="0" presId="urn:microsoft.com/office/officeart/2005/8/layout/lProcess2"/>
    <dgm:cxn modelId="{A408032A-36C7-409E-8850-5D1C04882FF5}" type="presParOf" srcId="{69B790E0-6093-4DA5-B929-213949AEE1AA}" destId="{814E352E-D43B-4ADF-8694-C0C4274AB4D3}" srcOrd="0" destOrd="0" presId="urn:microsoft.com/office/officeart/2005/8/layout/lProcess2"/>
    <dgm:cxn modelId="{FB72B740-8353-4AA1-921B-105A84927D04}" type="presParOf" srcId="{FCCB9DFF-FC85-40A8-B0EA-51C524D27473}" destId="{7611E306-27AD-463E-9001-CC3B7B16A803}" srcOrd="9" destOrd="0" presId="urn:microsoft.com/office/officeart/2005/8/layout/lProcess2"/>
    <dgm:cxn modelId="{A46B4202-204E-4451-ABD3-C1CEFCDCDF78}" type="presParOf" srcId="{FCCB9DFF-FC85-40A8-B0EA-51C524D27473}" destId="{6E3A63BF-21EB-43D8-B2FD-D2F499C4E44F}" srcOrd="10" destOrd="0" presId="urn:microsoft.com/office/officeart/2005/8/layout/lProcess2"/>
    <dgm:cxn modelId="{8A117731-A81B-43FC-A590-50C57CC22D2B}" type="presParOf" srcId="{6E3A63BF-21EB-43D8-B2FD-D2F499C4E44F}" destId="{5252EA59-3F09-4CCC-8114-11EA6848A814}" srcOrd="0" destOrd="0" presId="urn:microsoft.com/office/officeart/2005/8/layout/lProcess2"/>
    <dgm:cxn modelId="{5633FCD4-2717-4097-B676-81F32DC934DF}" type="presParOf" srcId="{6E3A63BF-21EB-43D8-B2FD-D2F499C4E44F}" destId="{4E69163E-2964-4F66-9A92-E0875997A414}" srcOrd="1" destOrd="0" presId="urn:microsoft.com/office/officeart/2005/8/layout/lProcess2"/>
    <dgm:cxn modelId="{F5035FCF-DEFB-4605-BCE7-BE1061EAC777}" type="presParOf" srcId="{6E3A63BF-21EB-43D8-B2FD-D2F499C4E44F}" destId="{50ABC8B8-81ED-4F98-A3B5-ACF115C74618}" srcOrd="2" destOrd="0" presId="urn:microsoft.com/office/officeart/2005/8/layout/lProcess2"/>
    <dgm:cxn modelId="{0CF5922E-7AFF-444D-A2B8-14A58D6FEE05}" type="presParOf" srcId="{50ABC8B8-81ED-4F98-A3B5-ACF115C74618}" destId="{9E2F154E-F230-465F-A617-F51C162FA244}" srcOrd="0" destOrd="0" presId="urn:microsoft.com/office/officeart/2005/8/layout/lProcess2"/>
    <dgm:cxn modelId="{E378ED98-AB87-4559-8FA5-E8B45FC16B76}" type="presParOf" srcId="{9E2F154E-F230-465F-A617-F51C162FA244}" destId="{CA46D131-27C8-4B25-A45B-DD3892AA816D}" srcOrd="0" destOrd="0" presId="urn:microsoft.com/office/officeart/2005/8/layout/lProcess2"/>
    <dgm:cxn modelId="{EE50BB5B-13CD-4859-BD53-3487F9A509E3}" type="presParOf" srcId="{9E2F154E-F230-465F-A617-F51C162FA244}" destId="{DA666188-064F-45A2-8302-085392B9E387}" srcOrd="1" destOrd="0" presId="urn:microsoft.com/office/officeart/2005/8/layout/lProcess2"/>
    <dgm:cxn modelId="{C9E5E318-1F29-44EE-BBF5-B0716B6C9A6B}" type="presParOf" srcId="{9E2F154E-F230-465F-A617-F51C162FA244}" destId="{657CE6E0-EA99-408A-AF3B-77368A09156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B00A1C95-97A4-4DE5-936E-944C3241586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617B0A4-F63B-40AF-9C75-46EBFD0E12C6}" type="parTrans" cxnId="{E5A19416-DB47-44FE-9369-8A832A896B44}">
      <dgm:prSet/>
      <dgm:spPr/>
      <dgm:t>
        <a:bodyPr/>
        <a:lstStyle/>
        <a:p>
          <a:endParaRPr lang="en-US"/>
        </a:p>
      </dgm:t>
    </dgm:pt>
    <dgm:pt modelId="{19436EDF-DF34-4BB4-AB40-EB04D4E5B364}" type="sibTrans" cxnId="{E5A19416-DB47-44FE-9369-8A832A896B44}">
      <dgm:prSet/>
      <dgm:spPr/>
      <dgm:t>
        <a:bodyPr/>
        <a:lstStyle/>
        <a:p>
          <a:endParaRPr lang="en-US"/>
        </a:p>
      </dgm:t>
    </dgm:pt>
    <dgm:pt modelId="{6DD9C14F-28D2-467E-A43F-DB45E458198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8D732D27-D2D2-4391-AF84-626A7F1983DD}" type="parTrans" cxnId="{1BE58C8A-7696-403C-BA52-12D077B6ADB5}">
      <dgm:prSet/>
      <dgm:spPr/>
      <dgm:t>
        <a:bodyPr/>
        <a:lstStyle/>
        <a:p>
          <a:endParaRPr lang="en-US"/>
        </a:p>
      </dgm:t>
    </dgm:pt>
    <dgm:pt modelId="{7AD4E637-70CB-4666-A3F6-5CAA3F02E387}" type="sibTrans" cxnId="{1BE58C8A-7696-403C-BA52-12D077B6ADB5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5"/>
      <dgm:spPr/>
    </dgm:pt>
    <dgm:pt modelId="{F896A623-9856-4C7C-BD0B-DA95A08404C8}" type="pres">
      <dgm:prSet presAssocID="{523BC0B2-0DA3-4C5E-B2A6-73B349D1C2ED}" presName="textNode" presStyleLbl="bgShp" presStyleIdx="0" presStyleCnt="5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7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5"/>
      <dgm:spPr/>
    </dgm:pt>
    <dgm:pt modelId="{6FF24322-65DE-46D3-92E4-BA6C75533362}" type="pres">
      <dgm:prSet presAssocID="{87BEDBBE-B0DF-4FCB-9380-F3BFAFD64537}" presName="textNode" presStyleLbl="bgShp" presStyleIdx="1" presStyleCnt="5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7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5"/>
      <dgm:spPr/>
    </dgm:pt>
    <dgm:pt modelId="{1EF56803-F688-4532-87EE-82D5F362FBD1}" type="pres">
      <dgm:prSet presAssocID="{5A572B3C-5707-4FDF-A4F8-AC5F886892E0}" presName="textNode" presStyleLbl="bgShp" presStyleIdx="2" presStyleCnt="5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7">
        <dgm:presLayoutVars>
          <dgm:bulletEnabled val="1"/>
        </dgm:presLayoutVars>
      </dgm:prSet>
      <dgm:spPr/>
    </dgm:pt>
    <dgm:pt modelId="{0B908148-4D9B-4D5C-A73C-17A34C5BF17F}" type="pres">
      <dgm:prSet presAssocID="{3D783A9C-178D-4749-AE12-1E4501FD5E71}" presName="aSpace2" presStyleCnt="0"/>
      <dgm:spPr/>
    </dgm:pt>
    <dgm:pt modelId="{FCC473F7-D1CF-4EF0-BF1E-F810CB330063}" type="pres">
      <dgm:prSet presAssocID="{B00A1C95-97A4-4DE5-936E-944C3241586D}" presName="childNode" presStyleLbl="node1" presStyleIdx="3" presStyleCnt="7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5"/>
      <dgm:spPr/>
    </dgm:pt>
    <dgm:pt modelId="{0C86DE4A-08AF-47F3-B01F-4163CBF10FCC}" type="pres">
      <dgm:prSet presAssocID="{35DA90E3-8021-4875-AC5B-6EA22DA5E459}" presName="textNode" presStyleLbl="bgShp" presStyleIdx="3" presStyleCnt="5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7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4" presStyleCnt="5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4" presStyleCnt="5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5" presStyleCnt="7">
        <dgm:presLayoutVars>
          <dgm:bulletEnabled val="1"/>
        </dgm:presLayoutVars>
      </dgm:prSet>
      <dgm:spPr/>
    </dgm:pt>
    <dgm:pt modelId="{221FF25A-6035-4D2E-9762-DD05D1E5C2A6}" type="pres">
      <dgm:prSet presAssocID="{42951251-7324-4D31-8B1F-771B4B2EC457}" presName="aSpace2" presStyleCnt="0"/>
      <dgm:spPr/>
    </dgm:pt>
    <dgm:pt modelId="{E1D4998C-3DA0-401D-AA5C-730AB8333E09}" type="pres">
      <dgm:prSet presAssocID="{6DD9C14F-28D2-467E-A43F-DB45E4581982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7413BC00-8A86-4BA4-B4D0-92A700BF2DFF}" type="presOf" srcId="{6DD9C14F-28D2-467E-A43F-DB45E4581982}" destId="{E1D4998C-3DA0-401D-AA5C-730AB8333E09}" srcOrd="0" destOrd="0" presId="urn:microsoft.com/office/officeart/2005/8/layout/lProcess2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E5A19416-DB47-44FE-9369-8A832A896B44}" srcId="{5A572B3C-5707-4FDF-A4F8-AC5F886892E0}" destId="{B00A1C95-97A4-4DE5-936E-944C3241586D}" srcOrd="1" destOrd="0" parTransId="{6617B0A4-F63B-40AF-9C75-46EBFD0E12C6}" sibTransId="{19436EDF-DF34-4BB4-AB40-EB04D4E5B364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ED5CC635-626E-4886-A838-34A805800993}" type="presOf" srcId="{B00A1C95-97A4-4DE5-936E-944C3241586D}" destId="{FCC473F7-D1CF-4EF0-BF1E-F810CB330063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4" destOrd="0" parTransId="{13B0E00E-D604-4575-8811-F7302C6A8427}" sibTransId="{F630CBE8-3943-4F48-8E2C-9E297ADFAE7C}"/>
    <dgm:cxn modelId="{1BE58C8A-7696-403C-BA52-12D077B6ADB5}" srcId="{CB53FD4D-E7B0-4855-B05A-C8A9F1F7AB72}" destId="{6DD9C14F-28D2-467E-A43F-DB45E4581982}" srcOrd="1" destOrd="0" parTransId="{8D732D27-D2D2-4391-AF84-626A7F1983DD}" sibTransId="{7AD4E637-70CB-4666-A3F6-5CAA3F02E387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9CF3259F-95E3-498F-B04E-614CC42945D8}" type="presParOf" srcId="{F5313BFE-969F-40E2-AB3E-6692FBFCC023}" destId="{0B908148-4D9B-4D5C-A73C-17A34C5BF17F}" srcOrd="1" destOrd="0" presId="urn:microsoft.com/office/officeart/2005/8/layout/lProcess2"/>
    <dgm:cxn modelId="{F62C24A1-F1F2-4269-BF42-18CC8898110E}" type="presParOf" srcId="{F5313BFE-969F-40E2-AB3E-6692FBFCC023}" destId="{FCC473F7-D1CF-4EF0-BF1E-F810CB330063}" srcOrd="2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2F6271C8-B2F1-4B9B-AA84-58201A107CAE}" type="presParOf" srcId="{FCCB9DFF-FC85-40A8-B0EA-51C524D27473}" destId="{F1822F05-0348-43A4-9A6C-7A4157572D1E}" srcOrd="8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AF6B0E4A-965D-43FA-AC50-7DC5AEBF0AEB}" type="presParOf" srcId="{A169BEAA-8957-4169-9AF2-7B57EF85E15D}" destId="{221FF25A-6035-4D2E-9762-DD05D1E5C2A6}" srcOrd="1" destOrd="0" presId="urn:microsoft.com/office/officeart/2005/8/layout/lProcess2"/>
    <dgm:cxn modelId="{37A0D002-941D-47A1-A191-DEEC3735D9CB}" type="presParOf" srcId="{A169BEAA-8957-4169-9AF2-7B57EF85E15D}" destId="{E1D4998C-3DA0-401D-AA5C-730AB8333E0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A41B6E1B-F9BD-4B56-94FB-6AFD9357833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BA32BA-439B-4D69-BA17-A7789033216B}" type="parTrans" cxnId="{F4608334-F6C3-461C-9D9F-CCE5895F7CA2}">
      <dgm:prSet/>
      <dgm:spPr/>
      <dgm:t>
        <a:bodyPr/>
        <a:lstStyle/>
        <a:p>
          <a:endParaRPr lang="en-US"/>
        </a:p>
      </dgm:t>
    </dgm:pt>
    <dgm:pt modelId="{041D88BD-FDAD-43B1-B7D3-EA1AF4B7EA72}" type="sibTrans" cxnId="{F4608334-F6C3-461C-9D9F-CCE5895F7CA2}">
      <dgm:prSet/>
      <dgm:spPr/>
      <dgm:t>
        <a:bodyPr/>
        <a:lstStyle/>
        <a:p>
          <a:endParaRPr lang="en-US"/>
        </a:p>
      </dgm:t>
    </dgm:pt>
    <dgm:pt modelId="{124FFCFC-1227-4C6D-B9B8-2DE4DD0FAC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46D8FE23-5C54-4ED9-894D-291D197364A2}" type="parTrans" cxnId="{9EBC4BF4-CEE5-4B20-AB96-108914727677}">
      <dgm:prSet/>
      <dgm:spPr/>
      <dgm:t>
        <a:bodyPr/>
        <a:lstStyle/>
        <a:p>
          <a:endParaRPr lang="en-US"/>
        </a:p>
      </dgm:t>
    </dgm:pt>
    <dgm:pt modelId="{6945BFDA-107D-4BCC-BD13-0FADE60CD1CB}" type="sibTrans" cxnId="{9EBC4BF4-CEE5-4B20-AB96-108914727677}">
      <dgm:prSet/>
      <dgm:spPr/>
      <dgm:t>
        <a:bodyPr/>
        <a:lstStyle/>
        <a:p>
          <a:endParaRPr lang="en-US"/>
        </a:p>
      </dgm:t>
    </dgm:pt>
    <dgm:pt modelId="{46E605D9-5535-405D-BECC-135F013658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7EFE130-91F7-4B4A-AE81-B7390F43C59F}" type="parTrans" cxnId="{A6BBD3BE-31A5-4E73-9AB8-0EF113788F7D}">
      <dgm:prSet/>
      <dgm:spPr/>
      <dgm:t>
        <a:bodyPr/>
        <a:lstStyle/>
        <a:p>
          <a:endParaRPr lang="en-US"/>
        </a:p>
      </dgm:t>
    </dgm:pt>
    <dgm:pt modelId="{DA8E385A-81D6-4F0D-BBE3-6C89C8CE5012}" type="sibTrans" cxnId="{A6BBD3BE-31A5-4E73-9AB8-0EF113788F7D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9">
        <dgm:presLayoutVars>
          <dgm:bulletEnabled val="1"/>
        </dgm:presLayoutVars>
      </dgm:prSet>
      <dgm:spPr/>
    </dgm:pt>
    <dgm:pt modelId="{E99DA808-3FB6-4ED4-B502-43DF3FDAFD24}" type="pres">
      <dgm:prSet presAssocID="{ADD7E505-9690-470C-A1EB-D4B38121B7ED}" presName="aSpace2" presStyleCnt="0"/>
      <dgm:spPr/>
    </dgm:pt>
    <dgm:pt modelId="{CDE444CE-4583-42C0-8D7F-544268024A9D}" type="pres">
      <dgm:prSet presAssocID="{A41B6E1B-F9BD-4B56-94FB-6AFD9357833A}" presName="childNode" presStyleLbl="node1" presStyleIdx="2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3" presStyleCnt="9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 custLinFactNeighborY="-435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9">
        <dgm:presLayoutVars>
          <dgm:bulletEnabled val="1"/>
        </dgm:presLayoutVars>
      </dgm:prSet>
      <dgm:spPr/>
    </dgm:pt>
    <dgm:pt modelId="{099B3403-6C62-47F6-B5D0-1239F455269F}" type="pres">
      <dgm:prSet presAssocID="{D5B21212-34BB-430E-B8EB-F8F12B3C9A3C}" presName="aSpace2" presStyleCnt="0"/>
      <dgm:spPr/>
    </dgm:pt>
    <dgm:pt modelId="{23BF4B57-41C2-4618-9AFE-0655264DB280}" type="pres">
      <dgm:prSet presAssocID="{124FFCFC-1227-4C6D-B9B8-2DE4DD0FACE3}" presName="childNode" presStyleLbl="node1" presStyleIdx="5" presStyleCnt="9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6" presStyleCnt="9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7" presStyleCnt="9">
        <dgm:presLayoutVars>
          <dgm:bulletEnabled val="1"/>
        </dgm:presLayoutVars>
      </dgm:prSet>
      <dgm:spPr/>
    </dgm:pt>
    <dgm:pt modelId="{CF05C13A-C8EB-4BD9-B25B-CB07C538CEE7}" type="pres">
      <dgm:prSet presAssocID="{131E5D0C-14A7-403C-87B0-FEB00E6F1DD7}" presName="aSpace2" presStyleCnt="0"/>
      <dgm:spPr/>
    </dgm:pt>
    <dgm:pt modelId="{810984C8-8F0C-4DE1-A9FC-1F3D887CEE81}" type="pres">
      <dgm:prSet presAssocID="{46E605D9-5535-405D-BECC-135F013658E3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3007CD2B-3429-46E1-8591-03BE883B48D4}" type="presOf" srcId="{A41B6E1B-F9BD-4B56-94FB-6AFD9357833A}" destId="{CDE444CE-4583-42C0-8D7F-544268024A9D}" srcOrd="0" destOrd="0" presId="urn:microsoft.com/office/officeart/2005/8/layout/lProcess2"/>
    <dgm:cxn modelId="{F4608334-F6C3-461C-9D9F-CCE5895F7CA2}" srcId="{2E6FB10D-CEFA-4AD7-98F6-361F234D2612}" destId="{A41B6E1B-F9BD-4B56-94FB-6AFD9357833A}" srcOrd="1" destOrd="0" parTransId="{69BA32BA-439B-4D69-BA17-A7789033216B}" sibTransId="{041D88BD-FDAD-43B1-B7D3-EA1AF4B7EA72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6BBD3BE-31A5-4E73-9AB8-0EF113788F7D}" srcId="{D1C1AB36-3824-44D5-99EE-B8C406BF013C}" destId="{46E605D9-5535-405D-BECC-135F013658E3}" srcOrd="1" destOrd="0" parTransId="{C7EFE130-91F7-4B4A-AE81-B7390F43C59F}" sibTransId="{DA8E385A-81D6-4F0D-BBE3-6C89C8CE5012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A85A16DA-3F39-439C-9A39-24AC3C3E04EF}" type="presOf" srcId="{46E605D9-5535-405D-BECC-135F013658E3}" destId="{810984C8-8F0C-4DE1-A9FC-1F3D887CEE8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C521A3EA-D63A-43DF-A555-75DD26801A46}" type="presOf" srcId="{124FFCFC-1227-4C6D-B9B8-2DE4DD0FACE3}" destId="{23BF4B57-41C2-4618-9AFE-0655264DB280}" srcOrd="0" destOrd="0" presId="urn:microsoft.com/office/officeart/2005/8/layout/lProcess2"/>
    <dgm:cxn modelId="{9EBC4BF4-CEE5-4B20-AB96-108914727677}" srcId="{A0901E74-3DFE-4250-B5C5-E230AF34335E}" destId="{124FFCFC-1227-4C6D-B9B8-2DE4DD0FACE3}" srcOrd="1" destOrd="0" parTransId="{46D8FE23-5C54-4ED9-894D-291D197364A2}" sibTransId="{6945BFDA-107D-4BCC-BD13-0FADE60CD1CB}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2A9C361C-52BC-476D-9668-2E63F9C7C874}" type="presParOf" srcId="{3F8137AC-D30D-4241-B07A-BEA42AA25E6E}" destId="{E99DA808-3FB6-4ED4-B502-43DF3FDAFD24}" srcOrd="1" destOrd="0" presId="urn:microsoft.com/office/officeart/2005/8/layout/lProcess2"/>
    <dgm:cxn modelId="{9ED6D87E-0159-4E61-A587-7D8C03F9E225}" type="presParOf" srcId="{3F8137AC-D30D-4241-B07A-BEA42AA25E6E}" destId="{CDE444CE-4583-42C0-8D7F-544268024A9D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F65D899E-6406-40C2-8457-12C5B9F78520}" type="presParOf" srcId="{4B23089F-2646-4B13-9002-F37666D69CBD}" destId="{099B3403-6C62-47F6-B5D0-1239F455269F}" srcOrd="1" destOrd="0" presId="urn:microsoft.com/office/officeart/2005/8/layout/lProcess2"/>
    <dgm:cxn modelId="{14B174A3-D291-476D-B222-EFB2D9E85833}" type="presParOf" srcId="{4B23089F-2646-4B13-9002-F37666D69CBD}" destId="{23BF4B57-41C2-4618-9AFE-0655264DB280}" srcOrd="2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538D3E7C-04E2-4E23-A91B-8E0171C45A05}" type="presParOf" srcId="{F1AE8AC0-AB23-4112-A7B3-25F3BC3EC102}" destId="{CF05C13A-C8EB-4BD9-B25B-CB07C538CEE7}" srcOrd="1" destOrd="0" presId="urn:microsoft.com/office/officeart/2005/8/layout/lProcess2"/>
    <dgm:cxn modelId="{72CAA3A1-5CB7-4F8B-B232-771E246EABFD}" type="presParOf" srcId="{F1AE8AC0-AB23-4112-A7B3-25F3BC3EC102}" destId="{810984C8-8F0C-4DE1-A9FC-1F3D887CEE8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الزوجةُ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السيارةِ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0B1D8EE4-7CCC-4D92-8A9D-6F970C3E3CE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21A088-CF9D-45CE-8E0B-4D0E4E654585}" type="parTrans" cxnId="{DD2C24DD-9AA2-4C36-9C96-E358BE8F65B6}">
      <dgm:prSet/>
      <dgm:spPr/>
      <dgm:t>
        <a:bodyPr/>
        <a:lstStyle/>
        <a:p>
          <a:endParaRPr lang="en-US"/>
        </a:p>
      </dgm:t>
    </dgm:pt>
    <dgm:pt modelId="{59E41F2C-4FF8-42FC-ACFB-66CF07A237B1}" type="sibTrans" cxnId="{DD2C24DD-9AA2-4C36-9C96-E358BE8F65B6}">
      <dgm:prSet/>
      <dgm:spPr/>
      <dgm:t>
        <a:bodyPr/>
        <a:lstStyle/>
        <a:p>
          <a:endParaRPr lang="en-US"/>
        </a:p>
      </dgm:t>
    </dgm:pt>
    <dgm:pt modelId="{EE2FFDF9-8721-4C9A-8208-CBA89EBD51F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C26CD6D-E597-4A30-A515-CE9D75498E69}" type="parTrans" cxnId="{306BE76B-4C25-49E4-BA1C-5BE8B72B7E52}">
      <dgm:prSet/>
      <dgm:spPr/>
      <dgm:t>
        <a:bodyPr/>
        <a:lstStyle/>
        <a:p>
          <a:endParaRPr lang="en-US"/>
        </a:p>
      </dgm:t>
    </dgm:pt>
    <dgm:pt modelId="{D662D742-30D6-49E5-84A5-88FA4856CE77}" type="sibTrans" cxnId="{306BE76B-4C25-49E4-BA1C-5BE8B72B7E52}">
      <dgm:prSet/>
      <dgm:spPr/>
      <dgm:t>
        <a:bodyPr/>
        <a:lstStyle/>
        <a:p>
          <a:endParaRPr lang="en-US"/>
        </a:p>
      </dgm:t>
    </dgm:pt>
    <dgm:pt modelId="{674FFCD2-67F7-404E-9E90-AAA519F7F54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A4C942-9B8A-4D0D-B5A4-17679E447B08}" type="parTrans" cxnId="{2BA134CC-2394-4208-A708-8F1AE3865FA3}">
      <dgm:prSet/>
      <dgm:spPr/>
      <dgm:t>
        <a:bodyPr/>
        <a:lstStyle/>
        <a:p>
          <a:endParaRPr lang="en-US"/>
        </a:p>
      </dgm:t>
    </dgm:pt>
    <dgm:pt modelId="{E6745C3B-B75E-4FCC-9AEF-DD12D3C389C6}" type="sibTrans" cxnId="{2BA134CC-2394-4208-A708-8F1AE3865FA3}">
      <dgm:prSet/>
      <dgm:spPr/>
      <dgm:t>
        <a:bodyPr/>
        <a:lstStyle/>
        <a:p>
          <a:endParaRPr lang="en-US"/>
        </a:p>
      </dgm:t>
    </dgm:pt>
    <dgm:pt modelId="{00A3CD8E-EB67-4845-93DC-0EE70E7E1ED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348460-74E8-4DAE-B1AB-0BC475B79A6A}" type="parTrans" cxnId="{75BA702E-095C-4E75-B25F-C8B9A81FD39D}">
      <dgm:prSet/>
      <dgm:spPr/>
      <dgm:t>
        <a:bodyPr/>
        <a:lstStyle/>
        <a:p>
          <a:endParaRPr lang="en-US"/>
        </a:p>
      </dgm:t>
    </dgm:pt>
    <dgm:pt modelId="{9FBA6F40-5EAA-4C0C-B7BE-B5B2F441481D}" type="sibTrans" cxnId="{75BA702E-095C-4E75-B25F-C8B9A81FD39D}">
      <dgm:prSet/>
      <dgm:spPr/>
      <dgm:t>
        <a:bodyPr/>
        <a:lstStyle/>
        <a:p>
          <a:endParaRPr lang="en-US"/>
        </a:p>
      </dgm:t>
    </dgm:pt>
    <dgm:pt modelId="{0524AB95-23A4-485F-8BE8-E157A1E54AE0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08A90BB-459A-4B03-AF4C-0CFA1A4FB901}" type="parTrans" cxnId="{0734800C-0695-4D2E-BC14-3348616DB3E6}">
      <dgm:prSet/>
      <dgm:spPr/>
      <dgm:t>
        <a:bodyPr/>
        <a:lstStyle/>
        <a:p>
          <a:endParaRPr lang="en-US"/>
        </a:p>
      </dgm:t>
    </dgm:pt>
    <dgm:pt modelId="{1F1B635F-DDD8-433E-B944-93140AFFE752}" type="sibTrans" cxnId="{0734800C-0695-4D2E-BC14-3348616DB3E6}">
      <dgm:prSet/>
      <dgm:spPr/>
      <dgm:t>
        <a:bodyPr/>
        <a:lstStyle/>
        <a:p>
          <a:endParaRPr lang="en-US"/>
        </a:p>
      </dgm:t>
    </dgm:pt>
    <dgm:pt modelId="{41BA9420-83CE-403F-BA4C-3A0BCBDE764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B1C9B0A-6A34-4633-B95E-A633BFDDE36F}" type="parTrans" cxnId="{662FD1BC-A9AF-481B-A817-51C1D3C4EFC4}">
      <dgm:prSet/>
      <dgm:spPr/>
      <dgm:t>
        <a:bodyPr/>
        <a:lstStyle/>
        <a:p>
          <a:endParaRPr lang="en-US"/>
        </a:p>
      </dgm:t>
    </dgm:pt>
    <dgm:pt modelId="{DF541C6B-E61C-454F-9DF0-AD776D68B6AA}" type="sibTrans" cxnId="{662FD1BC-A9AF-481B-A817-51C1D3C4EFC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12">
        <dgm:presLayoutVars>
          <dgm:bulletEnabled val="1"/>
        </dgm:presLayoutVars>
      </dgm:prSet>
      <dgm:spPr/>
    </dgm:pt>
    <dgm:pt modelId="{60C4D50B-C082-4A50-BA15-D42B81BDFACB}" type="pres">
      <dgm:prSet presAssocID="{ADD7E505-9690-470C-A1EB-D4B38121B7ED}" presName="aSpace2" presStyleCnt="0"/>
      <dgm:spPr/>
    </dgm:pt>
    <dgm:pt modelId="{96CBAE6B-30E8-4C31-A75B-4876381DA7C2}" type="pres">
      <dgm:prSet presAssocID="{0B1D8EE4-7CCC-4D92-8A9D-6F970C3E3CE9}" presName="childNode" presStyleLbl="node1" presStyleIdx="2" presStyleCnt="12">
        <dgm:presLayoutVars>
          <dgm:bulletEnabled val="1"/>
        </dgm:presLayoutVars>
      </dgm:prSet>
      <dgm:spPr/>
    </dgm:pt>
    <dgm:pt modelId="{832AB546-C1AA-4A54-B256-0E893A4ACB4E}" type="pres">
      <dgm:prSet presAssocID="{0B1D8EE4-7CCC-4D92-8A9D-6F970C3E3CE9}" presName="aSpace2" presStyleCnt="0"/>
      <dgm:spPr/>
    </dgm:pt>
    <dgm:pt modelId="{64EBF1C5-1540-435F-A0B1-2CA5698C6C0C}" type="pres">
      <dgm:prSet presAssocID="{00A3CD8E-EB67-4845-93DC-0EE70E7E1ED3}" presName="childNode" presStyleLbl="node1" presStyleIdx="3" presStyleCnt="12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12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12">
        <dgm:presLayoutVars>
          <dgm:bulletEnabled val="1"/>
        </dgm:presLayoutVars>
      </dgm:prSet>
      <dgm:spPr/>
    </dgm:pt>
    <dgm:pt modelId="{E5DE1C73-5221-469D-B546-CF0C0CCA2810}" type="pres">
      <dgm:prSet presAssocID="{D5B21212-34BB-430E-B8EB-F8F12B3C9A3C}" presName="aSpace2" presStyleCnt="0"/>
      <dgm:spPr/>
    </dgm:pt>
    <dgm:pt modelId="{9A4CE3AE-C240-499E-A730-7EA219D334CB}" type="pres">
      <dgm:prSet presAssocID="{EE2FFDF9-8721-4C9A-8208-CBA89EBD51F9}" presName="childNode" presStyleLbl="node1" presStyleIdx="6" presStyleCnt="12">
        <dgm:presLayoutVars>
          <dgm:bulletEnabled val="1"/>
        </dgm:presLayoutVars>
      </dgm:prSet>
      <dgm:spPr/>
    </dgm:pt>
    <dgm:pt modelId="{A470D464-CE20-4AD5-BF84-FAC762585529}" type="pres">
      <dgm:prSet presAssocID="{EE2FFDF9-8721-4C9A-8208-CBA89EBD51F9}" presName="aSpace2" presStyleCnt="0"/>
      <dgm:spPr/>
    </dgm:pt>
    <dgm:pt modelId="{4F20F5C3-E21B-44F0-8A71-83B899829F5C}" type="pres">
      <dgm:prSet presAssocID="{0524AB95-23A4-485F-8BE8-E157A1E54AE0}" presName="childNode" presStyleLbl="node1" presStyleIdx="7" presStyleCnt="12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8" presStyleCnt="12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9" presStyleCnt="12">
        <dgm:presLayoutVars>
          <dgm:bulletEnabled val="1"/>
        </dgm:presLayoutVars>
      </dgm:prSet>
      <dgm:spPr/>
    </dgm:pt>
    <dgm:pt modelId="{F23384B1-052C-4241-B389-4A1CBAE75CC6}" type="pres">
      <dgm:prSet presAssocID="{131E5D0C-14A7-403C-87B0-FEB00E6F1DD7}" presName="aSpace2" presStyleCnt="0"/>
      <dgm:spPr/>
    </dgm:pt>
    <dgm:pt modelId="{79048608-FEC9-41AC-8923-80EB421464E4}" type="pres">
      <dgm:prSet presAssocID="{674FFCD2-67F7-404E-9E90-AAA519F7F54C}" presName="childNode" presStyleLbl="node1" presStyleIdx="10" presStyleCnt="12">
        <dgm:presLayoutVars>
          <dgm:bulletEnabled val="1"/>
        </dgm:presLayoutVars>
      </dgm:prSet>
      <dgm:spPr/>
    </dgm:pt>
    <dgm:pt modelId="{5872CD29-A36C-4D7D-8202-E4E82F58A1A2}" type="pres">
      <dgm:prSet presAssocID="{674FFCD2-67F7-404E-9E90-AAA519F7F54C}" presName="aSpace2" presStyleCnt="0"/>
      <dgm:spPr/>
    </dgm:pt>
    <dgm:pt modelId="{C4763E24-9BE4-49D3-AC51-6223496D48C8}" type="pres">
      <dgm:prSet presAssocID="{41BA9420-83CE-403F-BA4C-3A0BCBDE764D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0734800C-0695-4D2E-BC14-3348616DB3E6}" srcId="{A0901E74-3DFE-4250-B5C5-E230AF34335E}" destId="{0524AB95-23A4-485F-8BE8-E157A1E54AE0}" srcOrd="2" destOrd="0" parTransId="{D08A90BB-459A-4B03-AF4C-0CFA1A4FB901}" sibTransId="{1F1B635F-DDD8-433E-B944-93140AFFE752}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E543125-C415-4CAE-8621-FE49FC2732C2}" type="presOf" srcId="{0524AB95-23A4-485F-8BE8-E157A1E54AE0}" destId="{4F20F5C3-E21B-44F0-8A71-83B899829F5C}" srcOrd="0" destOrd="0" presId="urn:microsoft.com/office/officeart/2005/8/layout/lProcess2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E994442D-FCA0-4133-8388-944E6467DA63}" type="presOf" srcId="{EE2FFDF9-8721-4C9A-8208-CBA89EBD51F9}" destId="{9A4CE3AE-C240-499E-A730-7EA219D334CB}" srcOrd="0" destOrd="0" presId="urn:microsoft.com/office/officeart/2005/8/layout/lProcess2"/>
    <dgm:cxn modelId="{75BA702E-095C-4E75-B25F-C8B9A81FD39D}" srcId="{2E6FB10D-CEFA-4AD7-98F6-361F234D2612}" destId="{00A3CD8E-EB67-4845-93DC-0EE70E7E1ED3}" srcOrd="2" destOrd="0" parTransId="{94348460-74E8-4DAE-B1AB-0BC475B79A6A}" sibTransId="{9FBA6F40-5EAA-4C0C-B7BE-B5B2F441481D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306BE76B-4C25-49E4-BA1C-5BE8B72B7E52}" srcId="{A0901E74-3DFE-4250-B5C5-E230AF34335E}" destId="{EE2FFDF9-8721-4C9A-8208-CBA89EBD51F9}" srcOrd="1" destOrd="0" parTransId="{3C26CD6D-E597-4A30-A515-CE9D75498E69}" sibTransId="{D662D742-30D6-49E5-84A5-88FA4856CE77}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629BAB71-FD87-4864-BFB5-F48232C3027A}" type="presOf" srcId="{41BA9420-83CE-403F-BA4C-3A0BCBDE764D}" destId="{C4763E24-9BE4-49D3-AC51-6223496D48C8}" srcOrd="0" destOrd="0" presId="urn:microsoft.com/office/officeart/2005/8/layout/lProcess2"/>
    <dgm:cxn modelId="{A5467883-77F5-4C9A-A9AC-80E326F0C6BB}" type="presOf" srcId="{674FFCD2-67F7-404E-9E90-AAA519F7F54C}" destId="{79048608-FEC9-41AC-8923-80EB421464E4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65D74EBB-91A6-4519-91E7-B5524C335B1A}" type="presOf" srcId="{0B1D8EE4-7CCC-4D92-8A9D-6F970C3E3CE9}" destId="{96CBAE6B-30E8-4C31-A75B-4876381DA7C2}" srcOrd="0" destOrd="0" presId="urn:microsoft.com/office/officeart/2005/8/layout/lProcess2"/>
    <dgm:cxn modelId="{662FD1BC-A9AF-481B-A817-51C1D3C4EFC4}" srcId="{D1C1AB36-3824-44D5-99EE-B8C406BF013C}" destId="{41BA9420-83CE-403F-BA4C-3A0BCBDE764D}" srcOrd="2" destOrd="0" parTransId="{7B1C9B0A-6A34-4633-B95E-A633BFDDE36F}" sibTransId="{DF541C6B-E61C-454F-9DF0-AD776D68B6AA}"/>
    <dgm:cxn modelId="{2BA134CC-2394-4208-A708-8F1AE3865FA3}" srcId="{D1C1AB36-3824-44D5-99EE-B8C406BF013C}" destId="{674FFCD2-67F7-404E-9E90-AAA519F7F54C}" srcOrd="1" destOrd="0" parTransId="{BEA4C942-9B8A-4D0D-B5A4-17679E447B08}" sibTransId="{E6745C3B-B75E-4FCC-9AEF-DD12D3C389C6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87F6CAD6-EBFC-43A0-B8A9-2BA1448F49D2}" type="presOf" srcId="{00A3CD8E-EB67-4845-93DC-0EE70E7E1ED3}" destId="{64EBF1C5-1540-435F-A0B1-2CA5698C6C0C}" srcOrd="0" destOrd="0" presId="urn:microsoft.com/office/officeart/2005/8/layout/lProcess2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DD2C24DD-9AA2-4C36-9C96-E358BE8F65B6}" srcId="{2E6FB10D-CEFA-4AD7-98F6-361F234D2612}" destId="{0B1D8EE4-7CCC-4D92-8A9D-6F970C3E3CE9}" srcOrd="1" destOrd="0" parTransId="{9421A088-CF9D-45CE-8E0B-4D0E4E654585}" sibTransId="{59E41F2C-4FF8-42FC-ACFB-66CF07A237B1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8CA78244-8E98-405D-8278-A14129B741D0}" type="presParOf" srcId="{3F8137AC-D30D-4241-B07A-BEA42AA25E6E}" destId="{60C4D50B-C082-4A50-BA15-D42B81BDFACB}" srcOrd="1" destOrd="0" presId="urn:microsoft.com/office/officeart/2005/8/layout/lProcess2"/>
    <dgm:cxn modelId="{6273B1F0-917E-48ED-888E-0A9040940715}" type="presParOf" srcId="{3F8137AC-D30D-4241-B07A-BEA42AA25E6E}" destId="{96CBAE6B-30E8-4C31-A75B-4876381DA7C2}" srcOrd="2" destOrd="0" presId="urn:microsoft.com/office/officeart/2005/8/layout/lProcess2"/>
    <dgm:cxn modelId="{1AA70BD2-9FDA-4428-B724-131FE4CA0223}" type="presParOf" srcId="{3F8137AC-D30D-4241-B07A-BEA42AA25E6E}" destId="{832AB546-C1AA-4A54-B256-0E893A4ACB4E}" srcOrd="3" destOrd="0" presId="urn:microsoft.com/office/officeart/2005/8/layout/lProcess2"/>
    <dgm:cxn modelId="{D08FBECB-87B8-4411-AC54-B1121F3D466F}" type="presParOf" srcId="{3F8137AC-D30D-4241-B07A-BEA42AA25E6E}" destId="{64EBF1C5-1540-435F-A0B1-2CA5698C6C0C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3F6F5604-4ECB-4C7A-844A-C7CAF6E26512}" type="presParOf" srcId="{4B23089F-2646-4B13-9002-F37666D69CBD}" destId="{E5DE1C73-5221-469D-B546-CF0C0CCA2810}" srcOrd="1" destOrd="0" presId="urn:microsoft.com/office/officeart/2005/8/layout/lProcess2"/>
    <dgm:cxn modelId="{D5E448C2-B771-449B-BBBC-AAF93105AB17}" type="presParOf" srcId="{4B23089F-2646-4B13-9002-F37666D69CBD}" destId="{9A4CE3AE-C240-499E-A730-7EA219D334CB}" srcOrd="2" destOrd="0" presId="urn:microsoft.com/office/officeart/2005/8/layout/lProcess2"/>
    <dgm:cxn modelId="{3C4F90A9-B96A-433A-9046-6053FBFFA25F}" type="presParOf" srcId="{4B23089F-2646-4B13-9002-F37666D69CBD}" destId="{A470D464-CE20-4AD5-BF84-FAC762585529}" srcOrd="3" destOrd="0" presId="urn:microsoft.com/office/officeart/2005/8/layout/lProcess2"/>
    <dgm:cxn modelId="{55DACF88-CA26-4690-9386-504F8BA2435D}" type="presParOf" srcId="{4B23089F-2646-4B13-9002-F37666D69CBD}" destId="{4F20F5C3-E21B-44F0-8A71-83B899829F5C}" srcOrd="4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9CB49FD0-4CE1-4F33-A362-D8183DA49B6E}" type="presParOf" srcId="{F1AE8AC0-AB23-4112-A7B3-25F3BC3EC102}" destId="{F23384B1-052C-4241-B389-4A1CBAE75CC6}" srcOrd="1" destOrd="0" presId="urn:microsoft.com/office/officeart/2005/8/layout/lProcess2"/>
    <dgm:cxn modelId="{19A1128A-09A1-4CFD-AAA2-434BDE77F33F}" type="presParOf" srcId="{F1AE8AC0-AB23-4112-A7B3-25F3BC3EC102}" destId="{79048608-FEC9-41AC-8923-80EB421464E4}" srcOrd="2" destOrd="0" presId="urn:microsoft.com/office/officeart/2005/8/layout/lProcess2"/>
    <dgm:cxn modelId="{3113478E-18B1-422C-A172-16E749BE7C74}" type="presParOf" srcId="{F1AE8AC0-AB23-4112-A7B3-25F3BC3EC102}" destId="{5872CD29-A36C-4D7D-8202-E4E82F58A1A2}" srcOrd="3" destOrd="0" presId="urn:microsoft.com/office/officeart/2005/8/layout/lProcess2"/>
    <dgm:cxn modelId="{8202661C-C279-4942-A981-F3AFD9DC7D2F}" type="presParOf" srcId="{F1AE8AC0-AB23-4112-A7B3-25F3BC3EC102}" destId="{C4763E24-9BE4-49D3-AC51-6223496D48C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المعلمُ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57D348DF-A704-4517-8B90-4128F450D7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gm:t>
    </dgm:pt>
    <dgm:pt modelId="{AF0EFD0F-77FE-468F-B151-2DEEDD5679D9}" type="parTrans" cxnId="{A68BE692-79D9-4076-9E8E-C871725C9E96}">
      <dgm:prSet/>
      <dgm:spPr/>
      <dgm:t>
        <a:bodyPr/>
        <a:lstStyle/>
        <a:p>
          <a:endParaRPr lang="en-US"/>
        </a:p>
      </dgm:t>
    </dgm:pt>
    <dgm:pt modelId="{493CE1D7-CA61-4684-B2A5-8FC397094EB4}" type="sibTrans" cxnId="{A68BE692-79D9-4076-9E8E-C871725C9E96}">
      <dgm:prSet/>
      <dgm:spPr/>
      <dgm:t>
        <a:bodyPr/>
        <a:lstStyle/>
        <a:p>
          <a:endParaRPr lang="en-US"/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A77443-53AE-4FD6-98EA-30846F01442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gm:t>
    </dgm:pt>
    <dgm:pt modelId="{80F6B7A8-6FC4-4B95-A575-F8DF7378BD2A}" type="parTrans" cxnId="{BAA249F6-AC7F-498A-869A-5C8F5076D648}">
      <dgm:prSet/>
      <dgm:spPr/>
      <dgm:t>
        <a:bodyPr/>
        <a:lstStyle/>
        <a:p>
          <a:endParaRPr lang="en-US"/>
        </a:p>
      </dgm:t>
    </dgm:pt>
    <dgm:pt modelId="{2D5419D2-2094-4AD8-9810-242465A1C81D}" type="sibTrans" cxnId="{BAA249F6-AC7F-498A-869A-5C8F5076D648}">
      <dgm:prSet/>
      <dgm:spPr/>
      <dgm:t>
        <a:bodyPr/>
        <a:lstStyle/>
        <a:p>
          <a:endParaRPr lang="en-US"/>
        </a:p>
      </dgm:t>
    </dgm:pt>
    <dgm:pt modelId="{BFE0B57F-DDA7-4AC5-AFD8-AB263D6582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gm:t>
    </dgm:pt>
    <dgm:pt modelId="{2AADD431-D45B-4031-991E-70EDE60BC6F1}" type="parTrans" cxnId="{B64A30F9-0D5E-45E0-B9C3-7BDC45714EC3}">
      <dgm:prSet/>
      <dgm:spPr/>
      <dgm:t>
        <a:bodyPr/>
        <a:lstStyle/>
        <a:p>
          <a:endParaRPr lang="en-US"/>
        </a:p>
      </dgm:t>
    </dgm:pt>
    <dgm:pt modelId="{1606E06B-7616-4F56-968A-D59DA48EC0B5}" type="sibTrans" cxnId="{B64A30F9-0D5E-45E0-B9C3-7BDC45714EC3}">
      <dgm:prSet/>
      <dgm:spPr/>
      <dgm:t>
        <a:bodyPr/>
        <a:lstStyle/>
        <a:p>
          <a:endParaRPr lang="en-US"/>
        </a:p>
      </dgm:t>
    </dgm:pt>
    <dgm:pt modelId="{3475C360-FA49-428D-9E8D-DBD31875A31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الصفِّ</a:t>
          </a:r>
        </a:p>
      </dgm:t>
    </dgm:pt>
    <dgm:pt modelId="{FF53140A-4BAD-42B0-B5A2-A32C8AB7B264}" type="parTrans" cxnId="{8FD10D89-6D8D-4D47-BDA7-08C0A29C9A2E}">
      <dgm:prSet/>
      <dgm:spPr/>
      <dgm:t>
        <a:bodyPr/>
        <a:lstStyle/>
        <a:p>
          <a:endParaRPr lang="en-US"/>
        </a:p>
      </dgm:t>
    </dgm:pt>
    <dgm:pt modelId="{D6954811-D5AB-4B31-8FA8-C310C14DDDC5}" type="sibTrans" cxnId="{8FD10D89-6D8D-4D47-BDA7-08C0A29C9A2E}">
      <dgm:prSet/>
      <dgm:spPr/>
      <dgm:t>
        <a:bodyPr/>
        <a:lstStyle/>
        <a:p>
          <a:endParaRPr lang="en-US"/>
        </a:p>
      </dgm:t>
    </dgm:pt>
    <dgm:pt modelId="{68063476-B999-4687-84D5-18A33113EFD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B66B303-C802-44FD-8B05-330415C15DCD}" type="parTrans" cxnId="{8FB9FE2C-E880-44F3-8173-C41E943F5093}">
      <dgm:prSet/>
      <dgm:spPr/>
      <dgm:t>
        <a:bodyPr/>
        <a:lstStyle/>
        <a:p>
          <a:endParaRPr lang="en-US"/>
        </a:p>
      </dgm:t>
    </dgm:pt>
    <dgm:pt modelId="{6CE070F8-E516-46B7-919F-79D305DDA261}" type="sibTrans" cxnId="{8FB9FE2C-E880-44F3-8173-C41E943F5093}">
      <dgm:prSet/>
      <dgm:spPr/>
      <dgm:t>
        <a:bodyPr/>
        <a:lstStyle/>
        <a:p>
          <a:endParaRPr lang="en-US"/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6BE701-9714-43CE-BBA3-8808B28406E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46DA2EF-53F8-4FB0-81D1-120489564F54}" type="parTrans" cxnId="{B559E784-CCAC-4818-94BC-6DF71C6BD364}">
      <dgm:prSet/>
      <dgm:spPr/>
      <dgm:t>
        <a:bodyPr/>
        <a:lstStyle/>
        <a:p>
          <a:endParaRPr lang="en-US"/>
        </a:p>
      </dgm:t>
    </dgm:pt>
    <dgm:pt modelId="{A85CEA35-77F6-4C4A-8564-C536B1D1775E}" type="sibTrans" cxnId="{B559E784-CCAC-4818-94BC-6DF71C6BD364}">
      <dgm:prSet/>
      <dgm:spPr/>
      <dgm:t>
        <a:bodyPr/>
        <a:lstStyle/>
        <a:p>
          <a:endParaRPr lang="en-US"/>
        </a:p>
      </dgm:t>
    </dgm:pt>
    <dgm:pt modelId="{A08BA273-EE6C-40EE-AEA4-43D22166CB8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 (إلى)</a:t>
          </a:r>
        </a:p>
      </dgm:t>
    </dgm:pt>
    <dgm:pt modelId="{9A6FBDD3-0E17-4D1C-9744-5B3F51021A47}" type="parTrans" cxnId="{87937863-6FBB-44A7-951E-87052AED3DDF}">
      <dgm:prSet/>
      <dgm:spPr/>
      <dgm:t>
        <a:bodyPr/>
        <a:lstStyle/>
        <a:p>
          <a:endParaRPr lang="en-US"/>
        </a:p>
      </dgm:t>
    </dgm:pt>
    <dgm:pt modelId="{B1F4BF57-55B0-483E-B9A5-21333ED9A08A}" type="sibTrans" cxnId="{87937863-6FBB-44A7-951E-87052AED3DDF}">
      <dgm:prSet/>
      <dgm:spPr/>
      <dgm:t>
        <a:bodyPr/>
        <a:lstStyle/>
        <a:p>
          <a:endParaRPr lang="en-US"/>
        </a:p>
      </dgm:t>
    </dgm:pt>
    <dgm:pt modelId="{CCC38EEF-D32B-4485-A746-1C360D62ABB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A7CB9A0-72FC-4AA7-B9C1-A8405995BBF7}" type="parTrans" cxnId="{1FF81AB8-CA56-4B1D-A251-68D8C21AEE37}">
      <dgm:prSet/>
      <dgm:spPr/>
      <dgm:t>
        <a:bodyPr/>
        <a:lstStyle/>
        <a:p>
          <a:endParaRPr lang="en-US"/>
        </a:p>
      </dgm:t>
    </dgm:pt>
    <dgm:pt modelId="{70D38C77-E6E7-46B8-A222-CDF6E8D22454}" type="sibTrans" cxnId="{1FF81AB8-CA56-4B1D-A251-68D8C21AEE37}">
      <dgm:prSet/>
      <dgm:spPr/>
      <dgm:t>
        <a:bodyPr/>
        <a:lstStyle/>
        <a:p>
          <a:endParaRPr lang="en-US"/>
        </a:p>
      </dgm:t>
    </dgm:pt>
    <dgm:pt modelId="{0E71F675-EA6E-47AC-95EB-5D4BB8F14A3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E722799-CA8F-44F0-A8A4-AE43F9BEABD9}" type="parTrans" cxnId="{9898CF61-AD57-4116-BB84-3C5FC56089EE}">
      <dgm:prSet/>
      <dgm:spPr/>
      <dgm:t>
        <a:bodyPr/>
        <a:lstStyle/>
        <a:p>
          <a:endParaRPr lang="en-US"/>
        </a:p>
      </dgm:t>
    </dgm:pt>
    <dgm:pt modelId="{19EE44DA-1DFE-4230-ACDA-EEAF6C8EB279}" type="sibTrans" cxnId="{9898CF61-AD57-4116-BB84-3C5FC56089EE}">
      <dgm:prSet/>
      <dgm:spPr/>
      <dgm:t>
        <a:bodyPr/>
        <a:lstStyle/>
        <a:p>
          <a:endParaRPr lang="en-US"/>
        </a:p>
      </dgm:t>
    </dgm:pt>
    <dgm:pt modelId="{EB8A4C1D-C231-4BBB-A8B1-0498453D68D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</a:p>
      </dgm:t>
    </dgm:pt>
    <dgm:pt modelId="{2094D1C7-37D7-415C-B1F1-6E06CC15D5F9}" type="parTrans" cxnId="{FB3E1AF1-6177-406D-B1B5-3573B0C5373A}">
      <dgm:prSet/>
      <dgm:spPr/>
      <dgm:t>
        <a:bodyPr/>
        <a:lstStyle/>
        <a:p>
          <a:endParaRPr lang="en-US"/>
        </a:p>
      </dgm:t>
    </dgm:pt>
    <dgm:pt modelId="{7E44E647-325A-4437-B190-1E6B413DAD36}" type="sibTrans" cxnId="{FB3E1AF1-6177-406D-B1B5-3573B0C5373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6"/>
      <dgm:spPr/>
    </dgm:pt>
    <dgm:pt modelId="{6FF24322-65DE-46D3-92E4-BA6C75533362}" type="pres">
      <dgm:prSet presAssocID="{87BEDBBE-B0DF-4FCB-9380-F3BFAFD64537}" presName="textNode" presStyleLbl="bgShp" presStyleIdx="1" presStyleCnt="6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12">
        <dgm:presLayoutVars>
          <dgm:bulletEnabled val="1"/>
        </dgm:presLayoutVars>
      </dgm:prSet>
      <dgm:spPr/>
    </dgm:pt>
    <dgm:pt modelId="{96FD51F3-15AD-454A-AC3D-906933BD5D47}" type="pres">
      <dgm:prSet presAssocID="{80C49AF1-FCE1-4222-BB16-489548276857}" presName="aSpace2" presStyleCnt="0"/>
      <dgm:spPr/>
    </dgm:pt>
    <dgm:pt modelId="{FDC62BE3-DFD0-4D5A-9696-40A6B354E69E}" type="pres">
      <dgm:prSet presAssocID="{68063476-B999-4687-84D5-18A33113EFD3}" presName="childNode" presStyleLbl="node1" presStyleIdx="2" presStyleCnt="12">
        <dgm:presLayoutVars>
          <dgm:bulletEnabled val="1"/>
        </dgm:presLayoutVars>
      </dgm:prSet>
      <dgm:spPr/>
    </dgm:pt>
    <dgm:pt modelId="{981328B1-9918-4244-AD15-14A178E5A9FF}" type="pres">
      <dgm:prSet presAssocID="{68063476-B999-4687-84D5-18A33113EFD3}" presName="aSpace2" presStyleCnt="0"/>
      <dgm:spPr/>
    </dgm:pt>
    <dgm:pt modelId="{1D7864DB-7C57-49C6-B826-B2FC7E2AEEA1}" type="pres">
      <dgm:prSet presAssocID="{CCC38EEF-D32B-4485-A746-1C360D62ABBB}" presName="childNode" presStyleLbl="node1" presStyleIdx="3" presStyleCnt="12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6"/>
      <dgm:spPr/>
    </dgm:pt>
    <dgm:pt modelId="{1EF56803-F688-4532-87EE-82D5F362FBD1}" type="pres">
      <dgm:prSet presAssocID="{5A572B3C-5707-4FDF-A4F8-AC5F886892E0}" presName="textNode" presStyleLbl="bgShp" presStyleIdx="2" presStyleCnt="6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4" presStyleCnt="12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6"/>
      <dgm:spPr/>
    </dgm:pt>
    <dgm:pt modelId="{0C86DE4A-08AF-47F3-B01F-4163CBF10FCC}" type="pres">
      <dgm:prSet presAssocID="{35DA90E3-8021-4875-AC5B-6EA22DA5E459}" presName="textNode" presStyleLbl="bgShp" presStyleIdx="3" presStyleCnt="6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12">
        <dgm:presLayoutVars>
          <dgm:bulletEnabled val="1"/>
        </dgm:presLayoutVars>
      </dgm:prSet>
      <dgm:spPr/>
    </dgm:pt>
    <dgm:pt modelId="{A8947C83-881A-438B-96BE-5E02C7CADFFD}" type="pres">
      <dgm:prSet presAssocID="{C3C8ED66-6814-4E0F-B6D7-B614518D7B59}" presName="aSpace2" presStyleCnt="0"/>
      <dgm:spPr/>
    </dgm:pt>
    <dgm:pt modelId="{303ECB64-9AC0-4600-82B5-0EE119E89731}" type="pres">
      <dgm:prSet presAssocID="{316BE701-9714-43CE-BBA3-8808B28406E1}" presName="childNode" presStyleLbl="node1" presStyleIdx="6" presStyleCnt="12">
        <dgm:presLayoutVars>
          <dgm:bulletEnabled val="1"/>
        </dgm:presLayoutVars>
      </dgm:prSet>
      <dgm:spPr/>
    </dgm:pt>
    <dgm:pt modelId="{E682F6C5-3970-4BE5-B1B3-89AF663A3FAB}" type="pres">
      <dgm:prSet presAssocID="{316BE701-9714-43CE-BBA3-8808B28406E1}" presName="aSpace2" presStyleCnt="0"/>
      <dgm:spPr/>
    </dgm:pt>
    <dgm:pt modelId="{6A24525C-9641-49C1-8D4F-26EF22CCFD22}" type="pres">
      <dgm:prSet presAssocID="{0E71F675-EA6E-47AC-95EB-5D4BB8F14A38}" presName="childNode" presStyleLbl="node1" presStyleIdx="7" presStyleCnt="12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3839EC1D-2567-4A1D-BFDB-D8549EDF7B81}" type="pres">
      <dgm:prSet presAssocID="{57D348DF-A704-4517-8B90-4128F450D74E}" presName="compNode" presStyleCnt="0"/>
      <dgm:spPr/>
    </dgm:pt>
    <dgm:pt modelId="{74527BD2-109B-4018-84E5-F5A599F75077}" type="pres">
      <dgm:prSet presAssocID="{57D348DF-A704-4517-8B90-4128F450D74E}" presName="aNode" presStyleLbl="bgShp" presStyleIdx="4" presStyleCnt="6"/>
      <dgm:spPr/>
    </dgm:pt>
    <dgm:pt modelId="{8C3C916C-DB34-4E28-B883-DD9606353D7C}" type="pres">
      <dgm:prSet presAssocID="{57D348DF-A704-4517-8B90-4128F450D74E}" presName="textNode" presStyleLbl="bgShp" presStyleIdx="4" presStyleCnt="6"/>
      <dgm:spPr/>
    </dgm:pt>
    <dgm:pt modelId="{E737A43C-51FA-4FB5-864C-09399FFFF128}" type="pres">
      <dgm:prSet presAssocID="{57D348DF-A704-4517-8B90-4128F450D74E}" presName="compChildNode" presStyleCnt="0"/>
      <dgm:spPr/>
    </dgm:pt>
    <dgm:pt modelId="{78D3AC1A-A5F0-4423-AF4C-35FEBF49EFC7}" type="pres">
      <dgm:prSet presAssocID="{57D348DF-A704-4517-8B90-4128F450D74E}" presName="theInnerList" presStyleCnt="0"/>
      <dgm:spPr/>
    </dgm:pt>
    <dgm:pt modelId="{EFE74183-5BE9-4545-A262-F88F01632403}" type="pres">
      <dgm:prSet presAssocID="{BFE0B57F-DDA7-4AC5-AFD8-AB263D6582D1}" presName="childNode" presStyleLbl="node1" presStyleIdx="8" presStyleCnt="12">
        <dgm:presLayoutVars>
          <dgm:bulletEnabled val="1"/>
        </dgm:presLayoutVars>
      </dgm:prSet>
      <dgm:spPr/>
    </dgm:pt>
    <dgm:pt modelId="{7559AB55-FB24-4195-A0D2-DFE1EE7C9DB3}" type="pres">
      <dgm:prSet presAssocID="{57D348DF-A704-4517-8B90-4128F450D74E}" presName="aSpace" presStyleCnt="0"/>
      <dgm:spPr/>
    </dgm:pt>
    <dgm:pt modelId="{A3214172-E308-4821-9674-11C0DE2DC29A}" type="pres">
      <dgm:prSet presAssocID="{3475C360-FA49-428D-9E8D-DBD31875A314}" presName="compNode" presStyleCnt="0"/>
      <dgm:spPr/>
    </dgm:pt>
    <dgm:pt modelId="{6CBD108E-F796-4001-BFB3-1B92136E8BAB}" type="pres">
      <dgm:prSet presAssocID="{3475C360-FA49-428D-9E8D-DBD31875A314}" presName="aNode" presStyleLbl="bgShp" presStyleIdx="5" presStyleCnt="6"/>
      <dgm:spPr/>
    </dgm:pt>
    <dgm:pt modelId="{29682118-3BD8-42D9-9FFB-EAAE808E8A02}" type="pres">
      <dgm:prSet presAssocID="{3475C360-FA49-428D-9E8D-DBD31875A314}" presName="textNode" presStyleLbl="bgShp" presStyleIdx="5" presStyleCnt="6"/>
      <dgm:spPr/>
    </dgm:pt>
    <dgm:pt modelId="{26063293-0755-42DB-8789-36670CCC1F10}" type="pres">
      <dgm:prSet presAssocID="{3475C360-FA49-428D-9E8D-DBD31875A314}" presName="compChildNode" presStyleCnt="0"/>
      <dgm:spPr/>
    </dgm:pt>
    <dgm:pt modelId="{3F967666-4D25-4254-BC82-EEEA40F06394}" type="pres">
      <dgm:prSet presAssocID="{3475C360-FA49-428D-9E8D-DBD31875A314}" presName="theInnerList" presStyleCnt="0"/>
      <dgm:spPr/>
    </dgm:pt>
    <dgm:pt modelId="{CB14FB9C-4EEA-4CB5-B7F1-BCE39A7FB3CB}" type="pres">
      <dgm:prSet presAssocID="{32A77443-53AE-4FD6-98EA-30846F014428}" presName="childNode" presStyleLbl="node1" presStyleIdx="9" presStyleCnt="12">
        <dgm:presLayoutVars>
          <dgm:bulletEnabled val="1"/>
        </dgm:presLayoutVars>
      </dgm:prSet>
      <dgm:spPr/>
    </dgm:pt>
    <dgm:pt modelId="{1E8E8145-7A91-4BE9-B471-EACF6B946F9A}" type="pres">
      <dgm:prSet presAssocID="{32A77443-53AE-4FD6-98EA-30846F014428}" presName="aSpace2" presStyleCnt="0"/>
      <dgm:spPr/>
    </dgm:pt>
    <dgm:pt modelId="{9245C364-2EFA-42A7-9492-6AD57727898D}" type="pres">
      <dgm:prSet presAssocID="{A08BA273-EE6C-40EE-AEA4-43D22166CB85}" presName="childNode" presStyleLbl="node1" presStyleIdx="10" presStyleCnt="12">
        <dgm:presLayoutVars>
          <dgm:bulletEnabled val="1"/>
        </dgm:presLayoutVars>
      </dgm:prSet>
      <dgm:spPr/>
    </dgm:pt>
    <dgm:pt modelId="{768F47BA-F9F2-4D49-A882-A4E54DE473AE}" type="pres">
      <dgm:prSet presAssocID="{A08BA273-EE6C-40EE-AEA4-43D22166CB85}" presName="aSpace2" presStyleCnt="0"/>
      <dgm:spPr/>
    </dgm:pt>
    <dgm:pt modelId="{177B9020-20BE-460E-8E1C-257FE7B132D3}" type="pres">
      <dgm:prSet presAssocID="{EB8A4C1D-C231-4BBB-A8B1-0498453D68D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03B5741D-4379-45F8-AAED-C37D5E9C1C4D}" type="presOf" srcId="{316BE701-9714-43CE-BBA3-8808B28406E1}" destId="{303ECB64-9AC0-4600-82B5-0EE119E89731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372DE220-F652-490A-B6A9-1B0E6CE1B91A}" type="presOf" srcId="{EB8A4C1D-C231-4BBB-A8B1-0498453D68D5}" destId="{177B9020-20BE-460E-8E1C-257FE7B132D3}" srcOrd="0" destOrd="0" presId="urn:microsoft.com/office/officeart/2005/8/layout/lProcess2"/>
    <dgm:cxn modelId="{8FB9FE2C-E880-44F3-8173-C41E943F5093}" srcId="{87BEDBBE-B0DF-4FCB-9380-F3BFAFD64537}" destId="{68063476-B999-4687-84D5-18A33113EFD3}" srcOrd="1" destOrd="0" parTransId="{6B66B303-C802-44FD-8B05-330415C15DCD}" sibTransId="{6CE070F8-E516-46B7-919F-79D305DDA261}"/>
    <dgm:cxn modelId="{13BBA92E-B56B-4065-AE03-D3ADB2C45062}" type="presOf" srcId="{57D348DF-A704-4517-8B90-4128F450D74E}" destId="{8C3C916C-DB34-4E28-B883-DD9606353D7C}" srcOrd="1" destOrd="0" presId="urn:microsoft.com/office/officeart/2005/8/layout/lProcess2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AF409B39-466D-4CB4-997D-55A6E5825925}" type="presOf" srcId="{3475C360-FA49-428D-9E8D-DBD31875A314}" destId="{29682118-3BD8-42D9-9FFB-EAAE808E8A02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9898CF61-AD57-4116-BB84-3C5FC56089EE}" srcId="{35DA90E3-8021-4875-AC5B-6EA22DA5E459}" destId="{0E71F675-EA6E-47AC-95EB-5D4BB8F14A38}" srcOrd="2" destOrd="0" parTransId="{5E722799-CA8F-44F0-A8A4-AE43F9BEABD9}" sibTransId="{19EE44DA-1DFE-4230-ACDA-EEAF6C8EB279}"/>
    <dgm:cxn modelId="{87937863-6FBB-44A7-951E-87052AED3DDF}" srcId="{3475C360-FA49-428D-9E8D-DBD31875A314}" destId="{A08BA273-EE6C-40EE-AEA4-43D22166CB85}" srcOrd="1" destOrd="0" parTransId="{9A6FBDD3-0E17-4D1C-9744-5B3F51021A47}" sibTransId="{B1F4BF57-55B0-483E-B9A5-21333ED9A08A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7B780B48-D430-4AD9-B490-21689FA9D549}" type="presOf" srcId="{3475C360-FA49-428D-9E8D-DBD31875A314}" destId="{6CBD108E-F796-4001-BFB3-1B92136E8BAB}" srcOrd="0" destOrd="0" presId="urn:microsoft.com/office/officeart/2005/8/layout/lProcess2"/>
    <dgm:cxn modelId="{6E186B4B-9784-4ECC-943C-040790EDDA15}" type="presOf" srcId="{CCC38EEF-D32B-4485-A746-1C360D62ABBB}" destId="{1D7864DB-7C57-49C6-B826-B2FC7E2AEEA1}" srcOrd="0" destOrd="0" presId="urn:microsoft.com/office/officeart/2005/8/layout/lProcess2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B8C7AE7C-E066-4544-90C5-50EFC0525409}" type="presOf" srcId="{68063476-B999-4687-84D5-18A33113EFD3}" destId="{FDC62BE3-DFD0-4D5A-9696-40A6B354E69E}" srcOrd="0" destOrd="0" presId="urn:microsoft.com/office/officeart/2005/8/layout/lProcess2"/>
    <dgm:cxn modelId="{81AE8684-7654-4565-B004-DBCC3F4D6792}" type="presOf" srcId="{32A77443-53AE-4FD6-98EA-30846F014428}" destId="{CB14FB9C-4EEA-4CB5-B7F1-BCE39A7FB3CB}" srcOrd="0" destOrd="0" presId="urn:microsoft.com/office/officeart/2005/8/layout/lProcess2"/>
    <dgm:cxn modelId="{B559E784-CCAC-4818-94BC-6DF71C6BD364}" srcId="{35DA90E3-8021-4875-AC5B-6EA22DA5E459}" destId="{316BE701-9714-43CE-BBA3-8808B28406E1}" srcOrd="1" destOrd="0" parTransId="{746DA2EF-53F8-4FB0-81D1-120489564F54}" sibTransId="{A85CEA35-77F6-4C4A-8564-C536B1D1775E}"/>
    <dgm:cxn modelId="{A8201188-F653-45C3-8241-070A11B7B482}" type="presOf" srcId="{BFE0B57F-DDA7-4AC5-AFD8-AB263D6582D1}" destId="{EFE74183-5BE9-4545-A262-F88F01632403}" srcOrd="0" destOrd="0" presId="urn:microsoft.com/office/officeart/2005/8/layout/lProcess2"/>
    <dgm:cxn modelId="{8FD10D89-6D8D-4D47-BDA7-08C0A29C9A2E}" srcId="{D58F48B4-F030-4267-8A21-C6232D869394}" destId="{3475C360-FA49-428D-9E8D-DBD31875A314}" srcOrd="5" destOrd="0" parTransId="{FF53140A-4BAD-42B0-B5A2-A32C8AB7B264}" sibTransId="{D6954811-D5AB-4B31-8FA8-C310C14DDDC5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A68BE692-79D9-4076-9E8E-C871725C9E96}" srcId="{D58F48B4-F030-4267-8A21-C6232D869394}" destId="{57D348DF-A704-4517-8B90-4128F450D74E}" srcOrd="4" destOrd="0" parTransId="{AF0EFD0F-77FE-468F-B151-2DEEDD5679D9}" sibTransId="{493CE1D7-CA61-4684-B2A5-8FC397094EB4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05E937A9-1067-42C7-BFE4-B22717C57B3E}" type="presOf" srcId="{A08BA273-EE6C-40EE-AEA4-43D22166CB85}" destId="{9245C364-2EFA-42A7-9492-6AD57727898D}" srcOrd="0" destOrd="0" presId="urn:microsoft.com/office/officeart/2005/8/layout/lProcess2"/>
    <dgm:cxn modelId="{1FF81AB8-CA56-4B1D-A251-68D8C21AEE37}" srcId="{87BEDBBE-B0DF-4FCB-9380-F3BFAFD64537}" destId="{CCC38EEF-D32B-4485-A746-1C360D62ABBB}" srcOrd="2" destOrd="0" parTransId="{8A7CB9A0-72FC-4AA7-B9C1-A8405995BBF7}" sibTransId="{70D38C77-E6E7-46B8-A222-CDF6E8D22454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1F008FEF-0144-4E50-97C8-13B846F622F4}" type="presOf" srcId="{0E71F675-EA6E-47AC-95EB-5D4BB8F14A38}" destId="{6A24525C-9641-49C1-8D4F-26EF22CCFD22}" srcOrd="0" destOrd="0" presId="urn:microsoft.com/office/officeart/2005/8/layout/lProcess2"/>
    <dgm:cxn modelId="{FB3E1AF1-6177-406D-B1B5-3573B0C5373A}" srcId="{3475C360-FA49-428D-9E8D-DBD31875A314}" destId="{EB8A4C1D-C231-4BBB-A8B1-0498453D68D5}" srcOrd="2" destOrd="0" parTransId="{2094D1C7-37D7-415C-B1F1-6E06CC15D5F9}" sibTransId="{7E44E647-325A-4437-B190-1E6B413DAD36}"/>
    <dgm:cxn modelId="{BAA249F6-AC7F-498A-869A-5C8F5076D648}" srcId="{3475C360-FA49-428D-9E8D-DBD31875A314}" destId="{32A77443-53AE-4FD6-98EA-30846F014428}" srcOrd="0" destOrd="0" parTransId="{80F6B7A8-6FC4-4B95-A575-F8DF7378BD2A}" sibTransId="{2D5419D2-2094-4AD8-9810-242465A1C81D}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3B7C22F9-1280-4E4E-A014-7DE2AC104D58}" type="presOf" srcId="{57D348DF-A704-4517-8B90-4128F450D74E}" destId="{74527BD2-109B-4018-84E5-F5A599F75077}" srcOrd="0" destOrd="0" presId="urn:microsoft.com/office/officeart/2005/8/layout/lProcess2"/>
    <dgm:cxn modelId="{B64A30F9-0D5E-45E0-B9C3-7BDC45714EC3}" srcId="{57D348DF-A704-4517-8B90-4128F450D74E}" destId="{BFE0B57F-DDA7-4AC5-AFD8-AB263D6582D1}" srcOrd="0" destOrd="0" parTransId="{2AADD431-D45B-4031-991E-70EDE60BC6F1}" sibTransId="{1606E06B-7616-4F56-968A-D59DA48EC0B5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742C08C-D576-446B-AD5F-496FC7663A6C}" type="presParOf" srcId="{A941BB9F-3290-4913-9F53-39A97B092CCD}" destId="{96FD51F3-15AD-454A-AC3D-906933BD5D47}" srcOrd="1" destOrd="0" presId="urn:microsoft.com/office/officeart/2005/8/layout/lProcess2"/>
    <dgm:cxn modelId="{376B4F26-7459-40DD-BC61-CA85B3D18C96}" type="presParOf" srcId="{A941BB9F-3290-4913-9F53-39A97B092CCD}" destId="{FDC62BE3-DFD0-4D5A-9696-40A6B354E69E}" srcOrd="2" destOrd="0" presId="urn:microsoft.com/office/officeart/2005/8/layout/lProcess2"/>
    <dgm:cxn modelId="{D8FF169E-C050-4253-9386-6845A75896FB}" type="presParOf" srcId="{A941BB9F-3290-4913-9F53-39A97B092CCD}" destId="{981328B1-9918-4244-AD15-14A178E5A9FF}" srcOrd="3" destOrd="0" presId="urn:microsoft.com/office/officeart/2005/8/layout/lProcess2"/>
    <dgm:cxn modelId="{1256E7D9-C6DE-4C0E-9AC3-EA53BD56CDA5}" type="presParOf" srcId="{A941BB9F-3290-4913-9F53-39A97B092CCD}" destId="{1D7864DB-7C57-49C6-B826-B2FC7E2AEEA1}" srcOrd="4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76ED833B-25D3-4549-A311-6A88483EE759}" type="presParOf" srcId="{CF1E9819-17EC-4A81-9B79-1F89BE267027}" destId="{A8947C83-881A-438B-96BE-5E02C7CADFFD}" srcOrd="1" destOrd="0" presId="urn:microsoft.com/office/officeart/2005/8/layout/lProcess2"/>
    <dgm:cxn modelId="{6F782A69-7DEC-479C-85C4-A08CC39B42BE}" type="presParOf" srcId="{CF1E9819-17EC-4A81-9B79-1F89BE267027}" destId="{303ECB64-9AC0-4600-82B5-0EE119E89731}" srcOrd="2" destOrd="0" presId="urn:microsoft.com/office/officeart/2005/8/layout/lProcess2"/>
    <dgm:cxn modelId="{A6031570-E057-4CF0-BBDD-E6FBE8D7D02F}" type="presParOf" srcId="{CF1E9819-17EC-4A81-9B79-1F89BE267027}" destId="{E682F6C5-3970-4BE5-B1B3-89AF663A3FAB}" srcOrd="3" destOrd="0" presId="urn:microsoft.com/office/officeart/2005/8/layout/lProcess2"/>
    <dgm:cxn modelId="{B0BCF823-5AC1-400B-AF01-FE0766E72B0A}" type="presParOf" srcId="{CF1E9819-17EC-4A81-9B79-1F89BE267027}" destId="{6A24525C-9641-49C1-8D4F-26EF22CCFD22}" srcOrd="4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14273FA7-0779-4381-A9FA-961258F2BC11}" type="presParOf" srcId="{FCCB9DFF-FC85-40A8-B0EA-51C524D27473}" destId="{3839EC1D-2567-4A1D-BFDB-D8549EDF7B81}" srcOrd="8" destOrd="0" presId="urn:microsoft.com/office/officeart/2005/8/layout/lProcess2"/>
    <dgm:cxn modelId="{79DB2F67-8539-4A9A-8D15-97FD3B8E8C48}" type="presParOf" srcId="{3839EC1D-2567-4A1D-BFDB-D8549EDF7B81}" destId="{74527BD2-109B-4018-84E5-F5A599F75077}" srcOrd="0" destOrd="0" presId="urn:microsoft.com/office/officeart/2005/8/layout/lProcess2"/>
    <dgm:cxn modelId="{54CB847E-1104-462E-B545-5DC806F76FD0}" type="presParOf" srcId="{3839EC1D-2567-4A1D-BFDB-D8549EDF7B81}" destId="{8C3C916C-DB34-4E28-B883-DD9606353D7C}" srcOrd="1" destOrd="0" presId="urn:microsoft.com/office/officeart/2005/8/layout/lProcess2"/>
    <dgm:cxn modelId="{52ED4329-C225-4AEB-AB6E-06E31EE4DE0D}" type="presParOf" srcId="{3839EC1D-2567-4A1D-BFDB-D8549EDF7B81}" destId="{E737A43C-51FA-4FB5-864C-09399FFFF128}" srcOrd="2" destOrd="0" presId="urn:microsoft.com/office/officeart/2005/8/layout/lProcess2"/>
    <dgm:cxn modelId="{2A3096FA-5995-43FA-B820-9768E2C83CBD}" type="presParOf" srcId="{E737A43C-51FA-4FB5-864C-09399FFFF128}" destId="{78D3AC1A-A5F0-4423-AF4C-35FEBF49EFC7}" srcOrd="0" destOrd="0" presId="urn:microsoft.com/office/officeart/2005/8/layout/lProcess2"/>
    <dgm:cxn modelId="{5F387544-DA6E-48F2-B145-962E42A2ABFA}" type="presParOf" srcId="{78D3AC1A-A5F0-4423-AF4C-35FEBF49EFC7}" destId="{EFE74183-5BE9-4545-A262-F88F01632403}" srcOrd="0" destOrd="0" presId="urn:microsoft.com/office/officeart/2005/8/layout/lProcess2"/>
    <dgm:cxn modelId="{81C40AE1-C3DC-4A8A-A051-4B534B3657C3}" type="presParOf" srcId="{FCCB9DFF-FC85-40A8-B0EA-51C524D27473}" destId="{7559AB55-FB24-4195-A0D2-DFE1EE7C9DB3}" srcOrd="9" destOrd="0" presId="urn:microsoft.com/office/officeart/2005/8/layout/lProcess2"/>
    <dgm:cxn modelId="{6E595E07-2C6D-4F61-868F-534A9994154F}" type="presParOf" srcId="{FCCB9DFF-FC85-40A8-B0EA-51C524D27473}" destId="{A3214172-E308-4821-9674-11C0DE2DC29A}" srcOrd="10" destOrd="0" presId="urn:microsoft.com/office/officeart/2005/8/layout/lProcess2"/>
    <dgm:cxn modelId="{8452CE1E-2F03-4078-A2E5-FBD1A69A46D6}" type="presParOf" srcId="{A3214172-E308-4821-9674-11C0DE2DC29A}" destId="{6CBD108E-F796-4001-BFB3-1B92136E8BAB}" srcOrd="0" destOrd="0" presId="urn:microsoft.com/office/officeart/2005/8/layout/lProcess2"/>
    <dgm:cxn modelId="{33A3D60B-AF1B-4D57-9D15-4DEFC91C31BA}" type="presParOf" srcId="{A3214172-E308-4821-9674-11C0DE2DC29A}" destId="{29682118-3BD8-42D9-9FFB-EAAE808E8A02}" srcOrd="1" destOrd="0" presId="urn:microsoft.com/office/officeart/2005/8/layout/lProcess2"/>
    <dgm:cxn modelId="{2775D8EB-1FC9-437D-9F0D-364B16BD4044}" type="presParOf" srcId="{A3214172-E308-4821-9674-11C0DE2DC29A}" destId="{26063293-0755-42DB-8789-36670CCC1F10}" srcOrd="2" destOrd="0" presId="urn:microsoft.com/office/officeart/2005/8/layout/lProcess2"/>
    <dgm:cxn modelId="{8D70EC6B-1D16-480A-9E1E-088D4C310F0E}" type="presParOf" srcId="{26063293-0755-42DB-8789-36670CCC1F10}" destId="{3F967666-4D25-4254-BC82-EEEA40F06394}" srcOrd="0" destOrd="0" presId="urn:microsoft.com/office/officeart/2005/8/layout/lProcess2"/>
    <dgm:cxn modelId="{58ABF396-BB38-4177-85F7-A90CDEC102E7}" type="presParOf" srcId="{3F967666-4D25-4254-BC82-EEEA40F06394}" destId="{CB14FB9C-4EEA-4CB5-B7F1-BCE39A7FB3CB}" srcOrd="0" destOrd="0" presId="urn:microsoft.com/office/officeart/2005/8/layout/lProcess2"/>
    <dgm:cxn modelId="{E1B8258C-44C9-41DB-9A75-670161AA5AD3}" type="presParOf" srcId="{3F967666-4D25-4254-BC82-EEEA40F06394}" destId="{1E8E8145-7A91-4BE9-B471-EACF6B946F9A}" srcOrd="1" destOrd="0" presId="urn:microsoft.com/office/officeart/2005/8/layout/lProcess2"/>
    <dgm:cxn modelId="{0668E983-2715-4213-938E-97537565B17F}" type="presParOf" srcId="{3F967666-4D25-4254-BC82-EEEA40F06394}" destId="{9245C364-2EFA-42A7-9492-6AD57727898D}" srcOrd="2" destOrd="0" presId="urn:microsoft.com/office/officeart/2005/8/layout/lProcess2"/>
    <dgm:cxn modelId="{21E87BB3-6707-4311-866C-AF715DDFDAA6}" type="presParOf" srcId="{3F967666-4D25-4254-BC82-EEEA40F06394}" destId="{768F47BA-F9F2-4D49-A882-A4E54DE473AE}" srcOrd="3" destOrd="0" presId="urn:microsoft.com/office/officeart/2005/8/layout/lProcess2"/>
    <dgm:cxn modelId="{9F70A64B-A690-4D96-8C9D-B44E656A9033}" type="presParOf" srcId="{3F967666-4D25-4254-BC82-EEEA40F06394}" destId="{177B9020-20BE-460E-8E1C-257FE7B132D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algn="ctr"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2B5AF5-0240-4B2C-A382-48BFAE55A5AD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970D395-6006-44D8-8DDF-FCEF48ECB553}" type="par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9BE86525-444B-40F8-A92D-1A6CF6201D4D}" type="sib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F4E9F6F2-2A50-4876-AB5C-93928618BA20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8BED45-A7CC-41F9-BC0D-F3AD6F9073A7}" type="par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6A52FE2F-C295-4954-B37A-B6CCFC69BFE8}" type="sib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F3A347FD-767A-4C0D-92BB-C7987EBA297D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6CB6BA6-80B9-4730-AD68-5E9E03DA206E}" type="par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8C1A7D2E-A930-4F4E-AF09-D131F22CC2B2}" type="sibTrans" cxnId="{1CC143F0-9CB9-452B-94E8-57E7D8473E10}">
      <dgm:prSet/>
      <dgm:spPr/>
      <dgm:t>
        <a:bodyPr/>
        <a:lstStyle/>
        <a:p>
          <a:pPr algn="ctr"/>
          <a:endParaRPr lang="en-US"/>
        </a:p>
      </dgm:t>
    </dgm:pt>
    <dgm:pt modelId="{7DED0EE3-F3CC-4F98-BFD1-EF6072408A17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694BAA9-AFD3-4BA8-BD17-3FE93B78495A}" type="par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07BFA3B2-006E-4125-A9BA-12FF93BEAA7D}" type="sibTrans" cxnId="{26B49D93-B942-4881-B1E3-4E6143D4A007}">
      <dgm:prSet/>
      <dgm:spPr/>
      <dgm:t>
        <a:bodyPr/>
        <a:lstStyle/>
        <a:p>
          <a:pPr algn="ctr"/>
          <a:endParaRPr lang="en-US"/>
        </a:p>
      </dgm:t>
    </dgm:pt>
    <dgm:pt modelId="{6B541F5D-14CB-4C4A-B747-0640FD34DC8C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9EE2962-BDF5-4380-B716-96662551AF6E}" type="par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AC4F6129-D141-4108-ACD0-EF05C5B9E02E}" type="sibTrans" cxnId="{C412A40A-61FB-479D-AA62-1CA241CD1393}">
      <dgm:prSet/>
      <dgm:spPr/>
      <dgm:t>
        <a:bodyPr/>
        <a:lstStyle/>
        <a:p>
          <a:pPr algn="ctr"/>
          <a:endParaRPr lang="en-US"/>
        </a:p>
      </dgm:t>
    </dgm:pt>
    <dgm:pt modelId="{3DC9928A-8F69-4916-8E74-C25FE05C7024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15D3FB8-F1F3-45F4-A48C-23625C4CCBCD}" type="parTrans" cxnId="{3A3A9E13-0342-46AF-9605-807B1CD8D048}">
      <dgm:prSet/>
      <dgm:spPr/>
      <dgm:t>
        <a:bodyPr/>
        <a:lstStyle/>
        <a:p>
          <a:pPr algn="ctr"/>
          <a:endParaRPr lang="en-US"/>
        </a:p>
      </dgm:t>
    </dgm:pt>
    <dgm:pt modelId="{9BCF182B-2647-47E5-99A5-865880330ADE}" type="sibTrans" cxnId="{3A3A9E13-0342-46AF-9605-807B1CD8D048}">
      <dgm:prSet/>
      <dgm:spPr/>
      <dgm:t>
        <a:bodyPr/>
        <a:lstStyle/>
        <a:p>
          <a:pPr algn="ctr"/>
          <a:endParaRPr lang="en-US"/>
        </a:p>
      </dgm:t>
    </dgm:pt>
    <dgm:pt modelId="{EB554AB5-4C63-4D3C-B00D-CE7D92F95F9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024F2E9-6D3D-4BBD-AEC9-46A27A6C1CFC}" type="parTrans" cxnId="{BBB2E7E7-BEDA-4436-9858-AC46820730F8}">
      <dgm:prSet/>
      <dgm:spPr/>
      <dgm:t>
        <a:bodyPr/>
        <a:lstStyle/>
        <a:p>
          <a:pPr algn="ctr"/>
          <a:endParaRPr lang="en-US"/>
        </a:p>
      </dgm:t>
    </dgm:pt>
    <dgm:pt modelId="{5A5333D7-1381-4B99-AB64-374DFD0296D5}" type="sibTrans" cxnId="{BBB2E7E7-BEDA-4436-9858-AC46820730F8}">
      <dgm:prSet/>
      <dgm:spPr/>
      <dgm:t>
        <a:bodyPr/>
        <a:lstStyle/>
        <a:p>
          <a:pPr algn="ctr"/>
          <a:endParaRPr lang="en-US"/>
        </a:p>
      </dgm:t>
    </dgm:pt>
    <dgm:pt modelId="{D56B803C-A975-400D-840A-E0CF10303E92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73AAC41-0E33-4642-8499-98E10A9DCF49}" type="parTrans" cxnId="{C65FA160-82A8-4AE4-AF00-F93A148A299E}">
      <dgm:prSet/>
      <dgm:spPr/>
      <dgm:t>
        <a:bodyPr/>
        <a:lstStyle/>
        <a:p>
          <a:pPr algn="ctr"/>
          <a:endParaRPr lang="en-US"/>
        </a:p>
      </dgm:t>
    </dgm:pt>
    <dgm:pt modelId="{F7C43169-A381-4B9E-AF89-FC6D8E4A744B}" type="sibTrans" cxnId="{C65FA160-82A8-4AE4-AF00-F93A148A299E}">
      <dgm:prSet/>
      <dgm:spPr/>
      <dgm:t>
        <a:bodyPr/>
        <a:lstStyle/>
        <a:p>
          <a:pPr algn="ctr"/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5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DF5DF23E-1DD6-4A03-8435-D851E070D50E}" type="pres">
      <dgm:prSet presAssocID="{332B5AF5-0240-4B2C-A382-48BFAE55A5AD}" presName="composite" presStyleCnt="0"/>
      <dgm:spPr/>
    </dgm:pt>
    <dgm:pt modelId="{64DADCAE-514A-4637-A60D-A0C7542166D4}" type="pres">
      <dgm:prSet presAssocID="{332B5AF5-0240-4B2C-A382-48BFAE55A5A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BC5AA1-31B4-4487-81F8-8ED82457D75C}" type="pres">
      <dgm:prSet presAssocID="{332B5AF5-0240-4B2C-A382-48BFAE55A5AD}" presName="desTx" presStyleLbl="alignAccFollowNode1" presStyleIdx="1" presStyleCnt="5">
        <dgm:presLayoutVars>
          <dgm:bulletEnabled val="1"/>
        </dgm:presLayoutVars>
      </dgm:prSet>
      <dgm:spPr/>
    </dgm:pt>
    <dgm:pt modelId="{5DF4AF9B-14F2-44F6-B65D-287A4D88A452}" type="pres">
      <dgm:prSet presAssocID="{9BE86525-444B-40F8-A92D-1A6CF6201D4D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2" presStyleCnt="5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3" presStyleCnt="5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412A40A-61FB-479D-AA62-1CA241CD1393}" srcId="{52C0C15D-FFD0-4DDE-825B-52BE82EC8CEF}" destId="{6B541F5D-14CB-4C4A-B747-0640FD34DC8C}" srcOrd="1" destOrd="0" parTransId="{79EE2962-BDF5-4380-B716-96662551AF6E}" sibTransId="{AC4F6129-D141-4108-ACD0-EF05C5B9E02E}"/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7976A0F-FC2F-46A9-A444-1FA4F5361AE5}" type="presOf" srcId="{63B91900-A6AE-4277-AA22-8ACF3E160385}" destId="{A4BC5AA1-31B4-4487-81F8-8ED82457D75C}" srcOrd="0" destOrd="0" presId="urn:microsoft.com/office/officeart/2005/8/layout/hList1"/>
    <dgm:cxn modelId="{3A3A9E13-0342-46AF-9605-807B1CD8D048}" srcId="{17FC6564-513D-4A55-9F7F-62E392AA7935}" destId="{3DC9928A-8F69-4916-8E74-C25FE05C7024}" srcOrd="2" destOrd="0" parTransId="{815D3FB8-F1F3-45F4-A48C-23625C4CCBCD}" sibTransId="{9BCF182B-2647-47E5-99A5-865880330ADE}"/>
    <dgm:cxn modelId="{DA97FE13-4BF3-498D-85D0-AE8B79918DE6}" srcId="{17FC6564-513D-4A55-9F7F-62E392AA7935}" destId="{F4E9F6F2-2A50-4876-AB5C-93928618BA20}" srcOrd="0" destOrd="0" parTransId="{BE8BED45-A7CC-41F9-BC0D-F3AD6F9073A7}" sibTransId="{6A52FE2F-C295-4954-B37A-B6CCFC69BFE8}"/>
    <dgm:cxn modelId="{DC52FD1A-C719-4986-A427-9C96E198143C}" type="presOf" srcId="{3DC9928A-8F69-4916-8E74-C25FE05C7024}" destId="{D87EFEDB-85BA-4EDC-9B24-C23A6B6F782B}" srcOrd="0" destOrd="2" presId="urn:microsoft.com/office/officeart/2005/8/layout/hList1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C65FA160-82A8-4AE4-AF00-F93A148A299E}" srcId="{52C0C15D-FFD0-4DDE-825B-52BE82EC8CEF}" destId="{D56B803C-A975-400D-840A-E0CF10303E92}" srcOrd="2" destOrd="0" parTransId="{A73AAC41-0E33-4642-8499-98E10A9DCF49}" sibTransId="{F7C43169-A381-4B9E-AF89-FC6D8E4A744B}"/>
    <dgm:cxn modelId="{5FC2A852-F5B0-4590-A194-8D68FEB7DDF0}" type="presOf" srcId="{EB554AB5-4C63-4D3C-B00D-CE7D92F95F91}" destId="{D05C6508-8D31-4F12-88AC-212898D2CACC}" srcOrd="0" destOrd="2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332B5AF5-0240-4B2C-A382-48BFAE55A5AD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12245D88-84C6-4FD2-8675-212C465D1A86}" type="presOf" srcId="{D56B803C-A975-400D-840A-E0CF10303E92}" destId="{3FE7DAB2-CEC6-4996-8043-00EA1182A7CA}" srcOrd="0" destOrd="2" presId="urn:microsoft.com/office/officeart/2005/8/layout/hList1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3372A58D-3B64-42A8-838C-A62D1533B165}" type="presOf" srcId="{F4E9F6F2-2A50-4876-AB5C-93928618BA20}" destId="{D87EFEDB-85BA-4EDC-9B24-C23A6B6F782B}" srcOrd="0" destOrd="0" presId="urn:microsoft.com/office/officeart/2005/8/layout/hList1"/>
    <dgm:cxn modelId="{26B49D93-B942-4881-B1E3-4E6143D4A007}" srcId="{368A00AE-79BD-4076-A967-3DBE24560E29}" destId="{7DED0EE3-F3CC-4F98-BFD1-EF6072408A17}" srcOrd="1" destOrd="0" parTransId="{A694BAA9-AFD3-4BA8-BD17-3FE93B78495A}" sibTransId="{07BFA3B2-006E-4125-A9BA-12FF93BEAA7D}"/>
    <dgm:cxn modelId="{9EB456A9-4B3C-4DCA-9467-78D4AE2D73C9}" type="presOf" srcId="{332B5AF5-0240-4B2C-A382-48BFAE55A5AD}" destId="{64DADCAE-514A-4637-A60D-A0C7542166D4}" srcOrd="0" destOrd="0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2462E9BF-36D7-4CC1-826A-7BFD46289BD4}" srcId="{4ACACB84-ECF7-4944-A3EE-C51FAD81620F}" destId="{332B5AF5-0240-4B2C-A382-48BFAE55A5AD}" srcOrd="1" destOrd="0" parTransId="{8970D395-6006-44D8-8DDF-FCEF48ECB553}" sibTransId="{9BE86525-444B-40F8-A92D-1A6CF6201D4D}"/>
    <dgm:cxn modelId="{944B77C2-D604-46B9-9A8C-39F383366650}" srcId="{4ACACB84-ECF7-4944-A3EE-C51FAD81620F}" destId="{639438E6-7BA1-441B-B69B-25CBB32CEE8D}" srcOrd="3" destOrd="0" parTransId="{0341E089-B055-4479-BED9-DF9A9DCB6DF2}" sibTransId="{23CEB7A0-06A7-4D85-8A39-A8E97B750420}"/>
    <dgm:cxn modelId="{B5B4B3C5-4D80-4AA2-966D-B9B44C7DDB6E}" type="presOf" srcId="{F3A347FD-767A-4C0D-92BB-C7987EBA297D}" destId="{D87EFEDB-85BA-4EDC-9B24-C23A6B6F782B}" srcOrd="0" destOrd="1" presId="urn:microsoft.com/office/officeart/2005/8/layout/hList1"/>
    <dgm:cxn modelId="{8621BFCD-8961-4F97-B078-A18F6AB536CE}" srcId="{4ACACB84-ECF7-4944-A3EE-C51FAD81620F}" destId="{368A00AE-79BD-4076-A967-3DBE24560E29}" srcOrd="2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A27295D3-995C-4FFA-B011-A894B9FEE395}" type="presOf" srcId="{7DED0EE3-F3CC-4F98-BFD1-EF6072408A17}" destId="{D05C6508-8D31-4F12-88AC-212898D2CACC}" srcOrd="0" destOrd="1" presId="urn:microsoft.com/office/officeart/2005/8/layout/hList1"/>
    <dgm:cxn modelId="{2504C6DA-3760-4DE5-B9B6-522AFB5B7286}" type="presOf" srcId="{6B541F5D-14CB-4C4A-B747-0640FD34DC8C}" destId="{3FE7DAB2-CEC6-4996-8043-00EA1182A7CA}" srcOrd="0" destOrd="1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BBB2E7E7-BEDA-4436-9858-AC46820730F8}" srcId="{368A00AE-79BD-4076-A967-3DBE24560E29}" destId="{EB554AB5-4C63-4D3C-B00D-CE7D92F95F91}" srcOrd="2" destOrd="0" parTransId="{E024F2E9-6D3D-4BBD-AEC9-46A27A6C1CFC}" sibTransId="{5A5333D7-1381-4B99-AB64-374DFD0296D5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4" destOrd="0" parTransId="{598D2FD2-4647-4FB4-B05E-277EA378C40F}" sibTransId="{AEE599CA-B163-4F3B-ABC8-CDE447130D2D}"/>
    <dgm:cxn modelId="{1CC143F0-9CB9-452B-94E8-57E7D8473E10}" srcId="{17FC6564-513D-4A55-9F7F-62E392AA7935}" destId="{F3A347FD-767A-4C0D-92BB-C7987EBA297D}" srcOrd="1" destOrd="0" parTransId="{06CB6BA6-80B9-4730-AD68-5E9E03DA206E}" sibTransId="{8C1A7D2E-A930-4F4E-AF09-D131F22CC2B2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BDC828C9-8A2C-4CAD-938D-9ABDABE798E3}" type="presParOf" srcId="{2A9C7D93-A237-47F8-82EA-BBA523778DB8}" destId="{DF5DF23E-1DD6-4A03-8435-D851E070D50E}" srcOrd="2" destOrd="0" presId="urn:microsoft.com/office/officeart/2005/8/layout/hList1"/>
    <dgm:cxn modelId="{11B0A316-9E83-4B38-A850-1559465C3FBC}" type="presParOf" srcId="{DF5DF23E-1DD6-4A03-8435-D851E070D50E}" destId="{64DADCAE-514A-4637-A60D-A0C7542166D4}" srcOrd="0" destOrd="0" presId="urn:microsoft.com/office/officeart/2005/8/layout/hList1"/>
    <dgm:cxn modelId="{540581C3-55A4-45D0-989B-262CFE020DF9}" type="presParOf" srcId="{DF5DF23E-1DD6-4A03-8435-D851E070D50E}" destId="{A4BC5AA1-31B4-4487-81F8-8ED82457D75C}" srcOrd="1" destOrd="0" presId="urn:microsoft.com/office/officeart/2005/8/layout/hList1"/>
    <dgm:cxn modelId="{355989AD-5BB3-42DF-8CA0-F2D8F15E4533}" type="presParOf" srcId="{2A9C7D93-A237-47F8-82EA-BBA523778DB8}" destId="{5DF4AF9B-14F2-44F6-B65D-287A4D88A452}" srcOrd="3" destOrd="0" presId="urn:microsoft.com/office/officeart/2005/8/layout/hList1"/>
    <dgm:cxn modelId="{CCBC6B47-FED7-4211-8EF0-961143DE1505}" type="presParOf" srcId="{2A9C7D93-A237-47F8-82EA-BBA523778DB8}" destId="{3D8EC27F-A069-4C86-8D4B-32812912D0AB}" srcOrd="4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5" destOrd="0" presId="urn:microsoft.com/office/officeart/2005/8/layout/hList1"/>
    <dgm:cxn modelId="{6295FAB7-EBD5-4554-A6E3-F7BCDAB55816}" type="presParOf" srcId="{2A9C7D93-A237-47F8-82EA-BBA523778DB8}" destId="{51630DBF-1B8D-42E7-814E-037FFA983FBD}" srcOrd="6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7" destOrd="0" presId="urn:microsoft.com/office/officeart/2005/8/layout/hList1"/>
    <dgm:cxn modelId="{F245AC7F-3B94-43C5-8629-D4DE513826ED}" type="presParOf" srcId="{2A9C7D93-A237-47F8-82EA-BBA523778DB8}" destId="{1B391979-D1C5-4162-A538-F84932D578C0}" srcOrd="8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البرتقالَ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9DEEA0-50F1-45E1-832F-B0EEACFC41D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الأخُ</a:t>
          </a:r>
        </a:p>
      </dgm:t>
    </dgm:pt>
    <dgm:pt modelId="{4610BA95-887E-4F3F-AC23-5031B00A020E}" type="parTrans" cxnId="{A0FB54D1-1B0F-4DAA-940C-B8BD5DCA7F7E}">
      <dgm:prSet/>
      <dgm:spPr/>
      <dgm:t>
        <a:bodyPr/>
        <a:lstStyle/>
        <a:p>
          <a:endParaRPr lang="en-US"/>
        </a:p>
      </dgm:t>
    </dgm:pt>
    <dgm:pt modelId="{F1D9C3CB-2E26-409E-8339-B0547B9992F5}" type="sibTrans" cxnId="{A0FB54D1-1B0F-4DAA-940C-B8BD5DCA7F7E}">
      <dgm:prSet/>
      <dgm:spPr/>
      <dgm:t>
        <a:bodyPr/>
        <a:lstStyle/>
        <a:p>
          <a:endParaRPr lang="en-US"/>
        </a:p>
      </dgm:t>
    </dgm:pt>
    <dgm:pt modelId="{33AC7A70-643C-4A32-A336-22AC293FFE2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56331952-3B15-4DA8-9EFB-86A762853DD1}" type="parTrans" cxnId="{CE402DFE-88FC-4E85-8E70-D420F6B0EF8C}">
      <dgm:prSet/>
      <dgm:spPr/>
      <dgm:t>
        <a:bodyPr/>
        <a:lstStyle/>
        <a:p>
          <a:endParaRPr lang="en-US"/>
        </a:p>
      </dgm:t>
    </dgm:pt>
    <dgm:pt modelId="{86F39464-9771-4A0F-B0B4-071272ADDB3C}" type="sibTrans" cxnId="{CE402DFE-88FC-4E85-8E70-D420F6B0EF8C}">
      <dgm:prSet/>
      <dgm:spPr/>
      <dgm:t>
        <a:bodyPr/>
        <a:lstStyle/>
        <a:p>
          <a:endParaRPr lang="en-US"/>
        </a:p>
      </dgm:t>
    </dgm:pt>
    <dgm:pt modelId="{3B4907CC-19F4-4477-8BBA-3DC24DB3F5B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gm:t>
    </dgm:pt>
    <dgm:pt modelId="{0DB01CFA-BA2D-484D-8492-6C2215FA93A7}" type="parTrans" cxnId="{15BD82F8-530F-4D18-ACD7-AEAFAA07D8BD}">
      <dgm:prSet/>
      <dgm:spPr/>
      <dgm:t>
        <a:bodyPr/>
        <a:lstStyle/>
        <a:p>
          <a:endParaRPr lang="en-US"/>
        </a:p>
      </dgm:t>
    </dgm:pt>
    <dgm:pt modelId="{496B3DB5-1DDC-4FC6-BDE6-55AAEA15491C}" type="sibTrans" cxnId="{15BD82F8-530F-4D18-ACD7-AEAFAA07D8BD}">
      <dgm:prSet/>
      <dgm:spPr/>
      <dgm:t>
        <a:bodyPr/>
        <a:lstStyle/>
        <a:p>
          <a:endParaRPr lang="en-US"/>
        </a:p>
      </dgm:t>
    </dgm:pt>
    <dgm:pt modelId="{B11DB18D-2FCB-4433-8901-0DD04020276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التفاحَ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F979CE5-E9B0-42D7-A6D8-C2C7B0967DE7}" type="parTrans" cxnId="{AF861EC4-C20A-4979-ADD8-DC49E31B3CF6}">
      <dgm:prSet/>
      <dgm:spPr/>
      <dgm:t>
        <a:bodyPr/>
        <a:lstStyle/>
        <a:p>
          <a:endParaRPr lang="en-US"/>
        </a:p>
      </dgm:t>
    </dgm:pt>
    <dgm:pt modelId="{712CA864-DFEC-45BA-B013-7B0319BAFEB8}" type="sibTrans" cxnId="{AF861EC4-C20A-4979-ADD8-DC49E31B3CF6}">
      <dgm:prSet/>
      <dgm:spPr/>
      <dgm:t>
        <a:bodyPr/>
        <a:lstStyle/>
        <a:p>
          <a:endParaRPr lang="en-US"/>
        </a:p>
      </dgm:t>
    </dgm:pt>
    <dgm:pt modelId="{D2D4F47B-3B0F-4D51-A05D-32932AF0951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EC1A4EC-8010-4728-B67E-6BE412784E98}" type="parTrans" cxnId="{B5EAB50F-F3F3-4433-BA4D-B23EC32034F2}">
      <dgm:prSet/>
      <dgm:spPr/>
      <dgm:t>
        <a:bodyPr/>
        <a:lstStyle/>
        <a:p>
          <a:endParaRPr lang="en-US"/>
        </a:p>
      </dgm:t>
    </dgm:pt>
    <dgm:pt modelId="{5C138A15-CBA5-4D17-B39C-8FF7011128EF}" type="sibTrans" cxnId="{B5EAB50F-F3F3-4433-BA4D-B23EC32034F2}">
      <dgm:prSet/>
      <dgm:spPr/>
      <dgm:t>
        <a:bodyPr/>
        <a:lstStyle/>
        <a:p>
          <a:endParaRPr lang="en-US"/>
        </a:p>
      </dgm:t>
    </dgm:pt>
    <dgm:pt modelId="{FB3AF68C-F7BA-4D82-902B-164E37E0CBA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02ECC93-4E31-4E49-B4E0-A3F31AE75013}" type="parTrans" cxnId="{C8F35D44-1F96-442F-A935-26416A858CA6}">
      <dgm:prSet/>
      <dgm:spPr/>
      <dgm:t>
        <a:bodyPr/>
        <a:lstStyle/>
        <a:p>
          <a:endParaRPr lang="en-US"/>
        </a:p>
      </dgm:t>
    </dgm:pt>
    <dgm:pt modelId="{EF5BCF84-42A3-465C-8C74-7ACB8FF6CF04}" type="sibTrans" cxnId="{C8F35D44-1F96-442F-A935-26416A858CA6}">
      <dgm:prSet/>
      <dgm:spPr/>
      <dgm:t>
        <a:bodyPr/>
        <a:lstStyle/>
        <a:p>
          <a:endParaRPr lang="en-US"/>
        </a:p>
      </dgm:t>
    </dgm:pt>
    <dgm:pt modelId="{2A42AA37-B9F2-45EC-8718-06F6A93E066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AE76D87-765D-4A41-9594-5629A16FA719}" type="parTrans" cxnId="{08B5CA8C-2784-4A21-9310-0B0A4DD0D034}">
      <dgm:prSet/>
      <dgm:spPr/>
      <dgm:t>
        <a:bodyPr/>
        <a:lstStyle/>
        <a:p>
          <a:endParaRPr lang="en-US"/>
        </a:p>
      </dgm:t>
    </dgm:pt>
    <dgm:pt modelId="{00B4A3D2-CCBF-4AB1-8A34-93BEBB0C4F65}" type="sibTrans" cxnId="{08B5CA8C-2784-4A21-9310-0B0A4DD0D034}">
      <dgm:prSet/>
      <dgm:spPr/>
      <dgm:t>
        <a:bodyPr/>
        <a:lstStyle/>
        <a:p>
          <a:endParaRPr lang="en-US"/>
        </a:p>
      </dgm:t>
    </dgm:pt>
    <dgm:pt modelId="{E952E8A8-C3A7-4AED-9B43-6AD7A4D7D74A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gm:t>
    </dgm:pt>
    <dgm:pt modelId="{463EE081-8591-43F0-A410-06B9CB84B945}" type="parTrans" cxnId="{EE3056F7-4F11-4C4E-A135-D8B7FDD6F2B2}">
      <dgm:prSet/>
      <dgm:spPr/>
      <dgm:t>
        <a:bodyPr/>
        <a:lstStyle/>
        <a:p>
          <a:endParaRPr lang="en-US"/>
        </a:p>
      </dgm:t>
    </dgm:pt>
    <dgm:pt modelId="{154AFB8D-AF6B-4C08-9207-3C0BCB0D7728}" type="sibTrans" cxnId="{EE3056F7-4F11-4C4E-A135-D8B7FDD6F2B2}">
      <dgm:prSet/>
      <dgm:spPr/>
      <dgm:t>
        <a:bodyPr/>
        <a:lstStyle/>
        <a:p>
          <a:endParaRPr lang="en-US"/>
        </a:p>
      </dgm:t>
    </dgm:pt>
    <dgm:pt modelId="{3BC5A834-DDBA-4726-9C59-BC2600E2F0F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8920335-D1EB-42F2-8527-043FB69768BF}" type="parTrans" cxnId="{17A0EBE5-328E-4F2E-B016-42EBBE06492D}">
      <dgm:prSet/>
      <dgm:spPr/>
      <dgm:t>
        <a:bodyPr/>
        <a:lstStyle/>
        <a:p>
          <a:endParaRPr lang="en-US"/>
        </a:p>
      </dgm:t>
    </dgm:pt>
    <dgm:pt modelId="{BF41C458-D380-433C-9B43-C1CC0943912E}" type="sibTrans" cxnId="{17A0EBE5-328E-4F2E-B016-42EBBE06492D}">
      <dgm:prSet/>
      <dgm:spPr/>
      <dgm:t>
        <a:bodyPr/>
        <a:lstStyle/>
        <a:p>
          <a:endParaRPr lang="en-US"/>
        </a:p>
      </dgm:t>
    </dgm:pt>
    <dgm:pt modelId="{6918D25B-E2C2-4526-9E7A-8168338BC1C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55E1F18-3B60-422B-901A-02F087897D44}" type="parTrans" cxnId="{FE951A8C-6155-46B8-BAEE-9EC8611703F7}">
      <dgm:prSet/>
      <dgm:spPr/>
      <dgm:t>
        <a:bodyPr/>
        <a:lstStyle/>
        <a:p>
          <a:endParaRPr lang="en-US"/>
        </a:p>
      </dgm:t>
    </dgm:pt>
    <dgm:pt modelId="{4BC4C91B-5086-4093-8167-03D7A57A44E6}" type="sibTrans" cxnId="{FE951A8C-6155-46B8-BAEE-9EC8611703F7}">
      <dgm:prSet/>
      <dgm:spPr/>
      <dgm:t>
        <a:bodyPr/>
        <a:lstStyle/>
        <a:p>
          <a:endParaRPr lang="en-US"/>
        </a:p>
      </dgm:t>
    </dgm:pt>
    <dgm:pt modelId="{D76701EE-B687-4CB1-92FC-9F15DA62ECD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5A36E2E-0A0B-4620-BACD-6C9259706A91}" type="parTrans" cxnId="{F5C7AB46-AE48-4ED0-B04D-009CF6B32B09}">
      <dgm:prSet/>
      <dgm:spPr/>
      <dgm:t>
        <a:bodyPr/>
        <a:lstStyle/>
        <a:p>
          <a:endParaRPr lang="en-US"/>
        </a:p>
      </dgm:t>
    </dgm:pt>
    <dgm:pt modelId="{BF8FA1C6-838F-48CE-B92F-306EF673BECB}" type="sibTrans" cxnId="{F5C7AB46-AE48-4ED0-B04D-009CF6B32B09}">
      <dgm:prSet/>
      <dgm:spPr/>
      <dgm:t>
        <a:bodyPr/>
        <a:lstStyle/>
        <a:p>
          <a:endParaRPr lang="en-US"/>
        </a:p>
      </dgm:t>
    </dgm:pt>
    <dgm:pt modelId="{08714DA9-E177-4658-A330-2F28A885CB9B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gm:t>
    </dgm:pt>
    <dgm:pt modelId="{B0A00026-51F9-41DC-AF40-2603F60683F4}" type="parTrans" cxnId="{4DD7BC10-BCD3-4751-BD4A-F592AD201C0C}">
      <dgm:prSet/>
      <dgm:spPr/>
      <dgm:t>
        <a:bodyPr/>
        <a:lstStyle/>
        <a:p>
          <a:endParaRPr lang="en-US"/>
        </a:p>
      </dgm:t>
    </dgm:pt>
    <dgm:pt modelId="{609553E8-45AB-46B1-8F2F-BAC5AB0B61EB}" type="sibTrans" cxnId="{4DD7BC10-BCD3-4751-BD4A-F592AD201C0C}">
      <dgm:prSet/>
      <dgm:spPr/>
      <dgm:t>
        <a:bodyPr/>
        <a:lstStyle/>
        <a:p>
          <a:endParaRPr lang="en-US"/>
        </a:p>
      </dgm:t>
    </dgm:pt>
    <dgm:pt modelId="{34B4B9AE-93F3-4D9B-8128-79B266EAE0A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9D2D3F6-5D3A-4E46-924F-B59DBE6BFF68}" type="parTrans" cxnId="{8040347B-F7C1-490F-92BF-94A2756532A0}">
      <dgm:prSet/>
      <dgm:spPr/>
      <dgm:t>
        <a:bodyPr/>
        <a:lstStyle/>
        <a:p>
          <a:endParaRPr lang="en-US"/>
        </a:p>
      </dgm:t>
    </dgm:pt>
    <dgm:pt modelId="{29369B66-C92C-4348-9900-2535BF582F98}" type="sibTrans" cxnId="{8040347B-F7C1-490F-92BF-94A2756532A0}">
      <dgm:prSet/>
      <dgm:spPr/>
      <dgm:t>
        <a:bodyPr/>
        <a:lstStyle/>
        <a:p>
          <a:endParaRPr lang="en-US"/>
        </a:p>
      </dgm:t>
    </dgm:pt>
    <dgm:pt modelId="{BB3A69BE-524F-4CBC-9BA2-6EF4706428F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48BB1FA-2C8C-4147-B6E3-D5A5E6573D72}" type="parTrans" cxnId="{5BCB8DAE-A015-4841-AC25-F547E04EEFC6}">
      <dgm:prSet/>
      <dgm:spPr/>
      <dgm:t>
        <a:bodyPr/>
        <a:lstStyle/>
        <a:p>
          <a:endParaRPr lang="en-US"/>
        </a:p>
      </dgm:t>
    </dgm:pt>
    <dgm:pt modelId="{6D351DDE-15FE-4D8D-B024-2CE75143DBA0}" type="sibTrans" cxnId="{5BCB8DAE-A015-4841-AC25-F547E04EEFC6}">
      <dgm:prSet/>
      <dgm:spPr/>
      <dgm:t>
        <a:bodyPr/>
        <a:lstStyle/>
        <a:p>
          <a:endParaRPr lang="en-US"/>
        </a:p>
      </dgm:t>
    </dgm:pt>
    <dgm:pt modelId="{B1DDE03E-EE37-42CF-A8FE-75F91ECA6D3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F03673-B35B-4A5F-B986-AD8D305EBAD7}" type="parTrans" cxnId="{25ADDC4C-0D34-4C2D-888B-1FC56B7EEA09}">
      <dgm:prSet/>
      <dgm:spPr/>
      <dgm:t>
        <a:bodyPr/>
        <a:lstStyle/>
        <a:p>
          <a:endParaRPr lang="en-US"/>
        </a:p>
      </dgm:t>
    </dgm:pt>
    <dgm:pt modelId="{22A2C5B5-63B5-4F37-8C23-696F8561CBED}" type="sibTrans" cxnId="{25ADDC4C-0D34-4C2D-888B-1FC56B7EEA09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ADF27CF8-FD36-4B91-91E8-CED31AE3F5CA}" type="pres">
      <dgm:prSet presAssocID="{33AC7A70-643C-4A32-A336-22AC293FFE25}" presName="childNode" presStyleLbl="node1" presStyleIdx="0" presStyleCnt="14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280B8A5-B99A-4E1F-9E9A-3CFE9BE3C547}" type="pres">
      <dgm:prSet presAssocID="{309DEEA0-50F1-45E1-832F-B0EEACFC41D0}" presName="compNode" presStyleCnt="0"/>
      <dgm:spPr/>
    </dgm:pt>
    <dgm:pt modelId="{3A5837EE-284B-46E7-A2ED-C8232927C012}" type="pres">
      <dgm:prSet presAssocID="{309DEEA0-50F1-45E1-832F-B0EEACFC41D0}" presName="aNode" presStyleLbl="bgShp" presStyleIdx="1" presStyleCnt="6"/>
      <dgm:spPr/>
    </dgm:pt>
    <dgm:pt modelId="{6525152F-7EE7-40CC-BB34-A3840B822778}" type="pres">
      <dgm:prSet presAssocID="{309DEEA0-50F1-45E1-832F-B0EEACFC41D0}" presName="textNode" presStyleLbl="bgShp" presStyleIdx="1" presStyleCnt="6"/>
      <dgm:spPr/>
    </dgm:pt>
    <dgm:pt modelId="{DD142B7C-1F55-4B61-8D43-7542945CEAD0}" type="pres">
      <dgm:prSet presAssocID="{309DEEA0-50F1-45E1-832F-B0EEACFC41D0}" presName="compChildNode" presStyleCnt="0"/>
      <dgm:spPr/>
    </dgm:pt>
    <dgm:pt modelId="{8EB329E0-BEDD-4923-993F-E13B024B02F3}" type="pres">
      <dgm:prSet presAssocID="{309DEEA0-50F1-45E1-832F-B0EEACFC41D0}" presName="theInnerList" presStyleCnt="0"/>
      <dgm:spPr/>
    </dgm:pt>
    <dgm:pt modelId="{CAAABF41-835B-4291-B24E-5FB1B0AECD1F}" type="pres">
      <dgm:prSet presAssocID="{3B4907CC-19F4-4477-8BBA-3DC24DB3F5BD}" presName="childNode" presStyleLbl="node1" presStyleIdx="1" presStyleCnt="14">
        <dgm:presLayoutVars>
          <dgm:bulletEnabled val="1"/>
        </dgm:presLayoutVars>
      </dgm:prSet>
      <dgm:spPr/>
    </dgm:pt>
    <dgm:pt modelId="{804CA9F7-78CE-48A1-80C8-FFCEA183FDA2}" type="pres">
      <dgm:prSet presAssocID="{3B4907CC-19F4-4477-8BBA-3DC24DB3F5BD}" presName="aSpace2" presStyleCnt="0"/>
      <dgm:spPr/>
    </dgm:pt>
    <dgm:pt modelId="{673AD4C3-E858-47D5-953C-4D094437D5BE}" type="pres">
      <dgm:prSet presAssocID="{E952E8A8-C3A7-4AED-9B43-6AD7A4D7D74A}" presName="childNode" presStyleLbl="node1" presStyleIdx="2" presStyleCnt="14" custLinFactNeighborX="-5442" custLinFactNeighborY="12952">
        <dgm:presLayoutVars>
          <dgm:bulletEnabled val="1"/>
        </dgm:presLayoutVars>
      </dgm:prSet>
      <dgm:spPr/>
    </dgm:pt>
    <dgm:pt modelId="{B9BEBD9A-9C0B-4B70-AC07-4E1BF74289B8}" type="pres">
      <dgm:prSet presAssocID="{E952E8A8-C3A7-4AED-9B43-6AD7A4D7D74A}" presName="aSpace2" presStyleCnt="0"/>
      <dgm:spPr/>
    </dgm:pt>
    <dgm:pt modelId="{FEA18DDA-2850-431C-98B4-B39D71E0A439}" type="pres">
      <dgm:prSet presAssocID="{08714DA9-E177-4658-A330-2F28A885CB9B}" presName="childNode" presStyleLbl="node1" presStyleIdx="3" presStyleCnt="14">
        <dgm:presLayoutVars>
          <dgm:bulletEnabled val="1"/>
        </dgm:presLayoutVars>
      </dgm:prSet>
      <dgm:spPr/>
    </dgm:pt>
    <dgm:pt modelId="{558F5630-4CDE-4CD2-9544-AA1575215AE6}" type="pres">
      <dgm:prSet presAssocID="{309DEEA0-50F1-45E1-832F-B0EEACFC41D0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2" presStyleCnt="6"/>
      <dgm:spPr/>
    </dgm:pt>
    <dgm:pt modelId="{7F6A3DCC-5C4A-4DA0-A9B6-0E93A1BB159E}" type="pres">
      <dgm:prSet presAssocID="{2E6FB10D-CEFA-4AD7-98F6-361F234D2612}" presName="textNode" presStyleLbl="bgShp" presStyleIdx="2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4" presStyleCnt="14">
        <dgm:presLayoutVars>
          <dgm:bulletEnabled val="1"/>
        </dgm:presLayoutVars>
      </dgm:prSet>
      <dgm:spPr/>
    </dgm:pt>
    <dgm:pt modelId="{2CB7D694-A3BF-48DE-A9D5-EC2CC0FD84E6}" type="pres">
      <dgm:prSet presAssocID="{ADD7E505-9690-470C-A1EB-D4B38121B7ED}" presName="aSpace2" presStyleCnt="0"/>
      <dgm:spPr/>
    </dgm:pt>
    <dgm:pt modelId="{F8041367-9252-40E0-93B8-63F21838C5BC}" type="pres">
      <dgm:prSet presAssocID="{3BC5A834-DDBA-4726-9C59-BC2600E2F0F1}" presName="childNode" presStyleLbl="node1" presStyleIdx="5" presStyleCnt="14">
        <dgm:presLayoutVars>
          <dgm:bulletEnabled val="1"/>
        </dgm:presLayoutVars>
      </dgm:prSet>
      <dgm:spPr/>
    </dgm:pt>
    <dgm:pt modelId="{0D3E5185-F14E-4005-918F-600488C86529}" type="pres">
      <dgm:prSet presAssocID="{3BC5A834-DDBA-4726-9C59-BC2600E2F0F1}" presName="aSpace2" presStyleCnt="0"/>
      <dgm:spPr/>
    </dgm:pt>
    <dgm:pt modelId="{5DB948D5-14F5-48D0-8354-22F5FFC8EB61}" type="pres">
      <dgm:prSet presAssocID="{34B4B9AE-93F3-4D9B-8128-79B266EAE0AA}" presName="childNode" presStyleLbl="node1" presStyleIdx="6" presStyleCnt="14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E987A14F-8199-43FB-9908-450D604EA59F}" type="pres">
      <dgm:prSet presAssocID="{FB3AF68C-F7BA-4D82-902B-164E37E0CBA8}" presName="childNode" presStyleLbl="node1" presStyleIdx="7" presStyleCnt="14">
        <dgm:presLayoutVars>
          <dgm:bulletEnabled val="1"/>
        </dgm:presLayoutVars>
      </dgm:prSet>
      <dgm:spPr/>
    </dgm:pt>
    <dgm:pt modelId="{3C1A55C3-E88F-4F93-AFAD-AA6C2BDFEE33}" type="pres">
      <dgm:prSet presAssocID="{FB3AF68C-F7BA-4D82-902B-164E37E0CBA8}" presName="aSpace2" presStyleCnt="0"/>
      <dgm:spPr/>
    </dgm:pt>
    <dgm:pt modelId="{8287AD67-01E4-45D5-944A-767444F23C6A}" type="pres">
      <dgm:prSet presAssocID="{6918D25B-E2C2-4526-9E7A-8168338BC1C9}" presName="childNode" presStyleLbl="node1" presStyleIdx="8" presStyleCnt="14">
        <dgm:presLayoutVars>
          <dgm:bulletEnabled val="1"/>
        </dgm:presLayoutVars>
      </dgm:prSet>
      <dgm:spPr/>
    </dgm:pt>
    <dgm:pt modelId="{52CF1610-4999-44F7-B6DC-798859FEAB86}" type="pres">
      <dgm:prSet presAssocID="{6918D25B-E2C2-4526-9E7A-8168338BC1C9}" presName="aSpace2" presStyleCnt="0"/>
      <dgm:spPr/>
    </dgm:pt>
    <dgm:pt modelId="{3420F30F-116C-4654-B613-280F2ED810AE}" type="pres">
      <dgm:prSet presAssocID="{BB3A69BE-524F-4CBC-9BA2-6EF4706428FD}" presName="childNode" presStyleLbl="node1" presStyleIdx="9" presStyleCnt="14">
        <dgm:presLayoutVars>
          <dgm:bulletEnabled val="1"/>
        </dgm:presLayoutVars>
      </dgm:prSet>
      <dgm:spPr/>
    </dgm:pt>
    <dgm:pt modelId="{B77EBC2E-E57A-4AC1-8698-7BB3A5194993}" type="pres">
      <dgm:prSet presAssocID="{A0901E74-3DFE-4250-B5C5-E230AF34335E}" presName="aSpace" presStyleCnt="0"/>
      <dgm:spPr/>
    </dgm:pt>
    <dgm:pt modelId="{D0C47CC6-B51C-40EE-BBAC-36C3407EDEF3}" type="pres">
      <dgm:prSet presAssocID="{D2D4F47B-3B0F-4D51-A05D-32932AF09511}" presName="compNode" presStyleCnt="0"/>
      <dgm:spPr/>
    </dgm:pt>
    <dgm:pt modelId="{428F370E-2267-492C-9E0A-04E861B83902}" type="pres">
      <dgm:prSet presAssocID="{D2D4F47B-3B0F-4D51-A05D-32932AF09511}" presName="aNode" presStyleLbl="bgShp" presStyleIdx="4" presStyleCnt="6"/>
      <dgm:spPr/>
    </dgm:pt>
    <dgm:pt modelId="{A8358F06-83B5-4D90-85BB-9241C552D7E0}" type="pres">
      <dgm:prSet presAssocID="{D2D4F47B-3B0F-4D51-A05D-32932AF09511}" presName="textNode" presStyleLbl="bgShp" presStyleIdx="4" presStyleCnt="6"/>
      <dgm:spPr/>
    </dgm:pt>
    <dgm:pt modelId="{0F559930-682D-49B2-B223-BD27B1182D2C}" type="pres">
      <dgm:prSet presAssocID="{D2D4F47B-3B0F-4D51-A05D-32932AF09511}" presName="compChildNode" presStyleCnt="0"/>
      <dgm:spPr/>
    </dgm:pt>
    <dgm:pt modelId="{69B790E0-6093-4DA5-B929-213949AEE1AA}" type="pres">
      <dgm:prSet presAssocID="{D2D4F47B-3B0F-4D51-A05D-32932AF09511}" presName="theInnerList" presStyleCnt="0"/>
      <dgm:spPr/>
    </dgm:pt>
    <dgm:pt modelId="{814E352E-D43B-4ADF-8694-C0C4274AB4D3}" type="pres">
      <dgm:prSet presAssocID="{2A42AA37-B9F2-45EC-8718-06F6A93E066C}" presName="childNode" presStyleLbl="node1" presStyleIdx="10" presStyleCnt="14">
        <dgm:presLayoutVars>
          <dgm:bulletEnabled val="1"/>
        </dgm:presLayoutVars>
      </dgm:prSet>
      <dgm:spPr/>
    </dgm:pt>
    <dgm:pt modelId="{7611E306-27AD-463E-9001-CC3B7B16A803}" type="pres">
      <dgm:prSet presAssocID="{D2D4F47B-3B0F-4D51-A05D-32932AF09511}" presName="aSpace" presStyleCnt="0"/>
      <dgm:spPr/>
    </dgm:pt>
    <dgm:pt modelId="{6E3A63BF-21EB-43D8-B2FD-D2F499C4E44F}" type="pres">
      <dgm:prSet presAssocID="{B11DB18D-2FCB-4433-8901-0DD040202762}" presName="compNode" presStyleCnt="0"/>
      <dgm:spPr/>
    </dgm:pt>
    <dgm:pt modelId="{5252EA59-3F09-4CCC-8114-11EA6848A814}" type="pres">
      <dgm:prSet presAssocID="{B11DB18D-2FCB-4433-8901-0DD040202762}" presName="aNode" presStyleLbl="bgShp" presStyleIdx="5" presStyleCnt="6"/>
      <dgm:spPr/>
    </dgm:pt>
    <dgm:pt modelId="{4E69163E-2964-4F66-9A92-E0875997A414}" type="pres">
      <dgm:prSet presAssocID="{B11DB18D-2FCB-4433-8901-0DD040202762}" presName="textNode" presStyleLbl="bgShp" presStyleIdx="5" presStyleCnt="6"/>
      <dgm:spPr/>
    </dgm:pt>
    <dgm:pt modelId="{50ABC8B8-81ED-4F98-A3B5-ACF115C74618}" type="pres">
      <dgm:prSet presAssocID="{B11DB18D-2FCB-4433-8901-0DD040202762}" presName="compChildNode" presStyleCnt="0"/>
      <dgm:spPr/>
    </dgm:pt>
    <dgm:pt modelId="{9E2F154E-F230-465F-A617-F51C162FA244}" type="pres">
      <dgm:prSet presAssocID="{B11DB18D-2FCB-4433-8901-0DD040202762}" presName="theInnerList" presStyleCnt="0"/>
      <dgm:spPr/>
    </dgm:pt>
    <dgm:pt modelId="{CA46D131-27C8-4B25-A45B-DD3892AA816D}" type="pres">
      <dgm:prSet presAssocID="{D5B21212-34BB-430E-B8EB-F8F12B3C9A3C}" presName="childNode" presStyleLbl="node1" presStyleIdx="11" presStyleCnt="14">
        <dgm:presLayoutVars>
          <dgm:bulletEnabled val="1"/>
        </dgm:presLayoutVars>
      </dgm:prSet>
      <dgm:spPr/>
    </dgm:pt>
    <dgm:pt modelId="{DA666188-064F-45A2-8302-085392B9E387}" type="pres">
      <dgm:prSet presAssocID="{D5B21212-34BB-430E-B8EB-F8F12B3C9A3C}" presName="aSpace2" presStyleCnt="0"/>
      <dgm:spPr/>
    </dgm:pt>
    <dgm:pt modelId="{657CE6E0-EA99-408A-AF3B-77368A091563}" type="pres">
      <dgm:prSet presAssocID="{D76701EE-B687-4CB1-92FC-9F15DA62ECDC}" presName="childNode" presStyleLbl="node1" presStyleIdx="12" presStyleCnt="14">
        <dgm:presLayoutVars>
          <dgm:bulletEnabled val="1"/>
        </dgm:presLayoutVars>
      </dgm:prSet>
      <dgm:spPr/>
    </dgm:pt>
    <dgm:pt modelId="{395AFD5F-7597-4AB1-A6EC-41B1BE1A2163}" type="pres">
      <dgm:prSet presAssocID="{D76701EE-B687-4CB1-92FC-9F15DA62ECDC}" presName="aSpace2" presStyleCnt="0"/>
      <dgm:spPr/>
    </dgm:pt>
    <dgm:pt modelId="{16B0DBDF-2230-44E4-A6DD-46DD9BEC0A4F}" type="pres">
      <dgm:prSet presAssocID="{B1DDE03E-EE37-42CF-A8FE-75F91ECA6D36}" presName="childNode" presStyleLbl="node1" presStyleIdx="13" presStyleCnt="14">
        <dgm:presLayoutVars>
          <dgm:bulletEnabled val="1"/>
        </dgm:presLayoutVars>
      </dgm:prSet>
      <dgm:spPr/>
    </dgm:pt>
  </dgm:ptLst>
  <dgm:cxnLst>
    <dgm:cxn modelId="{AD12C201-897D-459D-BBFC-58796952314C}" type="presOf" srcId="{6918D25B-E2C2-4526-9E7A-8168338BC1C9}" destId="{8287AD67-01E4-45D5-944A-767444F23C6A}" srcOrd="0" destOrd="0" presId="urn:microsoft.com/office/officeart/2005/8/layout/lProcess2"/>
    <dgm:cxn modelId="{B5EAB50F-F3F3-4433-BA4D-B23EC32034F2}" srcId="{D58F48B4-F030-4267-8A21-C6232D869394}" destId="{D2D4F47B-3B0F-4D51-A05D-32932AF09511}" srcOrd="4" destOrd="0" parTransId="{0EC1A4EC-8010-4728-B67E-6BE412784E98}" sibTransId="{5C138A15-CBA5-4D17-B39C-8FF7011128EF}"/>
    <dgm:cxn modelId="{4DD7BC10-BCD3-4751-BD4A-F592AD201C0C}" srcId="{309DEEA0-50F1-45E1-832F-B0EEACFC41D0}" destId="{08714DA9-E177-4658-A330-2F28A885CB9B}" srcOrd="2" destOrd="0" parTransId="{B0A00026-51F9-41DC-AF40-2603F60683F4}" sibTransId="{609553E8-45AB-46B1-8F2F-BAC5AB0B61EB}"/>
    <dgm:cxn modelId="{F5B5BB1A-104C-43C4-B389-626AA60D2495}" type="presOf" srcId="{309DEEA0-50F1-45E1-832F-B0EEACFC41D0}" destId="{6525152F-7EE7-40CC-BB34-A3840B822778}" srcOrd="1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104C11F-5E95-4215-B56D-830C6089DA6C}" type="presOf" srcId="{B11DB18D-2FCB-4433-8901-0DD040202762}" destId="{4E69163E-2964-4F66-9A92-E0875997A414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2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D6654160-F977-4204-BB19-2D6B862C085D}" type="presOf" srcId="{3B4907CC-19F4-4477-8BBA-3DC24DB3F5BD}" destId="{CAAABF41-835B-4291-B24E-5FB1B0AECD1F}" srcOrd="0" destOrd="0" presId="urn:microsoft.com/office/officeart/2005/8/layout/lProcess2"/>
    <dgm:cxn modelId="{CD455543-AFE4-41CE-BD88-3A9A4891C74A}" type="presOf" srcId="{2A42AA37-B9F2-45EC-8718-06F6A93E066C}" destId="{814E352E-D43B-4ADF-8694-C0C4274AB4D3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8F35D44-1F96-442F-A935-26416A858CA6}" srcId="{A0901E74-3DFE-4250-B5C5-E230AF34335E}" destId="{FB3AF68C-F7BA-4D82-902B-164E37E0CBA8}" srcOrd="0" destOrd="0" parTransId="{302ECC93-4E31-4E49-B4E0-A3F31AE75013}" sibTransId="{EF5BCF84-42A3-465C-8C74-7ACB8FF6CF04}"/>
    <dgm:cxn modelId="{F5C7AB46-AE48-4ED0-B04D-009CF6B32B09}" srcId="{B11DB18D-2FCB-4433-8901-0DD040202762}" destId="{D76701EE-B687-4CB1-92FC-9F15DA62ECDC}" srcOrd="1" destOrd="0" parTransId="{C5A36E2E-0A0B-4620-BACD-6C9259706A91}" sibTransId="{BF8FA1C6-838F-48CE-B92F-306EF673BECB}"/>
    <dgm:cxn modelId="{25ADDC4C-0D34-4C2D-888B-1FC56B7EEA09}" srcId="{B11DB18D-2FCB-4433-8901-0DD040202762}" destId="{B1DDE03E-EE37-42CF-A8FE-75F91ECA6D36}" srcOrd="2" destOrd="0" parTransId="{95F03673-B35B-4A5F-B986-AD8D305EBAD7}" sibTransId="{22A2C5B5-63B5-4F37-8C23-696F8561CBED}"/>
    <dgm:cxn modelId="{B9CB504D-E808-40CE-BE09-CC766C72547E}" type="presOf" srcId="{34B4B9AE-93F3-4D9B-8128-79B266EAE0AA}" destId="{5DB948D5-14F5-48D0-8354-22F5FFC8EB61}" srcOrd="0" destOrd="0" presId="urn:microsoft.com/office/officeart/2005/8/layout/lProcess2"/>
    <dgm:cxn modelId="{5628CB6D-F318-4D83-BD16-7819FBCE1C28}" type="presOf" srcId="{D2D4F47B-3B0F-4D51-A05D-32932AF09511}" destId="{A8358F06-83B5-4D90-85BB-9241C552D7E0}" srcOrd="1" destOrd="0" presId="urn:microsoft.com/office/officeart/2005/8/layout/lProcess2"/>
    <dgm:cxn modelId="{B5F27472-F37A-4FEC-8BA9-34784344AF9C}" type="presOf" srcId="{D5B21212-34BB-430E-B8EB-F8F12B3C9A3C}" destId="{CA46D131-27C8-4B25-A45B-DD3892AA816D}" srcOrd="0" destOrd="0" presId="urn:microsoft.com/office/officeart/2005/8/layout/lProcess2"/>
    <dgm:cxn modelId="{D9B49754-7166-47CF-A2B8-5FA6D80E3417}" type="presOf" srcId="{D76701EE-B687-4CB1-92FC-9F15DA62ECDC}" destId="{657CE6E0-EA99-408A-AF3B-77368A091563}" srcOrd="0" destOrd="0" presId="urn:microsoft.com/office/officeart/2005/8/layout/lProcess2"/>
    <dgm:cxn modelId="{4937FD78-7801-419E-9C43-FDC700C8E800}" type="presOf" srcId="{309DEEA0-50F1-45E1-832F-B0EEACFC41D0}" destId="{3A5837EE-284B-46E7-A2ED-C8232927C012}" srcOrd="0" destOrd="0" presId="urn:microsoft.com/office/officeart/2005/8/layout/lProcess2"/>
    <dgm:cxn modelId="{2978E179-0E97-4DAC-B39A-00E2EAE83AAE}" type="presOf" srcId="{FB3AF68C-F7BA-4D82-902B-164E37E0CBA8}" destId="{E987A14F-8199-43FB-9908-450D604EA59F}" srcOrd="0" destOrd="0" presId="urn:microsoft.com/office/officeart/2005/8/layout/lProcess2"/>
    <dgm:cxn modelId="{1A07777A-20C5-4F47-94FC-379231B6C39E}" type="presOf" srcId="{33AC7A70-643C-4A32-A336-22AC293FFE25}" destId="{ADF27CF8-FD36-4B91-91E8-CED31AE3F5CA}" srcOrd="0" destOrd="0" presId="urn:microsoft.com/office/officeart/2005/8/layout/lProcess2"/>
    <dgm:cxn modelId="{8040347B-F7C1-490F-92BF-94A2756532A0}" srcId="{2E6FB10D-CEFA-4AD7-98F6-361F234D2612}" destId="{34B4B9AE-93F3-4D9B-8128-79B266EAE0AA}" srcOrd="2" destOrd="0" parTransId="{A9D2D3F6-5D3A-4E46-924F-B59DBE6BFF68}" sibTransId="{29369B66-C92C-4348-9900-2535BF582F98}"/>
    <dgm:cxn modelId="{4E893F81-5773-4A48-B34D-7C02F1604E29}" type="presOf" srcId="{08714DA9-E177-4658-A330-2F28A885CB9B}" destId="{FEA18DDA-2850-431C-98B4-B39D71E0A439}" srcOrd="0" destOrd="0" presId="urn:microsoft.com/office/officeart/2005/8/layout/lProcess2"/>
    <dgm:cxn modelId="{FE951A8C-6155-46B8-BAEE-9EC8611703F7}" srcId="{A0901E74-3DFE-4250-B5C5-E230AF34335E}" destId="{6918D25B-E2C2-4526-9E7A-8168338BC1C9}" srcOrd="1" destOrd="0" parTransId="{355E1F18-3B60-422B-901A-02F087897D44}" sibTransId="{4BC4C91B-5086-4093-8167-03D7A57A44E6}"/>
    <dgm:cxn modelId="{08B5CA8C-2784-4A21-9310-0B0A4DD0D034}" srcId="{D2D4F47B-3B0F-4D51-A05D-32932AF09511}" destId="{2A42AA37-B9F2-45EC-8718-06F6A93E066C}" srcOrd="0" destOrd="0" parTransId="{EAE76D87-765D-4A41-9594-5629A16FA719}" sibTransId="{00B4A3D2-CCBF-4AB1-8A34-93BEBB0C4F65}"/>
    <dgm:cxn modelId="{4E897090-7F5E-4872-9F12-5F3ED757D475}" type="presOf" srcId="{3BC5A834-DDBA-4726-9C59-BC2600E2F0F1}" destId="{F8041367-9252-40E0-93B8-63F21838C5B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B11DB18D-2FCB-4433-8901-0DD040202762}" destId="{D5B21212-34BB-430E-B8EB-F8F12B3C9A3C}" srcOrd="0" destOrd="0" parTransId="{6CFB3FC7-7F6E-4CA5-BC51-9D49E401FE53}" sibTransId="{09BE9F16-D328-4F4D-A7F1-8452F80933E3}"/>
    <dgm:cxn modelId="{869EAAA5-DE0F-46FE-9F43-459ECD92AE57}" type="presOf" srcId="{E952E8A8-C3A7-4AED-9B43-6AD7A4D7D74A}" destId="{673AD4C3-E858-47D5-953C-4D094437D5BE}" srcOrd="0" destOrd="0" presId="urn:microsoft.com/office/officeart/2005/8/layout/lProcess2"/>
    <dgm:cxn modelId="{81C6E6A7-F480-4DAD-BC1F-80DC72F29657}" type="presOf" srcId="{B11DB18D-2FCB-4433-8901-0DD040202762}" destId="{5252EA59-3F09-4CCC-8114-11EA6848A814}" srcOrd="0" destOrd="0" presId="urn:microsoft.com/office/officeart/2005/8/layout/lProcess2"/>
    <dgm:cxn modelId="{5BCB8DAE-A015-4841-AC25-F547E04EEFC6}" srcId="{A0901E74-3DFE-4250-B5C5-E230AF34335E}" destId="{BB3A69BE-524F-4CBC-9BA2-6EF4706428FD}" srcOrd="2" destOrd="0" parTransId="{E48BB1FA-2C8C-4147-B6E3-D5A5E6573D72}" sibTransId="{6D351DDE-15FE-4D8D-B024-2CE75143DBA0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F861EC4-C20A-4979-ADD8-DC49E31B3CF6}" srcId="{D58F48B4-F030-4267-8A21-C6232D869394}" destId="{B11DB18D-2FCB-4433-8901-0DD040202762}" srcOrd="5" destOrd="0" parTransId="{BF979CE5-E9B0-42D7-A6D8-C2C7B0967DE7}" sibTransId="{712CA864-DFEC-45BA-B013-7B0319BAFEB8}"/>
    <dgm:cxn modelId="{D07BBDD0-EB8E-4E92-8F47-15951AA903F8}" type="presOf" srcId="{B1DDE03E-EE37-42CF-A8FE-75F91ECA6D36}" destId="{16B0DBDF-2230-44E4-A6DD-46DD9BEC0A4F}" srcOrd="0" destOrd="0" presId="urn:microsoft.com/office/officeart/2005/8/layout/lProcess2"/>
    <dgm:cxn modelId="{A0FB54D1-1B0F-4DAA-940C-B8BD5DCA7F7E}" srcId="{D58F48B4-F030-4267-8A21-C6232D869394}" destId="{309DEEA0-50F1-45E1-832F-B0EEACFC41D0}" srcOrd="1" destOrd="0" parTransId="{4610BA95-887E-4F3F-AC23-5031B00A020E}" sibTransId="{F1D9C3CB-2E26-409E-8339-B0547B9992F5}"/>
    <dgm:cxn modelId="{1452D1D4-5B55-4AEB-AA54-96C97AE9C125}" type="presOf" srcId="{BB3A69BE-524F-4CBC-9BA2-6EF4706428FD}" destId="{3420F30F-116C-4654-B613-280F2ED810AE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49A54CE1-A193-448D-AB3C-DD61D5DC2038}" type="presOf" srcId="{D2D4F47B-3B0F-4D51-A05D-32932AF09511}" destId="{428F370E-2267-492C-9E0A-04E861B83902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7A0EBE5-328E-4F2E-B016-42EBBE06492D}" srcId="{2E6FB10D-CEFA-4AD7-98F6-361F234D2612}" destId="{3BC5A834-DDBA-4726-9C59-BC2600E2F0F1}" srcOrd="1" destOrd="0" parTransId="{28920335-D1EB-42F2-8527-043FB69768BF}" sibTransId="{BF41C458-D380-433C-9B43-C1CC0943912E}"/>
    <dgm:cxn modelId="{EE3056F7-4F11-4C4E-A135-D8B7FDD6F2B2}" srcId="{309DEEA0-50F1-45E1-832F-B0EEACFC41D0}" destId="{E952E8A8-C3A7-4AED-9B43-6AD7A4D7D74A}" srcOrd="1" destOrd="0" parTransId="{463EE081-8591-43F0-A410-06B9CB84B945}" sibTransId="{154AFB8D-AF6B-4C08-9207-3C0BCB0D7728}"/>
    <dgm:cxn modelId="{15BD82F8-530F-4D18-ACD7-AEAFAA07D8BD}" srcId="{309DEEA0-50F1-45E1-832F-B0EEACFC41D0}" destId="{3B4907CC-19F4-4477-8BBA-3DC24DB3F5BD}" srcOrd="0" destOrd="0" parTransId="{0DB01CFA-BA2D-484D-8492-6C2215FA93A7}" sibTransId="{496B3DB5-1DDC-4FC6-BDE6-55AAEA15491C}"/>
    <dgm:cxn modelId="{CE402DFE-88FC-4E85-8E70-D420F6B0EF8C}" srcId="{523BC0B2-0DA3-4C5E-B2A6-73B349D1C2ED}" destId="{33AC7A70-643C-4A32-A336-22AC293FFE25}" srcOrd="0" destOrd="0" parTransId="{56331952-3B15-4DA8-9EFB-86A762853DD1}" sibTransId="{86F39464-9771-4A0F-B0B4-071272ADDB3C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3DA5D220-7908-4285-957A-2731E53AE3F6}" type="presParOf" srcId="{F61D42EF-B279-4445-B3E8-F8185E55A763}" destId="{ADF27CF8-FD36-4B91-91E8-CED31AE3F5CA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20814A8D-F39E-43C7-A1CE-FB5F95CF23A7}" type="presParOf" srcId="{FCCB9DFF-FC85-40A8-B0EA-51C524D27473}" destId="{B280B8A5-B99A-4E1F-9E9A-3CFE9BE3C547}" srcOrd="2" destOrd="0" presId="urn:microsoft.com/office/officeart/2005/8/layout/lProcess2"/>
    <dgm:cxn modelId="{5DB60CE5-A69F-458A-BCB3-0509C1BA4E58}" type="presParOf" srcId="{B280B8A5-B99A-4E1F-9E9A-3CFE9BE3C547}" destId="{3A5837EE-284B-46E7-A2ED-C8232927C012}" srcOrd="0" destOrd="0" presId="urn:microsoft.com/office/officeart/2005/8/layout/lProcess2"/>
    <dgm:cxn modelId="{0887408D-BB56-4348-A795-B60EB62CA40B}" type="presParOf" srcId="{B280B8A5-B99A-4E1F-9E9A-3CFE9BE3C547}" destId="{6525152F-7EE7-40CC-BB34-A3840B822778}" srcOrd="1" destOrd="0" presId="urn:microsoft.com/office/officeart/2005/8/layout/lProcess2"/>
    <dgm:cxn modelId="{309CD467-2372-43A1-8AB8-47C90B4E5FD3}" type="presParOf" srcId="{B280B8A5-B99A-4E1F-9E9A-3CFE9BE3C547}" destId="{DD142B7C-1F55-4B61-8D43-7542945CEAD0}" srcOrd="2" destOrd="0" presId="urn:microsoft.com/office/officeart/2005/8/layout/lProcess2"/>
    <dgm:cxn modelId="{6AE70D0B-3CCF-44A5-AC68-9117CD575A34}" type="presParOf" srcId="{DD142B7C-1F55-4B61-8D43-7542945CEAD0}" destId="{8EB329E0-BEDD-4923-993F-E13B024B02F3}" srcOrd="0" destOrd="0" presId="urn:microsoft.com/office/officeart/2005/8/layout/lProcess2"/>
    <dgm:cxn modelId="{3621F067-9B85-4F7F-9231-985A4947D245}" type="presParOf" srcId="{8EB329E0-BEDD-4923-993F-E13B024B02F3}" destId="{CAAABF41-835B-4291-B24E-5FB1B0AECD1F}" srcOrd="0" destOrd="0" presId="urn:microsoft.com/office/officeart/2005/8/layout/lProcess2"/>
    <dgm:cxn modelId="{B5C1CF58-DB43-4DAE-9C75-23C6A3E5CB4E}" type="presParOf" srcId="{8EB329E0-BEDD-4923-993F-E13B024B02F3}" destId="{804CA9F7-78CE-48A1-80C8-FFCEA183FDA2}" srcOrd="1" destOrd="0" presId="urn:microsoft.com/office/officeart/2005/8/layout/lProcess2"/>
    <dgm:cxn modelId="{25455A3A-4C19-4DAB-803B-BCB05C787E5C}" type="presParOf" srcId="{8EB329E0-BEDD-4923-993F-E13B024B02F3}" destId="{673AD4C3-E858-47D5-953C-4D094437D5BE}" srcOrd="2" destOrd="0" presId="urn:microsoft.com/office/officeart/2005/8/layout/lProcess2"/>
    <dgm:cxn modelId="{44C82704-AA0E-4841-84FB-48C7BD0FDF21}" type="presParOf" srcId="{8EB329E0-BEDD-4923-993F-E13B024B02F3}" destId="{B9BEBD9A-9C0B-4B70-AC07-4E1BF74289B8}" srcOrd="3" destOrd="0" presId="urn:microsoft.com/office/officeart/2005/8/layout/lProcess2"/>
    <dgm:cxn modelId="{BE45FE28-7D61-4339-A91C-109A88019F44}" type="presParOf" srcId="{8EB329E0-BEDD-4923-993F-E13B024B02F3}" destId="{FEA18DDA-2850-431C-98B4-B39D71E0A439}" srcOrd="4" destOrd="0" presId="urn:microsoft.com/office/officeart/2005/8/layout/lProcess2"/>
    <dgm:cxn modelId="{9BDEBEE3-B453-489F-8729-920E7E6C69F9}" type="presParOf" srcId="{FCCB9DFF-FC85-40A8-B0EA-51C524D27473}" destId="{558F5630-4CDE-4CD2-9544-AA1575215AE6}" srcOrd="3" destOrd="0" presId="urn:microsoft.com/office/officeart/2005/8/layout/lProcess2"/>
    <dgm:cxn modelId="{647A7C63-1402-4F7F-B59D-E0BBDF169C80}" type="presParOf" srcId="{FCCB9DFF-FC85-40A8-B0EA-51C524D27473}" destId="{183458BF-5C34-46EE-8D5E-4C1152E37B33}" srcOrd="4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D11882A2-447A-419D-841F-2191304E5945}" type="presParOf" srcId="{3F8137AC-D30D-4241-B07A-BEA42AA25E6E}" destId="{2CB7D694-A3BF-48DE-A9D5-EC2CC0FD84E6}" srcOrd="1" destOrd="0" presId="urn:microsoft.com/office/officeart/2005/8/layout/lProcess2"/>
    <dgm:cxn modelId="{5FA2CBBC-7A33-438D-B4CF-777FDEF3EECB}" type="presParOf" srcId="{3F8137AC-D30D-4241-B07A-BEA42AA25E6E}" destId="{F8041367-9252-40E0-93B8-63F21838C5BC}" srcOrd="2" destOrd="0" presId="urn:microsoft.com/office/officeart/2005/8/layout/lProcess2"/>
    <dgm:cxn modelId="{3397CA66-96C2-4AC5-9122-E3B89B5DF16A}" type="presParOf" srcId="{3F8137AC-D30D-4241-B07A-BEA42AA25E6E}" destId="{0D3E5185-F14E-4005-918F-600488C86529}" srcOrd="3" destOrd="0" presId="urn:microsoft.com/office/officeart/2005/8/layout/lProcess2"/>
    <dgm:cxn modelId="{49A3694F-81B1-4D60-98CF-B2742947FAC2}" type="presParOf" srcId="{3F8137AC-D30D-4241-B07A-BEA42AA25E6E}" destId="{5DB948D5-14F5-48D0-8354-22F5FFC8EB61}" srcOrd="4" destOrd="0" presId="urn:microsoft.com/office/officeart/2005/8/layout/lProcess2"/>
    <dgm:cxn modelId="{ADE84FA6-E61C-43B3-B70B-6C6CA920B7D0}" type="presParOf" srcId="{FCCB9DFF-FC85-40A8-B0EA-51C524D27473}" destId="{4FBAED0B-29F7-45F8-8A99-E5F019E6F85C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20A486D9-9340-4C27-AE97-E95B6424BC12}" type="presParOf" srcId="{4B23089F-2646-4B13-9002-F37666D69CBD}" destId="{E987A14F-8199-43FB-9908-450D604EA59F}" srcOrd="0" destOrd="0" presId="urn:microsoft.com/office/officeart/2005/8/layout/lProcess2"/>
    <dgm:cxn modelId="{E146673A-C80F-42D3-92B4-78B6A9FFADBA}" type="presParOf" srcId="{4B23089F-2646-4B13-9002-F37666D69CBD}" destId="{3C1A55C3-E88F-4F93-AFAD-AA6C2BDFEE33}" srcOrd="1" destOrd="0" presId="urn:microsoft.com/office/officeart/2005/8/layout/lProcess2"/>
    <dgm:cxn modelId="{7F07E62C-8F4D-4224-9AF8-3CE3C94F8223}" type="presParOf" srcId="{4B23089F-2646-4B13-9002-F37666D69CBD}" destId="{8287AD67-01E4-45D5-944A-767444F23C6A}" srcOrd="2" destOrd="0" presId="urn:microsoft.com/office/officeart/2005/8/layout/lProcess2"/>
    <dgm:cxn modelId="{8796E826-2B4C-4BA2-9546-E75A5EADBB70}" type="presParOf" srcId="{4B23089F-2646-4B13-9002-F37666D69CBD}" destId="{52CF1610-4999-44F7-B6DC-798859FEAB86}" srcOrd="3" destOrd="0" presId="urn:microsoft.com/office/officeart/2005/8/layout/lProcess2"/>
    <dgm:cxn modelId="{CF719CB6-7CAA-4D20-A520-449F69FDAF56}" type="presParOf" srcId="{4B23089F-2646-4B13-9002-F37666D69CBD}" destId="{3420F30F-116C-4654-B613-280F2ED810AE}" srcOrd="4" destOrd="0" presId="urn:microsoft.com/office/officeart/2005/8/layout/lProcess2"/>
    <dgm:cxn modelId="{35BCEB01-3AAB-4D2C-94F3-982ED3C776A5}" type="presParOf" srcId="{FCCB9DFF-FC85-40A8-B0EA-51C524D27473}" destId="{B77EBC2E-E57A-4AC1-8698-7BB3A5194993}" srcOrd="7" destOrd="0" presId="urn:microsoft.com/office/officeart/2005/8/layout/lProcess2"/>
    <dgm:cxn modelId="{0B2A2E44-5604-4F55-ABD5-25B5280B8A8B}" type="presParOf" srcId="{FCCB9DFF-FC85-40A8-B0EA-51C524D27473}" destId="{D0C47CC6-B51C-40EE-BBAC-36C3407EDEF3}" srcOrd="8" destOrd="0" presId="urn:microsoft.com/office/officeart/2005/8/layout/lProcess2"/>
    <dgm:cxn modelId="{CFEE5172-34D1-4F37-AA6D-DCE33E7F70B0}" type="presParOf" srcId="{D0C47CC6-B51C-40EE-BBAC-36C3407EDEF3}" destId="{428F370E-2267-492C-9E0A-04E861B83902}" srcOrd="0" destOrd="0" presId="urn:microsoft.com/office/officeart/2005/8/layout/lProcess2"/>
    <dgm:cxn modelId="{C79C8C0A-3AB7-4A76-9D16-57B8D9AF7B5A}" type="presParOf" srcId="{D0C47CC6-B51C-40EE-BBAC-36C3407EDEF3}" destId="{A8358F06-83B5-4D90-85BB-9241C552D7E0}" srcOrd="1" destOrd="0" presId="urn:microsoft.com/office/officeart/2005/8/layout/lProcess2"/>
    <dgm:cxn modelId="{1C2A00B7-114B-473C-9725-52CF4EA5E283}" type="presParOf" srcId="{D0C47CC6-B51C-40EE-BBAC-36C3407EDEF3}" destId="{0F559930-682D-49B2-B223-BD27B1182D2C}" srcOrd="2" destOrd="0" presId="urn:microsoft.com/office/officeart/2005/8/layout/lProcess2"/>
    <dgm:cxn modelId="{2F60B9B7-274B-4E8B-9A49-93AE9A563E2B}" type="presParOf" srcId="{0F559930-682D-49B2-B223-BD27B1182D2C}" destId="{69B790E0-6093-4DA5-B929-213949AEE1AA}" srcOrd="0" destOrd="0" presId="urn:microsoft.com/office/officeart/2005/8/layout/lProcess2"/>
    <dgm:cxn modelId="{A408032A-36C7-409E-8850-5D1C04882FF5}" type="presParOf" srcId="{69B790E0-6093-4DA5-B929-213949AEE1AA}" destId="{814E352E-D43B-4ADF-8694-C0C4274AB4D3}" srcOrd="0" destOrd="0" presId="urn:microsoft.com/office/officeart/2005/8/layout/lProcess2"/>
    <dgm:cxn modelId="{FB72B740-8353-4AA1-921B-105A84927D04}" type="presParOf" srcId="{FCCB9DFF-FC85-40A8-B0EA-51C524D27473}" destId="{7611E306-27AD-463E-9001-CC3B7B16A803}" srcOrd="9" destOrd="0" presId="urn:microsoft.com/office/officeart/2005/8/layout/lProcess2"/>
    <dgm:cxn modelId="{A46B4202-204E-4451-ABD3-C1CEFCDCDF78}" type="presParOf" srcId="{FCCB9DFF-FC85-40A8-B0EA-51C524D27473}" destId="{6E3A63BF-21EB-43D8-B2FD-D2F499C4E44F}" srcOrd="10" destOrd="0" presId="urn:microsoft.com/office/officeart/2005/8/layout/lProcess2"/>
    <dgm:cxn modelId="{8A117731-A81B-43FC-A590-50C57CC22D2B}" type="presParOf" srcId="{6E3A63BF-21EB-43D8-B2FD-D2F499C4E44F}" destId="{5252EA59-3F09-4CCC-8114-11EA6848A814}" srcOrd="0" destOrd="0" presId="urn:microsoft.com/office/officeart/2005/8/layout/lProcess2"/>
    <dgm:cxn modelId="{5633FCD4-2717-4097-B676-81F32DC934DF}" type="presParOf" srcId="{6E3A63BF-21EB-43D8-B2FD-D2F499C4E44F}" destId="{4E69163E-2964-4F66-9A92-E0875997A414}" srcOrd="1" destOrd="0" presId="urn:microsoft.com/office/officeart/2005/8/layout/lProcess2"/>
    <dgm:cxn modelId="{F5035FCF-DEFB-4605-BCE7-BE1061EAC777}" type="presParOf" srcId="{6E3A63BF-21EB-43D8-B2FD-D2F499C4E44F}" destId="{50ABC8B8-81ED-4F98-A3B5-ACF115C74618}" srcOrd="2" destOrd="0" presId="urn:microsoft.com/office/officeart/2005/8/layout/lProcess2"/>
    <dgm:cxn modelId="{0CF5922E-7AFF-444D-A2B8-14A58D6FEE05}" type="presParOf" srcId="{50ABC8B8-81ED-4F98-A3B5-ACF115C74618}" destId="{9E2F154E-F230-465F-A617-F51C162FA244}" srcOrd="0" destOrd="0" presId="urn:microsoft.com/office/officeart/2005/8/layout/lProcess2"/>
    <dgm:cxn modelId="{E378ED98-AB87-4559-8FA5-E8B45FC16B76}" type="presParOf" srcId="{9E2F154E-F230-465F-A617-F51C162FA244}" destId="{CA46D131-27C8-4B25-A45B-DD3892AA816D}" srcOrd="0" destOrd="0" presId="urn:microsoft.com/office/officeart/2005/8/layout/lProcess2"/>
    <dgm:cxn modelId="{EE50BB5B-13CD-4859-BD53-3487F9A509E3}" type="presParOf" srcId="{9E2F154E-F230-465F-A617-F51C162FA244}" destId="{DA666188-064F-45A2-8302-085392B9E387}" srcOrd="1" destOrd="0" presId="urn:microsoft.com/office/officeart/2005/8/layout/lProcess2"/>
    <dgm:cxn modelId="{C9E5E318-1F29-44EE-BBF5-B0716B6C9A6B}" type="presParOf" srcId="{9E2F154E-F230-465F-A617-F51C162FA244}" destId="{657CE6E0-EA99-408A-AF3B-77368A091563}" srcOrd="2" destOrd="0" presId="urn:microsoft.com/office/officeart/2005/8/layout/lProcess2"/>
    <dgm:cxn modelId="{EA5D298C-1F01-4655-A335-0C0E222C7FAB}" type="presParOf" srcId="{9E2F154E-F230-465F-A617-F51C162FA244}" destId="{395AFD5F-7597-4AB1-A6EC-41B1BE1A2163}" srcOrd="3" destOrd="0" presId="urn:microsoft.com/office/officeart/2005/8/layout/lProcess2"/>
    <dgm:cxn modelId="{4385BE5E-C2D0-4EA3-83B0-CC83859B327B}" type="presParOf" srcId="{9E2F154E-F230-465F-A617-F51C162FA244}" destId="{16B0DBDF-2230-44E4-A6DD-46DD9BEC0A4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اللحمَ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الدجاجَ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B00A1C95-97A4-4DE5-936E-944C3241586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617B0A4-F63B-40AF-9C75-46EBFD0E12C6}" type="parTrans" cxnId="{E5A19416-DB47-44FE-9369-8A832A896B44}">
      <dgm:prSet/>
      <dgm:spPr/>
      <dgm:t>
        <a:bodyPr/>
        <a:lstStyle/>
        <a:p>
          <a:endParaRPr lang="en-US"/>
        </a:p>
      </dgm:t>
    </dgm:pt>
    <dgm:pt modelId="{19436EDF-DF34-4BB4-AB40-EB04D4E5B364}" type="sibTrans" cxnId="{E5A19416-DB47-44FE-9369-8A832A896B44}">
      <dgm:prSet/>
      <dgm:spPr/>
      <dgm:t>
        <a:bodyPr/>
        <a:lstStyle/>
        <a:p>
          <a:endParaRPr lang="en-US"/>
        </a:p>
      </dgm:t>
    </dgm:pt>
    <dgm:pt modelId="{6DD9C14F-28D2-467E-A43F-DB45E458198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gm:t>
    </dgm:pt>
    <dgm:pt modelId="{8D732D27-D2D2-4391-AF84-626A7F1983DD}" type="parTrans" cxnId="{1BE58C8A-7696-403C-BA52-12D077B6ADB5}">
      <dgm:prSet/>
      <dgm:spPr/>
      <dgm:t>
        <a:bodyPr/>
        <a:lstStyle/>
        <a:p>
          <a:endParaRPr lang="en-US"/>
        </a:p>
      </dgm:t>
    </dgm:pt>
    <dgm:pt modelId="{7AD4E637-70CB-4666-A3F6-5CAA3F02E387}" type="sibTrans" cxnId="{1BE58C8A-7696-403C-BA52-12D077B6ADB5}">
      <dgm:prSet/>
      <dgm:spPr/>
      <dgm:t>
        <a:bodyPr/>
        <a:lstStyle/>
        <a:p>
          <a:endParaRPr lang="en-US"/>
        </a:p>
      </dgm:t>
    </dgm:pt>
    <dgm:pt modelId="{1F53D422-B972-4F7E-99FC-AF763421B7E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348908-9BE1-409C-9ED3-91C91AE9543D}" type="parTrans" cxnId="{80B6BE01-99A2-4504-8ACA-C65F580F479D}">
      <dgm:prSet/>
      <dgm:spPr/>
      <dgm:t>
        <a:bodyPr/>
        <a:lstStyle/>
        <a:p>
          <a:endParaRPr lang="en-US"/>
        </a:p>
      </dgm:t>
    </dgm:pt>
    <dgm:pt modelId="{6BB777E7-54EF-4889-976D-B0DFB84C8614}" type="sibTrans" cxnId="{80B6BE01-99A2-4504-8ACA-C65F580F479D}">
      <dgm:prSet/>
      <dgm:spPr/>
      <dgm:t>
        <a:bodyPr/>
        <a:lstStyle/>
        <a:p>
          <a:endParaRPr lang="en-US"/>
        </a:p>
      </dgm:t>
    </dgm:pt>
    <dgm:pt modelId="{272F0139-88FE-431B-B121-89EE61C850C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gm:t>
    </dgm:pt>
    <dgm:pt modelId="{0C645112-744C-4582-BD66-C3A8DFD01225}" type="parTrans" cxnId="{9807119A-B9A6-4D1C-B25F-9F84F02E2C67}">
      <dgm:prSet/>
      <dgm:spPr/>
      <dgm:t>
        <a:bodyPr/>
        <a:lstStyle/>
        <a:p>
          <a:endParaRPr lang="en-US"/>
        </a:p>
      </dgm:t>
    </dgm:pt>
    <dgm:pt modelId="{F8224668-4CFC-45ED-ABFE-937EB2B71507}" type="sibTrans" cxnId="{9807119A-B9A6-4D1C-B25F-9F84F02E2C67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5"/>
      <dgm:spPr/>
    </dgm:pt>
    <dgm:pt modelId="{F896A623-9856-4C7C-BD0B-DA95A08404C8}" type="pres">
      <dgm:prSet presAssocID="{523BC0B2-0DA3-4C5E-B2A6-73B349D1C2ED}" presName="textNode" presStyleLbl="bgShp" presStyleIdx="0" presStyleCnt="5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5"/>
      <dgm:spPr/>
    </dgm:pt>
    <dgm:pt modelId="{6FF24322-65DE-46D3-92E4-BA6C75533362}" type="pres">
      <dgm:prSet presAssocID="{87BEDBBE-B0DF-4FCB-9380-F3BFAFD64537}" presName="textNode" presStyleLbl="bgShp" presStyleIdx="1" presStyleCnt="5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9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5"/>
      <dgm:spPr/>
    </dgm:pt>
    <dgm:pt modelId="{1EF56803-F688-4532-87EE-82D5F362FBD1}" type="pres">
      <dgm:prSet presAssocID="{5A572B3C-5707-4FDF-A4F8-AC5F886892E0}" presName="textNode" presStyleLbl="bgShp" presStyleIdx="2" presStyleCnt="5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9">
        <dgm:presLayoutVars>
          <dgm:bulletEnabled val="1"/>
        </dgm:presLayoutVars>
      </dgm:prSet>
      <dgm:spPr/>
    </dgm:pt>
    <dgm:pt modelId="{0B908148-4D9B-4D5C-A73C-17A34C5BF17F}" type="pres">
      <dgm:prSet presAssocID="{3D783A9C-178D-4749-AE12-1E4501FD5E71}" presName="aSpace2" presStyleCnt="0"/>
      <dgm:spPr/>
    </dgm:pt>
    <dgm:pt modelId="{FCC473F7-D1CF-4EF0-BF1E-F810CB330063}" type="pres">
      <dgm:prSet presAssocID="{B00A1C95-97A4-4DE5-936E-944C3241586D}" presName="childNode" presStyleLbl="node1" presStyleIdx="3" presStyleCnt="9">
        <dgm:presLayoutVars>
          <dgm:bulletEnabled val="1"/>
        </dgm:presLayoutVars>
      </dgm:prSet>
      <dgm:spPr/>
    </dgm:pt>
    <dgm:pt modelId="{E72F7C1B-EC07-485E-92D7-E3B4CD9F5C8E}" type="pres">
      <dgm:prSet presAssocID="{B00A1C95-97A4-4DE5-936E-944C3241586D}" presName="aSpace2" presStyleCnt="0"/>
      <dgm:spPr/>
    </dgm:pt>
    <dgm:pt modelId="{3ECE1D66-CC1C-4214-B441-943D9623A379}" type="pres">
      <dgm:prSet presAssocID="{1F53D422-B972-4F7E-99FC-AF763421B7E5}" presName="childNode" presStyleLbl="node1" presStyleIdx="4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5"/>
      <dgm:spPr/>
    </dgm:pt>
    <dgm:pt modelId="{0C86DE4A-08AF-47F3-B01F-4163CBF10FCC}" type="pres">
      <dgm:prSet presAssocID="{35DA90E3-8021-4875-AC5B-6EA22DA5E459}" presName="textNode" presStyleLbl="bgShp" presStyleIdx="3" presStyleCnt="5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5" presStyleCnt="9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4" presStyleCnt="5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4" presStyleCnt="5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6" presStyleCnt="9">
        <dgm:presLayoutVars>
          <dgm:bulletEnabled val="1"/>
        </dgm:presLayoutVars>
      </dgm:prSet>
      <dgm:spPr/>
    </dgm:pt>
    <dgm:pt modelId="{221FF25A-6035-4D2E-9762-DD05D1E5C2A6}" type="pres">
      <dgm:prSet presAssocID="{42951251-7324-4D31-8B1F-771B4B2EC457}" presName="aSpace2" presStyleCnt="0"/>
      <dgm:spPr/>
    </dgm:pt>
    <dgm:pt modelId="{E1D4998C-3DA0-401D-AA5C-730AB8333E09}" type="pres">
      <dgm:prSet presAssocID="{6DD9C14F-28D2-467E-A43F-DB45E4581982}" presName="childNode" presStyleLbl="node1" presStyleIdx="7" presStyleCnt="9">
        <dgm:presLayoutVars>
          <dgm:bulletEnabled val="1"/>
        </dgm:presLayoutVars>
      </dgm:prSet>
      <dgm:spPr/>
    </dgm:pt>
    <dgm:pt modelId="{486D7FA4-C860-4CAD-840E-DF29AC468AE6}" type="pres">
      <dgm:prSet presAssocID="{6DD9C14F-28D2-467E-A43F-DB45E4581982}" presName="aSpace2" presStyleCnt="0"/>
      <dgm:spPr/>
    </dgm:pt>
    <dgm:pt modelId="{14FF52ED-3B76-4D2D-BAFE-37BFA3186204}" type="pres">
      <dgm:prSet presAssocID="{272F0139-88FE-431B-B121-89EE61C850C4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7413BC00-8A86-4BA4-B4D0-92A700BF2DFF}" type="presOf" srcId="{6DD9C14F-28D2-467E-A43F-DB45E4581982}" destId="{E1D4998C-3DA0-401D-AA5C-730AB8333E09}" srcOrd="0" destOrd="0" presId="urn:microsoft.com/office/officeart/2005/8/layout/lProcess2"/>
    <dgm:cxn modelId="{80B6BE01-99A2-4504-8ACA-C65F580F479D}" srcId="{5A572B3C-5707-4FDF-A4F8-AC5F886892E0}" destId="{1F53D422-B972-4F7E-99FC-AF763421B7E5}" srcOrd="2" destOrd="0" parTransId="{C6348908-9BE1-409C-9ED3-91C91AE9543D}" sibTransId="{6BB777E7-54EF-4889-976D-B0DFB84C8614}"/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E5A19416-DB47-44FE-9369-8A832A896B44}" srcId="{5A572B3C-5707-4FDF-A4F8-AC5F886892E0}" destId="{B00A1C95-97A4-4DE5-936E-944C3241586D}" srcOrd="1" destOrd="0" parTransId="{6617B0A4-F63B-40AF-9C75-46EBFD0E12C6}" sibTransId="{19436EDF-DF34-4BB4-AB40-EB04D4E5B364}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ED5CC635-626E-4886-A838-34A805800993}" type="presOf" srcId="{B00A1C95-97A4-4DE5-936E-944C3241586D}" destId="{FCC473F7-D1CF-4EF0-BF1E-F810CB330063}" srcOrd="0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A604E64F-D4E1-41E7-91D7-D77C6F942611}" type="presOf" srcId="{1F53D422-B972-4F7E-99FC-AF763421B7E5}" destId="{3ECE1D66-CC1C-4214-B441-943D9623A379}" srcOrd="0" destOrd="0" presId="urn:microsoft.com/office/officeart/2005/8/layout/lProcess2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416A477F-77C7-4D7A-9CF5-D160528BE84B}" type="presOf" srcId="{272F0139-88FE-431B-B121-89EE61C850C4}" destId="{14FF52ED-3B76-4D2D-BAFE-37BFA3186204}" srcOrd="0" destOrd="0" presId="urn:microsoft.com/office/officeart/2005/8/layout/lProcess2"/>
    <dgm:cxn modelId="{33112881-1815-4A23-B905-DAA9D15F56F9}" srcId="{D58F48B4-F030-4267-8A21-C6232D869394}" destId="{CB53FD4D-E7B0-4855-B05A-C8A9F1F7AB72}" srcOrd="4" destOrd="0" parTransId="{13B0E00E-D604-4575-8811-F7302C6A8427}" sibTransId="{F630CBE8-3943-4F48-8E2C-9E297ADFAE7C}"/>
    <dgm:cxn modelId="{1BE58C8A-7696-403C-BA52-12D077B6ADB5}" srcId="{CB53FD4D-E7B0-4855-B05A-C8A9F1F7AB72}" destId="{6DD9C14F-28D2-467E-A43F-DB45E4581982}" srcOrd="1" destOrd="0" parTransId="{8D732D27-D2D2-4391-AF84-626A7F1983DD}" sibTransId="{7AD4E637-70CB-4666-A3F6-5CAA3F02E387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9807119A-B9A6-4D1C-B25F-9F84F02E2C67}" srcId="{CB53FD4D-E7B0-4855-B05A-C8A9F1F7AB72}" destId="{272F0139-88FE-431B-B121-89EE61C850C4}" srcOrd="2" destOrd="0" parTransId="{0C645112-744C-4582-BD66-C3A8DFD01225}" sibTransId="{F8224668-4CFC-45ED-ABFE-937EB2B71507}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9CF3259F-95E3-498F-B04E-614CC42945D8}" type="presParOf" srcId="{F5313BFE-969F-40E2-AB3E-6692FBFCC023}" destId="{0B908148-4D9B-4D5C-A73C-17A34C5BF17F}" srcOrd="1" destOrd="0" presId="urn:microsoft.com/office/officeart/2005/8/layout/lProcess2"/>
    <dgm:cxn modelId="{F62C24A1-F1F2-4269-BF42-18CC8898110E}" type="presParOf" srcId="{F5313BFE-969F-40E2-AB3E-6692FBFCC023}" destId="{FCC473F7-D1CF-4EF0-BF1E-F810CB330063}" srcOrd="2" destOrd="0" presId="urn:microsoft.com/office/officeart/2005/8/layout/lProcess2"/>
    <dgm:cxn modelId="{F75FD7D4-543E-4D89-9834-A633BA3AB38F}" type="presParOf" srcId="{F5313BFE-969F-40E2-AB3E-6692FBFCC023}" destId="{E72F7C1B-EC07-485E-92D7-E3B4CD9F5C8E}" srcOrd="3" destOrd="0" presId="urn:microsoft.com/office/officeart/2005/8/layout/lProcess2"/>
    <dgm:cxn modelId="{EE9A808D-12FF-4BD6-890A-B67E319932A5}" type="presParOf" srcId="{F5313BFE-969F-40E2-AB3E-6692FBFCC023}" destId="{3ECE1D66-CC1C-4214-B441-943D9623A379}" srcOrd="4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2F6271C8-B2F1-4B9B-AA84-58201A107CAE}" type="presParOf" srcId="{FCCB9DFF-FC85-40A8-B0EA-51C524D27473}" destId="{F1822F05-0348-43A4-9A6C-7A4157572D1E}" srcOrd="8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  <dgm:cxn modelId="{AF6B0E4A-965D-43FA-AC50-7DC5AEBF0AEB}" type="presParOf" srcId="{A169BEAA-8957-4169-9AF2-7B57EF85E15D}" destId="{221FF25A-6035-4D2E-9762-DD05D1E5C2A6}" srcOrd="1" destOrd="0" presId="urn:microsoft.com/office/officeart/2005/8/layout/lProcess2"/>
    <dgm:cxn modelId="{37A0D002-941D-47A1-A191-DEEC3735D9CB}" type="presParOf" srcId="{A169BEAA-8957-4169-9AF2-7B57EF85E15D}" destId="{E1D4998C-3DA0-401D-AA5C-730AB8333E09}" srcOrd="2" destOrd="0" presId="urn:microsoft.com/office/officeart/2005/8/layout/lProcess2"/>
    <dgm:cxn modelId="{9DB6E84F-49E4-4BCC-88F2-61F9B3A28F34}" type="presParOf" srcId="{A169BEAA-8957-4169-9AF2-7B57EF85E15D}" destId="{486D7FA4-C860-4CAD-840E-DF29AC468AE6}" srcOrd="3" destOrd="0" presId="urn:microsoft.com/office/officeart/2005/8/layout/lProcess2"/>
    <dgm:cxn modelId="{CBFCB774-A7FC-4155-955D-01CE7D609999}" type="presParOf" srcId="{A169BEAA-8957-4169-9AF2-7B57EF85E15D}" destId="{14FF52ED-3B76-4D2D-BAFE-37BFA318620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الأبِ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المعلمةِ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A41B6E1B-F9BD-4B56-94FB-6AFD9357833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9BA32BA-439B-4D69-BA17-A7789033216B}" type="parTrans" cxnId="{F4608334-F6C3-461C-9D9F-CCE5895F7CA2}">
      <dgm:prSet/>
      <dgm:spPr/>
      <dgm:t>
        <a:bodyPr/>
        <a:lstStyle/>
        <a:p>
          <a:endParaRPr lang="en-US"/>
        </a:p>
      </dgm:t>
    </dgm:pt>
    <dgm:pt modelId="{041D88BD-FDAD-43B1-B7D3-EA1AF4B7EA72}" type="sibTrans" cxnId="{F4608334-F6C3-461C-9D9F-CCE5895F7CA2}">
      <dgm:prSet/>
      <dgm:spPr/>
      <dgm:t>
        <a:bodyPr/>
        <a:lstStyle/>
        <a:p>
          <a:endParaRPr lang="en-US"/>
        </a:p>
      </dgm:t>
    </dgm:pt>
    <dgm:pt modelId="{124FFCFC-1227-4C6D-B9B8-2DE4DD0FAC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46D8FE23-5C54-4ED9-894D-291D197364A2}" type="parTrans" cxnId="{9EBC4BF4-CEE5-4B20-AB96-108914727677}">
      <dgm:prSet/>
      <dgm:spPr/>
      <dgm:t>
        <a:bodyPr/>
        <a:lstStyle/>
        <a:p>
          <a:endParaRPr lang="en-US"/>
        </a:p>
      </dgm:t>
    </dgm:pt>
    <dgm:pt modelId="{6945BFDA-107D-4BCC-BD13-0FADE60CD1CB}" type="sibTrans" cxnId="{9EBC4BF4-CEE5-4B20-AB96-108914727677}">
      <dgm:prSet/>
      <dgm:spPr/>
      <dgm:t>
        <a:bodyPr/>
        <a:lstStyle/>
        <a:p>
          <a:endParaRPr lang="en-US"/>
        </a:p>
      </dgm:t>
    </dgm:pt>
    <dgm:pt modelId="{46E605D9-5535-405D-BECC-135F013658E3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7EFE130-91F7-4B4A-AE81-B7390F43C59F}" type="parTrans" cxnId="{A6BBD3BE-31A5-4E73-9AB8-0EF113788F7D}">
      <dgm:prSet/>
      <dgm:spPr/>
      <dgm:t>
        <a:bodyPr/>
        <a:lstStyle/>
        <a:p>
          <a:endParaRPr lang="en-US"/>
        </a:p>
      </dgm:t>
    </dgm:pt>
    <dgm:pt modelId="{DA8E385A-81D6-4F0D-BBE3-6C89C8CE5012}" type="sibTrans" cxnId="{A6BBD3BE-31A5-4E73-9AB8-0EF113788F7D}">
      <dgm:prSet/>
      <dgm:spPr/>
      <dgm:t>
        <a:bodyPr/>
        <a:lstStyle/>
        <a:p>
          <a:endParaRPr lang="en-US"/>
        </a:p>
      </dgm:t>
    </dgm:pt>
    <dgm:pt modelId="{D264EFDB-D0EC-4C36-8632-2E089EB7B65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E752FA7-8AB5-48E8-9497-73FD78516BC2}" type="parTrans" cxnId="{7505F335-2561-4621-8D2E-6DAC87BF4F08}">
      <dgm:prSet/>
      <dgm:spPr/>
      <dgm:t>
        <a:bodyPr/>
        <a:lstStyle/>
        <a:p>
          <a:endParaRPr lang="en-US"/>
        </a:p>
      </dgm:t>
    </dgm:pt>
    <dgm:pt modelId="{84DE97DE-C3DC-4CC8-8513-F53C8B379E17}" type="sibTrans" cxnId="{7505F335-2561-4621-8D2E-6DAC87BF4F08}">
      <dgm:prSet/>
      <dgm:spPr/>
      <dgm:t>
        <a:bodyPr/>
        <a:lstStyle/>
        <a:p>
          <a:endParaRPr lang="en-US"/>
        </a:p>
      </dgm:t>
    </dgm:pt>
    <dgm:pt modelId="{BA1EEF9C-6B8A-4FD3-9704-EA3A5BF03A9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0521018-B8CD-4E6C-B584-E1E2A363DA31}" type="parTrans" cxnId="{73199DAF-D90B-484B-8BF3-B7ACA3D8FEF1}">
      <dgm:prSet/>
      <dgm:spPr/>
      <dgm:t>
        <a:bodyPr/>
        <a:lstStyle/>
        <a:p>
          <a:endParaRPr lang="en-US"/>
        </a:p>
      </dgm:t>
    </dgm:pt>
    <dgm:pt modelId="{EFC68685-94FC-4343-A55D-56B5E890D288}" type="sibTrans" cxnId="{73199DAF-D90B-484B-8BF3-B7ACA3D8FEF1}">
      <dgm:prSet/>
      <dgm:spPr/>
      <dgm:t>
        <a:bodyPr/>
        <a:lstStyle/>
        <a:p>
          <a:endParaRPr lang="en-US"/>
        </a:p>
      </dgm:t>
    </dgm:pt>
    <dgm:pt modelId="{B5F5CE3C-4DA8-40AA-95B0-9DBE0A6E340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5FE81D1-6478-439C-9E71-898BE43274F2}" type="parTrans" cxnId="{6E1D23A5-E227-467F-8878-6EC65DE5559B}">
      <dgm:prSet/>
      <dgm:spPr/>
      <dgm:t>
        <a:bodyPr/>
        <a:lstStyle/>
        <a:p>
          <a:endParaRPr lang="en-US"/>
        </a:p>
      </dgm:t>
    </dgm:pt>
    <dgm:pt modelId="{E75ECD0D-0202-41CE-A05D-09AED38A4199}" type="sibTrans" cxnId="{6E1D23A5-E227-467F-8878-6EC65DE5559B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12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12">
        <dgm:presLayoutVars>
          <dgm:bulletEnabled val="1"/>
        </dgm:presLayoutVars>
      </dgm:prSet>
      <dgm:spPr/>
    </dgm:pt>
    <dgm:pt modelId="{E99DA808-3FB6-4ED4-B502-43DF3FDAFD24}" type="pres">
      <dgm:prSet presAssocID="{ADD7E505-9690-470C-A1EB-D4B38121B7ED}" presName="aSpace2" presStyleCnt="0"/>
      <dgm:spPr/>
    </dgm:pt>
    <dgm:pt modelId="{CDE444CE-4583-42C0-8D7F-544268024A9D}" type="pres">
      <dgm:prSet presAssocID="{A41B6E1B-F9BD-4B56-94FB-6AFD9357833A}" presName="childNode" presStyleLbl="node1" presStyleIdx="2" presStyleCnt="12">
        <dgm:presLayoutVars>
          <dgm:bulletEnabled val="1"/>
        </dgm:presLayoutVars>
      </dgm:prSet>
      <dgm:spPr/>
    </dgm:pt>
    <dgm:pt modelId="{7E6CE627-8EF6-46A1-B4D1-75BCCDBA8EEA}" type="pres">
      <dgm:prSet presAssocID="{A41B6E1B-F9BD-4B56-94FB-6AFD9357833A}" presName="aSpace2" presStyleCnt="0"/>
      <dgm:spPr/>
    </dgm:pt>
    <dgm:pt modelId="{71D854DE-0B10-4A95-9180-5BC78499C800}" type="pres">
      <dgm:prSet presAssocID="{D264EFDB-D0EC-4C36-8632-2E089EB7B65A}" presName="childNode" presStyleLbl="node1" presStyleIdx="3" presStyleCnt="12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4" presStyleCnt="12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 custLinFactNeighborY="-435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12">
        <dgm:presLayoutVars>
          <dgm:bulletEnabled val="1"/>
        </dgm:presLayoutVars>
      </dgm:prSet>
      <dgm:spPr/>
    </dgm:pt>
    <dgm:pt modelId="{099B3403-6C62-47F6-B5D0-1239F455269F}" type="pres">
      <dgm:prSet presAssocID="{D5B21212-34BB-430E-B8EB-F8F12B3C9A3C}" presName="aSpace2" presStyleCnt="0"/>
      <dgm:spPr/>
    </dgm:pt>
    <dgm:pt modelId="{23BF4B57-41C2-4618-9AFE-0655264DB280}" type="pres">
      <dgm:prSet presAssocID="{124FFCFC-1227-4C6D-B9B8-2DE4DD0FACE3}" presName="childNode" presStyleLbl="node1" presStyleIdx="6" presStyleCnt="12">
        <dgm:presLayoutVars>
          <dgm:bulletEnabled val="1"/>
        </dgm:presLayoutVars>
      </dgm:prSet>
      <dgm:spPr/>
    </dgm:pt>
    <dgm:pt modelId="{0E464BF8-CCAD-4223-9640-4969B70C75C1}" type="pres">
      <dgm:prSet presAssocID="{124FFCFC-1227-4C6D-B9B8-2DE4DD0FACE3}" presName="aSpace2" presStyleCnt="0"/>
      <dgm:spPr/>
    </dgm:pt>
    <dgm:pt modelId="{A7D9C57B-674C-4021-AC75-0E76308492DA}" type="pres">
      <dgm:prSet presAssocID="{BA1EEF9C-6B8A-4FD3-9704-EA3A5BF03A94}" presName="childNode" presStyleLbl="node1" presStyleIdx="7" presStyleCnt="12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8" presStyleCnt="12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9" presStyleCnt="12">
        <dgm:presLayoutVars>
          <dgm:bulletEnabled val="1"/>
        </dgm:presLayoutVars>
      </dgm:prSet>
      <dgm:spPr/>
    </dgm:pt>
    <dgm:pt modelId="{CF05C13A-C8EB-4BD9-B25B-CB07C538CEE7}" type="pres">
      <dgm:prSet presAssocID="{131E5D0C-14A7-403C-87B0-FEB00E6F1DD7}" presName="aSpace2" presStyleCnt="0"/>
      <dgm:spPr/>
    </dgm:pt>
    <dgm:pt modelId="{810984C8-8F0C-4DE1-A9FC-1F3D887CEE81}" type="pres">
      <dgm:prSet presAssocID="{46E605D9-5535-405D-BECC-135F013658E3}" presName="childNode" presStyleLbl="node1" presStyleIdx="10" presStyleCnt="12">
        <dgm:presLayoutVars>
          <dgm:bulletEnabled val="1"/>
        </dgm:presLayoutVars>
      </dgm:prSet>
      <dgm:spPr/>
    </dgm:pt>
    <dgm:pt modelId="{0C1616E0-28CC-4DDC-B545-74D88657AB98}" type="pres">
      <dgm:prSet presAssocID="{46E605D9-5535-405D-BECC-135F013658E3}" presName="aSpace2" presStyleCnt="0"/>
      <dgm:spPr/>
    </dgm:pt>
    <dgm:pt modelId="{95DED730-E85F-4B39-9D8B-7E3898DBE961}" type="pres">
      <dgm:prSet presAssocID="{B5F5CE3C-4DA8-40AA-95B0-9DBE0A6E340B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3007CD2B-3429-46E1-8591-03BE883B48D4}" type="presOf" srcId="{A41B6E1B-F9BD-4B56-94FB-6AFD9357833A}" destId="{CDE444CE-4583-42C0-8D7F-544268024A9D}" srcOrd="0" destOrd="0" presId="urn:microsoft.com/office/officeart/2005/8/layout/lProcess2"/>
    <dgm:cxn modelId="{E309DB2F-6BEB-43A5-84C2-1FDD5E3385F2}" type="presOf" srcId="{D264EFDB-D0EC-4C36-8632-2E089EB7B65A}" destId="{71D854DE-0B10-4A95-9180-5BC78499C800}" srcOrd="0" destOrd="0" presId="urn:microsoft.com/office/officeart/2005/8/layout/lProcess2"/>
    <dgm:cxn modelId="{F4608334-F6C3-461C-9D9F-CCE5895F7CA2}" srcId="{2E6FB10D-CEFA-4AD7-98F6-361F234D2612}" destId="{A41B6E1B-F9BD-4B56-94FB-6AFD9357833A}" srcOrd="1" destOrd="0" parTransId="{69BA32BA-439B-4D69-BA17-A7789033216B}" sibTransId="{041D88BD-FDAD-43B1-B7D3-EA1AF4B7EA72}"/>
    <dgm:cxn modelId="{7505F335-2561-4621-8D2E-6DAC87BF4F08}" srcId="{2E6FB10D-CEFA-4AD7-98F6-361F234D2612}" destId="{D264EFDB-D0EC-4C36-8632-2E089EB7B65A}" srcOrd="2" destOrd="0" parTransId="{2E752FA7-8AB5-48E8-9497-73FD78516BC2}" sibTransId="{84DE97DE-C3DC-4CC8-8513-F53C8B379E17}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4073380-9E03-4B0B-8E4F-E51982CF924A}" type="presOf" srcId="{B5F5CE3C-4DA8-40AA-95B0-9DBE0A6E340B}" destId="{95DED730-E85F-4B39-9D8B-7E3898DBE961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6E1D23A5-E227-467F-8878-6EC65DE5559B}" srcId="{D1C1AB36-3824-44D5-99EE-B8C406BF013C}" destId="{B5F5CE3C-4DA8-40AA-95B0-9DBE0A6E340B}" srcOrd="2" destOrd="0" parTransId="{D5FE81D1-6478-439C-9E71-898BE43274F2}" sibTransId="{E75ECD0D-0202-41CE-A05D-09AED38A4199}"/>
    <dgm:cxn modelId="{73199DAF-D90B-484B-8BF3-B7ACA3D8FEF1}" srcId="{A0901E74-3DFE-4250-B5C5-E230AF34335E}" destId="{BA1EEF9C-6B8A-4FD3-9704-EA3A5BF03A94}" srcOrd="2" destOrd="0" parTransId="{10521018-B8CD-4E6C-B584-E1E2A363DA31}" sibTransId="{EFC68685-94FC-4343-A55D-56B5E890D288}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A6BBD3BE-31A5-4E73-9AB8-0EF113788F7D}" srcId="{D1C1AB36-3824-44D5-99EE-B8C406BF013C}" destId="{46E605D9-5535-405D-BECC-135F013658E3}" srcOrd="1" destOrd="0" parTransId="{C7EFE130-91F7-4B4A-AE81-B7390F43C59F}" sibTransId="{DA8E385A-81D6-4F0D-BBE3-6C89C8CE5012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A85A16DA-3F39-439C-9A39-24AC3C3E04EF}" type="presOf" srcId="{46E605D9-5535-405D-BECC-135F013658E3}" destId="{810984C8-8F0C-4DE1-A9FC-1F3D887CEE81}" srcOrd="0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70EFC8E7-F2B9-46D1-B7DF-37C86C56289D}" type="presOf" srcId="{BA1EEF9C-6B8A-4FD3-9704-EA3A5BF03A94}" destId="{A7D9C57B-674C-4021-AC75-0E76308492DA}" srcOrd="0" destOrd="0" presId="urn:microsoft.com/office/officeart/2005/8/layout/lProcess2"/>
    <dgm:cxn modelId="{C521A3EA-D63A-43DF-A555-75DD26801A46}" type="presOf" srcId="{124FFCFC-1227-4C6D-B9B8-2DE4DD0FACE3}" destId="{23BF4B57-41C2-4618-9AFE-0655264DB280}" srcOrd="0" destOrd="0" presId="urn:microsoft.com/office/officeart/2005/8/layout/lProcess2"/>
    <dgm:cxn modelId="{9EBC4BF4-CEE5-4B20-AB96-108914727677}" srcId="{A0901E74-3DFE-4250-B5C5-E230AF34335E}" destId="{124FFCFC-1227-4C6D-B9B8-2DE4DD0FACE3}" srcOrd="1" destOrd="0" parTransId="{46D8FE23-5C54-4ED9-894D-291D197364A2}" sibTransId="{6945BFDA-107D-4BCC-BD13-0FADE60CD1CB}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2A9C361C-52BC-476D-9668-2E63F9C7C874}" type="presParOf" srcId="{3F8137AC-D30D-4241-B07A-BEA42AA25E6E}" destId="{E99DA808-3FB6-4ED4-B502-43DF3FDAFD24}" srcOrd="1" destOrd="0" presId="urn:microsoft.com/office/officeart/2005/8/layout/lProcess2"/>
    <dgm:cxn modelId="{9ED6D87E-0159-4E61-A587-7D8C03F9E225}" type="presParOf" srcId="{3F8137AC-D30D-4241-B07A-BEA42AA25E6E}" destId="{CDE444CE-4583-42C0-8D7F-544268024A9D}" srcOrd="2" destOrd="0" presId="urn:microsoft.com/office/officeart/2005/8/layout/lProcess2"/>
    <dgm:cxn modelId="{7ED5AB3F-AC6B-4DFD-AAE9-EF63087A5211}" type="presParOf" srcId="{3F8137AC-D30D-4241-B07A-BEA42AA25E6E}" destId="{7E6CE627-8EF6-46A1-B4D1-75BCCDBA8EEA}" srcOrd="3" destOrd="0" presId="urn:microsoft.com/office/officeart/2005/8/layout/lProcess2"/>
    <dgm:cxn modelId="{71A64278-5C56-4599-AB78-BFC835CCE7C0}" type="presParOf" srcId="{3F8137AC-D30D-4241-B07A-BEA42AA25E6E}" destId="{71D854DE-0B10-4A95-9180-5BC78499C800}" srcOrd="4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F65D899E-6406-40C2-8457-12C5B9F78520}" type="presParOf" srcId="{4B23089F-2646-4B13-9002-F37666D69CBD}" destId="{099B3403-6C62-47F6-B5D0-1239F455269F}" srcOrd="1" destOrd="0" presId="urn:microsoft.com/office/officeart/2005/8/layout/lProcess2"/>
    <dgm:cxn modelId="{14B174A3-D291-476D-B222-EFB2D9E85833}" type="presParOf" srcId="{4B23089F-2646-4B13-9002-F37666D69CBD}" destId="{23BF4B57-41C2-4618-9AFE-0655264DB280}" srcOrd="2" destOrd="0" presId="urn:microsoft.com/office/officeart/2005/8/layout/lProcess2"/>
    <dgm:cxn modelId="{4D437A09-EE73-4689-AE94-B151EF3BF5FD}" type="presParOf" srcId="{4B23089F-2646-4B13-9002-F37666D69CBD}" destId="{0E464BF8-CCAD-4223-9640-4969B70C75C1}" srcOrd="3" destOrd="0" presId="urn:microsoft.com/office/officeart/2005/8/layout/lProcess2"/>
    <dgm:cxn modelId="{312110DF-93DD-46BE-B4B2-2E748329A4E1}" type="presParOf" srcId="{4B23089F-2646-4B13-9002-F37666D69CBD}" destId="{A7D9C57B-674C-4021-AC75-0E76308492DA}" srcOrd="4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538D3E7C-04E2-4E23-A91B-8E0171C45A05}" type="presParOf" srcId="{F1AE8AC0-AB23-4112-A7B3-25F3BC3EC102}" destId="{CF05C13A-C8EB-4BD9-B25B-CB07C538CEE7}" srcOrd="1" destOrd="0" presId="urn:microsoft.com/office/officeart/2005/8/layout/lProcess2"/>
    <dgm:cxn modelId="{72CAA3A1-5CB7-4F8B-B232-771E246EABFD}" type="presParOf" srcId="{F1AE8AC0-AB23-4112-A7B3-25F3BC3EC102}" destId="{810984C8-8F0C-4DE1-A9FC-1F3D887CEE81}" srcOrd="2" destOrd="0" presId="urn:microsoft.com/office/officeart/2005/8/layout/lProcess2"/>
    <dgm:cxn modelId="{7C7CEFCC-E316-4A12-A4AC-CEA12CB0CF64}" type="presParOf" srcId="{F1AE8AC0-AB23-4112-A7B3-25F3BC3EC102}" destId="{0C1616E0-28CC-4DDC-B545-74D88657AB98}" srcOrd="3" destOrd="0" presId="urn:microsoft.com/office/officeart/2005/8/layout/lProcess2"/>
    <dgm:cxn modelId="{E523C6C9-5F1C-4FDC-A0A9-FC675E97710D}" type="presParOf" srcId="{F1AE8AC0-AB23-4112-A7B3-25F3BC3EC102}" destId="{95DED730-E85F-4B39-9D8B-7E3898DBE96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2" presStyleCnt="6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6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4" presStyleCnt="6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</a:t>
          </a:r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57D348DF-A704-4517-8B90-4128F450D7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gm:t>
    </dgm:pt>
    <dgm:pt modelId="{AF0EFD0F-77FE-468F-B151-2DEEDD5679D9}" type="parTrans" cxnId="{A68BE692-79D9-4076-9E8E-C871725C9E96}">
      <dgm:prSet/>
      <dgm:spPr/>
      <dgm:t>
        <a:bodyPr/>
        <a:lstStyle/>
        <a:p>
          <a:endParaRPr lang="en-US"/>
        </a:p>
      </dgm:t>
    </dgm:pt>
    <dgm:pt modelId="{493CE1D7-CA61-4684-B2A5-8FC397094EB4}" type="sibTrans" cxnId="{A68BE692-79D9-4076-9E8E-C871725C9E96}">
      <dgm:prSet/>
      <dgm:spPr/>
      <dgm:t>
        <a:bodyPr/>
        <a:lstStyle/>
        <a:p>
          <a:endParaRPr lang="en-US"/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A77443-53AE-4FD6-98EA-30846F01442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</a:p>
      </dgm:t>
    </dgm:pt>
    <dgm:pt modelId="{80F6B7A8-6FC4-4B95-A575-F8DF7378BD2A}" type="parTrans" cxnId="{BAA249F6-AC7F-498A-869A-5C8F5076D648}">
      <dgm:prSet/>
      <dgm:spPr/>
      <dgm:t>
        <a:bodyPr/>
        <a:lstStyle/>
        <a:p>
          <a:endParaRPr lang="en-US"/>
        </a:p>
      </dgm:t>
    </dgm:pt>
    <dgm:pt modelId="{2D5419D2-2094-4AD8-9810-242465A1C81D}" type="sibTrans" cxnId="{BAA249F6-AC7F-498A-869A-5C8F5076D648}">
      <dgm:prSet/>
      <dgm:spPr/>
      <dgm:t>
        <a:bodyPr/>
        <a:lstStyle/>
        <a:p>
          <a:endParaRPr lang="en-US"/>
        </a:p>
      </dgm:t>
    </dgm:pt>
    <dgm:pt modelId="{BFE0B57F-DDA7-4AC5-AFD8-AB263D6582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gm:t>
    </dgm:pt>
    <dgm:pt modelId="{2AADD431-D45B-4031-991E-70EDE60BC6F1}" type="parTrans" cxnId="{B64A30F9-0D5E-45E0-B9C3-7BDC45714EC3}">
      <dgm:prSet/>
      <dgm:spPr/>
      <dgm:t>
        <a:bodyPr/>
        <a:lstStyle/>
        <a:p>
          <a:endParaRPr lang="en-US"/>
        </a:p>
      </dgm:t>
    </dgm:pt>
    <dgm:pt modelId="{1606E06B-7616-4F56-968A-D59DA48EC0B5}" type="sibTrans" cxnId="{B64A30F9-0D5E-45E0-B9C3-7BDC45714EC3}">
      <dgm:prSet/>
      <dgm:spPr/>
      <dgm:t>
        <a:bodyPr/>
        <a:lstStyle/>
        <a:p>
          <a:endParaRPr lang="en-US"/>
        </a:p>
      </dgm:t>
    </dgm:pt>
    <dgm:pt modelId="{3475C360-FA49-428D-9E8D-DBD31875A31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</a:t>
          </a:r>
        </a:p>
      </dgm:t>
    </dgm:pt>
    <dgm:pt modelId="{FF53140A-4BAD-42B0-B5A2-A32C8AB7B264}" type="parTrans" cxnId="{8FD10D89-6D8D-4D47-BDA7-08C0A29C9A2E}">
      <dgm:prSet/>
      <dgm:spPr/>
      <dgm:t>
        <a:bodyPr/>
        <a:lstStyle/>
        <a:p>
          <a:endParaRPr lang="en-US"/>
        </a:p>
      </dgm:t>
    </dgm:pt>
    <dgm:pt modelId="{D6954811-D5AB-4B31-8FA8-C310C14DDDC5}" type="sibTrans" cxnId="{8FD10D89-6D8D-4D47-BDA7-08C0A29C9A2E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6"/>
      <dgm:spPr/>
    </dgm:pt>
    <dgm:pt modelId="{6FF24322-65DE-46D3-92E4-BA6C75533362}" type="pres">
      <dgm:prSet presAssocID="{87BEDBBE-B0DF-4FCB-9380-F3BFAFD64537}" presName="textNode" presStyleLbl="bgShp" presStyleIdx="1" presStyleCnt="6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6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6"/>
      <dgm:spPr/>
    </dgm:pt>
    <dgm:pt modelId="{1EF56803-F688-4532-87EE-82D5F362FBD1}" type="pres">
      <dgm:prSet presAssocID="{5A572B3C-5707-4FDF-A4F8-AC5F886892E0}" presName="textNode" presStyleLbl="bgShp" presStyleIdx="2" presStyleCnt="6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6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6"/>
      <dgm:spPr/>
    </dgm:pt>
    <dgm:pt modelId="{0C86DE4A-08AF-47F3-B01F-4163CBF10FCC}" type="pres">
      <dgm:prSet presAssocID="{35DA90E3-8021-4875-AC5B-6EA22DA5E459}" presName="textNode" presStyleLbl="bgShp" presStyleIdx="3" presStyleCnt="6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6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3839EC1D-2567-4A1D-BFDB-D8549EDF7B81}" type="pres">
      <dgm:prSet presAssocID="{57D348DF-A704-4517-8B90-4128F450D74E}" presName="compNode" presStyleCnt="0"/>
      <dgm:spPr/>
    </dgm:pt>
    <dgm:pt modelId="{74527BD2-109B-4018-84E5-F5A599F75077}" type="pres">
      <dgm:prSet presAssocID="{57D348DF-A704-4517-8B90-4128F450D74E}" presName="aNode" presStyleLbl="bgShp" presStyleIdx="4" presStyleCnt="6"/>
      <dgm:spPr/>
    </dgm:pt>
    <dgm:pt modelId="{8C3C916C-DB34-4E28-B883-DD9606353D7C}" type="pres">
      <dgm:prSet presAssocID="{57D348DF-A704-4517-8B90-4128F450D74E}" presName="textNode" presStyleLbl="bgShp" presStyleIdx="4" presStyleCnt="6"/>
      <dgm:spPr/>
    </dgm:pt>
    <dgm:pt modelId="{E737A43C-51FA-4FB5-864C-09399FFFF128}" type="pres">
      <dgm:prSet presAssocID="{57D348DF-A704-4517-8B90-4128F450D74E}" presName="compChildNode" presStyleCnt="0"/>
      <dgm:spPr/>
    </dgm:pt>
    <dgm:pt modelId="{78D3AC1A-A5F0-4423-AF4C-35FEBF49EFC7}" type="pres">
      <dgm:prSet presAssocID="{57D348DF-A704-4517-8B90-4128F450D74E}" presName="theInnerList" presStyleCnt="0"/>
      <dgm:spPr/>
    </dgm:pt>
    <dgm:pt modelId="{EFE74183-5BE9-4545-A262-F88F01632403}" type="pres">
      <dgm:prSet presAssocID="{BFE0B57F-DDA7-4AC5-AFD8-AB263D6582D1}" presName="childNode" presStyleLbl="node1" presStyleIdx="4" presStyleCnt="6">
        <dgm:presLayoutVars>
          <dgm:bulletEnabled val="1"/>
        </dgm:presLayoutVars>
      </dgm:prSet>
      <dgm:spPr/>
    </dgm:pt>
    <dgm:pt modelId="{7559AB55-FB24-4195-A0D2-DFE1EE7C9DB3}" type="pres">
      <dgm:prSet presAssocID="{57D348DF-A704-4517-8B90-4128F450D74E}" presName="aSpace" presStyleCnt="0"/>
      <dgm:spPr/>
    </dgm:pt>
    <dgm:pt modelId="{A3214172-E308-4821-9674-11C0DE2DC29A}" type="pres">
      <dgm:prSet presAssocID="{3475C360-FA49-428D-9E8D-DBD31875A314}" presName="compNode" presStyleCnt="0"/>
      <dgm:spPr/>
    </dgm:pt>
    <dgm:pt modelId="{6CBD108E-F796-4001-BFB3-1B92136E8BAB}" type="pres">
      <dgm:prSet presAssocID="{3475C360-FA49-428D-9E8D-DBD31875A314}" presName="aNode" presStyleLbl="bgShp" presStyleIdx="5" presStyleCnt="6"/>
      <dgm:spPr/>
    </dgm:pt>
    <dgm:pt modelId="{29682118-3BD8-42D9-9FFB-EAAE808E8A02}" type="pres">
      <dgm:prSet presAssocID="{3475C360-FA49-428D-9E8D-DBD31875A314}" presName="textNode" presStyleLbl="bgShp" presStyleIdx="5" presStyleCnt="6"/>
      <dgm:spPr/>
    </dgm:pt>
    <dgm:pt modelId="{26063293-0755-42DB-8789-36670CCC1F10}" type="pres">
      <dgm:prSet presAssocID="{3475C360-FA49-428D-9E8D-DBD31875A314}" presName="compChildNode" presStyleCnt="0"/>
      <dgm:spPr/>
    </dgm:pt>
    <dgm:pt modelId="{3F967666-4D25-4254-BC82-EEEA40F06394}" type="pres">
      <dgm:prSet presAssocID="{3475C360-FA49-428D-9E8D-DBD31875A314}" presName="theInnerList" presStyleCnt="0"/>
      <dgm:spPr/>
    </dgm:pt>
    <dgm:pt modelId="{CB14FB9C-4EEA-4CB5-B7F1-BCE39A7FB3CB}" type="pres">
      <dgm:prSet presAssocID="{32A77443-53AE-4FD6-98EA-30846F014428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13BBA92E-B56B-4065-AE03-D3ADB2C45062}" type="presOf" srcId="{57D348DF-A704-4517-8B90-4128F450D74E}" destId="{8C3C916C-DB34-4E28-B883-DD9606353D7C}" srcOrd="1" destOrd="0" presId="urn:microsoft.com/office/officeart/2005/8/layout/lProcess2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AF409B39-466D-4CB4-997D-55A6E5825925}" type="presOf" srcId="{3475C360-FA49-428D-9E8D-DBD31875A314}" destId="{29682118-3BD8-42D9-9FFB-EAAE808E8A02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7B780B48-D430-4AD9-B490-21689FA9D549}" type="presOf" srcId="{3475C360-FA49-428D-9E8D-DBD31875A314}" destId="{6CBD108E-F796-4001-BFB3-1B92136E8BAB}" srcOrd="0" destOrd="0" presId="urn:microsoft.com/office/officeart/2005/8/layout/lProcess2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81AE8684-7654-4565-B004-DBCC3F4D6792}" type="presOf" srcId="{32A77443-53AE-4FD6-98EA-30846F014428}" destId="{CB14FB9C-4EEA-4CB5-B7F1-BCE39A7FB3CB}" srcOrd="0" destOrd="0" presId="urn:microsoft.com/office/officeart/2005/8/layout/lProcess2"/>
    <dgm:cxn modelId="{A8201188-F653-45C3-8241-070A11B7B482}" type="presOf" srcId="{BFE0B57F-DDA7-4AC5-AFD8-AB263D6582D1}" destId="{EFE74183-5BE9-4545-A262-F88F01632403}" srcOrd="0" destOrd="0" presId="urn:microsoft.com/office/officeart/2005/8/layout/lProcess2"/>
    <dgm:cxn modelId="{8FD10D89-6D8D-4D47-BDA7-08C0A29C9A2E}" srcId="{D58F48B4-F030-4267-8A21-C6232D869394}" destId="{3475C360-FA49-428D-9E8D-DBD31875A314}" srcOrd="5" destOrd="0" parTransId="{FF53140A-4BAD-42B0-B5A2-A32C8AB7B264}" sibTransId="{D6954811-D5AB-4B31-8FA8-C310C14DDDC5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A68BE692-79D9-4076-9E8E-C871725C9E96}" srcId="{D58F48B4-F030-4267-8A21-C6232D869394}" destId="{57D348DF-A704-4517-8B90-4128F450D74E}" srcOrd="4" destOrd="0" parTransId="{AF0EFD0F-77FE-468F-B151-2DEEDD5679D9}" sibTransId="{493CE1D7-CA61-4684-B2A5-8FC397094EB4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BAA249F6-AC7F-498A-869A-5C8F5076D648}" srcId="{3475C360-FA49-428D-9E8D-DBD31875A314}" destId="{32A77443-53AE-4FD6-98EA-30846F014428}" srcOrd="0" destOrd="0" parTransId="{80F6B7A8-6FC4-4B95-A575-F8DF7378BD2A}" sibTransId="{2D5419D2-2094-4AD8-9810-242465A1C81D}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3B7C22F9-1280-4E4E-A014-7DE2AC104D58}" type="presOf" srcId="{57D348DF-A704-4517-8B90-4128F450D74E}" destId="{74527BD2-109B-4018-84E5-F5A599F75077}" srcOrd="0" destOrd="0" presId="urn:microsoft.com/office/officeart/2005/8/layout/lProcess2"/>
    <dgm:cxn modelId="{B64A30F9-0D5E-45E0-B9C3-7BDC45714EC3}" srcId="{57D348DF-A704-4517-8B90-4128F450D74E}" destId="{BFE0B57F-DDA7-4AC5-AFD8-AB263D6582D1}" srcOrd="0" destOrd="0" parTransId="{2AADD431-D45B-4031-991E-70EDE60BC6F1}" sibTransId="{1606E06B-7616-4F56-968A-D59DA48EC0B5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14273FA7-0779-4381-A9FA-961258F2BC11}" type="presParOf" srcId="{FCCB9DFF-FC85-40A8-B0EA-51C524D27473}" destId="{3839EC1D-2567-4A1D-BFDB-D8549EDF7B81}" srcOrd="8" destOrd="0" presId="urn:microsoft.com/office/officeart/2005/8/layout/lProcess2"/>
    <dgm:cxn modelId="{79DB2F67-8539-4A9A-8D15-97FD3B8E8C48}" type="presParOf" srcId="{3839EC1D-2567-4A1D-BFDB-D8549EDF7B81}" destId="{74527BD2-109B-4018-84E5-F5A599F75077}" srcOrd="0" destOrd="0" presId="urn:microsoft.com/office/officeart/2005/8/layout/lProcess2"/>
    <dgm:cxn modelId="{54CB847E-1104-462E-B545-5DC806F76FD0}" type="presParOf" srcId="{3839EC1D-2567-4A1D-BFDB-D8549EDF7B81}" destId="{8C3C916C-DB34-4E28-B883-DD9606353D7C}" srcOrd="1" destOrd="0" presId="urn:microsoft.com/office/officeart/2005/8/layout/lProcess2"/>
    <dgm:cxn modelId="{52ED4329-C225-4AEB-AB6E-06E31EE4DE0D}" type="presParOf" srcId="{3839EC1D-2567-4A1D-BFDB-D8549EDF7B81}" destId="{E737A43C-51FA-4FB5-864C-09399FFFF128}" srcOrd="2" destOrd="0" presId="urn:microsoft.com/office/officeart/2005/8/layout/lProcess2"/>
    <dgm:cxn modelId="{2A3096FA-5995-43FA-B820-9768E2C83CBD}" type="presParOf" srcId="{E737A43C-51FA-4FB5-864C-09399FFFF128}" destId="{78D3AC1A-A5F0-4423-AF4C-35FEBF49EFC7}" srcOrd="0" destOrd="0" presId="urn:microsoft.com/office/officeart/2005/8/layout/lProcess2"/>
    <dgm:cxn modelId="{5F387544-DA6E-48F2-B145-962E42A2ABFA}" type="presParOf" srcId="{78D3AC1A-A5F0-4423-AF4C-35FEBF49EFC7}" destId="{EFE74183-5BE9-4545-A262-F88F01632403}" srcOrd="0" destOrd="0" presId="urn:microsoft.com/office/officeart/2005/8/layout/lProcess2"/>
    <dgm:cxn modelId="{81C40AE1-C3DC-4A8A-A051-4B534B3657C3}" type="presParOf" srcId="{FCCB9DFF-FC85-40A8-B0EA-51C524D27473}" destId="{7559AB55-FB24-4195-A0D2-DFE1EE7C9DB3}" srcOrd="9" destOrd="0" presId="urn:microsoft.com/office/officeart/2005/8/layout/lProcess2"/>
    <dgm:cxn modelId="{6E595E07-2C6D-4F61-868F-534A9994154F}" type="presParOf" srcId="{FCCB9DFF-FC85-40A8-B0EA-51C524D27473}" destId="{A3214172-E308-4821-9674-11C0DE2DC29A}" srcOrd="10" destOrd="0" presId="urn:microsoft.com/office/officeart/2005/8/layout/lProcess2"/>
    <dgm:cxn modelId="{8452CE1E-2F03-4078-A2E5-FBD1A69A46D6}" type="presParOf" srcId="{A3214172-E308-4821-9674-11C0DE2DC29A}" destId="{6CBD108E-F796-4001-BFB3-1B92136E8BAB}" srcOrd="0" destOrd="0" presId="urn:microsoft.com/office/officeart/2005/8/layout/lProcess2"/>
    <dgm:cxn modelId="{33A3D60B-AF1B-4D57-9D15-4DEFC91C31BA}" type="presParOf" srcId="{A3214172-E308-4821-9674-11C0DE2DC29A}" destId="{29682118-3BD8-42D9-9FFB-EAAE808E8A02}" srcOrd="1" destOrd="0" presId="urn:microsoft.com/office/officeart/2005/8/layout/lProcess2"/>
    <dgm:cxn modelId="{2775D8EB-1FC9-437D-9F0D-364B16BD4044}" type="presParOf" srcId="{A3214172-E308-4821-9674-11C0DE2DC29A}" destId="{26063293-0755-42DB-8789-36670CCC1F10}" srcOrd="2" destOrd="0" presId="urn:microsoft.com/office/officeart/2005/8/layout/lProcess2"/>
    <dgm:cxn modelId="{8D70EC6B-1D16-480A-9E1E-088D4C310F0E}" type="presParOf" srcId="{26063293-0755-42DB-8789-36670CCC1F10}" destId="{3F967666-4D25-4254-BC82-EEEA40F06394}" srcOrd="0" destOrd="0" presId="urn:microsoft.com/office/officeart/2005/8/layout/lProcess2"/>
    <dgm:cxn modelId="{58ABF396-BB38-4177-85F7-A90CDEC102E7}" type="presParOf" srcId="{3F967666-4D25-4254-BC82-EEEA40F06394}" destId="{CB14FB9C-4EEA-4CB5-B7F1-BCE39A7FB3C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CACB84-ECF7-4944-A3EE-C51FAD81620F}" type="doc">
      <dgm:prSet loTypeId="urn:microsoft.com/office/officeart/2005/8/layout/h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FC6564-513D-4A55-9F7F-62E392AA7935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D92B30E-3340-4800-B9BD-E52E40FD582B}" type="par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C0C66A5-9226-4E7A-9BD6-7749391B047A}" type="sibTrans" cxnId="{36D1297B-82A9-422E-8F6D-26AD90EB12A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68A00AE-79BD-4076-A967-3DBE24560E29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23166E-2F30-4924-9A79-826BB5E52F69}" type="par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8A0AE-F9BE-4B26-A1C2-3065D5125A44}" type="sibTrans" cxnId="{8621BFCD-8961-4F97-B078-A18F6AB536CE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9438E6-7BA1-441B-B69B-25CBB32CEE8D}">
      <dgm:prSet phldrT="[Text]"/>
      <dgm:spPr/>
      <dgm:t>
        <a:bodyPr/>
        <a:lstStyle/>
        <a:p>
          <a:pPr algn="ctr"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341E089-B055-4479-BED9-DF9A9DCB6DF2}" type="par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CEB7A0-06A7-4D85-8A39-A8E97B750420}" type="sibTrans" cxnId="{944B77C2-D604-46B9-9A8C-39F383366650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2C0C15D-FFD0-4DDE-825B-52BE82EC8CEF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98D2FD2-4647-4FB4-B05E-277EA378C40F}" type="par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E599CA-B163-4F3B-ABC8-CDE447130D2D}" type="sibTrans" cxnId="{08FFCAE9-A691-48D6-926A-A7D9CA7E1EE3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3B91900-A6AE-4277-AA22-8ACF3E16038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F008529E-E555-489B-9FF7-315081FC4DCF}" type="par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26BE3F-54C4-4CC2-B154-F4B60929F81F}" type="sibTrans" cxnId="{E3A9AA79-452C-4846-BA56-3121EA9CFB57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A59D0-2EC6-4C34-AB20-27718C5AA5E5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2E1F7BF-C8CA-40F8-9679-E3791A8C5355}" type="par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7CBC48-B0C5-4EF0-8941-357E18D88A57}" type="sibTrans" cxnId="{1972F480-2DA6-451E-9010-82A0CAA27334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67EEE7-CDC8-47A1-88CC-EA1EEE5B8426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FD2280D-2BA0-473C-A1D7-AFD80F4C5490}" type="par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112D250-C100-490D-AF09-5948B45C652D}" type="sibTrans" cxnId="{D10DD053-7EB6-4F89-9599-0B009211D1B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9EDBFA-352A-4479-B82F-64A77F0990E1}">
      <dgm:prSet phldrT="[Text]"/>
      <dgm:spPr/>
      <dgm:t>
        <a:bodyPr/>
        <a:lstStyle/>
        <a:p>
          <a:pPr algn="ctr" rtl="1">
            <a:buFontTx/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ACAEEAB-161B-4EFA-A2B7-5655BB231EBD}" type="par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7B7E45-4EEC-4059-89D9-E0380FE2DF9E}" type="sibTrans" cxnId="{B7D657DB-5988-481B-B650-85F4548C0FE1}">
      <dgm:prSet/>
      <dgm:spPr/>
      <dgm:t>
        <a:bodyPr/>
        <a:lstStyle/>
        <a:p>
          <a:pPr algn="ctr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32B5AF5-0240-4B2C-A382-48BFAE55A5AD}">
      <dgm:prSet phldrT="[Text]"/>
      <dgm:spPr/>
      <dgm:t>
        <a:bodyPr/>
        <a:lstStyle/>
        <a:p>
          <a:pPr algn="ctr"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8970D395-6006-44D8-8DDF-FCEF48ECB553}" type="par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9BE86525-444B-40F8-A92D-1A6CF6201D4D}" type="sibTrans" cxnId="{2462E9BF-36D7-4CC1-826A-7BFD46289BD4}">
      <dgm:prSet/>
      <dgm:spPr/>
      <dgm:t>
        <a:bodyPr/>
        <a:lstStyle/>
        <a:p>
          <a:pPr algn="ctr"/>
          <a:endParaRPr lang="en-US"/>
        </a:p>
      </dgm:t>
    </dgm:pt>
    <dgm:pt modelId="{F4E9F6F2-2A50-4876-AB5C-93928618BA20}">
      <dgm:prSet phldrT="[Text]"/>
      <dgm:spPr/>
      <dgm:t>
        <a:bodyPr/>
        <a:lstStyle/>
        <a:p>
          <a:pPr algn="ctr" rtl="1">
            <a:buNone/>
          </a:pPr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8BED45-A7CC-41F9-BC0D-F3AD6F9073A7}" type="par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6A52FE2F-C295-4954-B37A-B6CCFC69BFE8}" type="sibTrans" cxnId="{DA97FE13-4BF3-498D-85D0-AE8B79918DE6}">
      <dgm:prSet/>
      <dgm:spPr/>
      <dgm:t>
        <a:bodyPr/>
        <a:lstStyle/>
        <a:p>
          <a:pPr algn="ctr"/>
          <a:endParaRPr lang="en-US"/>
        </a:p>
      </dgm:t>
    </dgm:pt>
    <dgm:pt modelId="{2A9C7D93-A237-47F8-82EA-BBA523778DB8}" type="pres">
      <dgm:prSet presAssocID="{4ACACB84-ECF7-4944-A3EE-C51FAD81620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013DC5C7-5AA5-4536-AB15-EA971AC9B2C7}" type="pres">
      <dgm:prSet presAssocID="{17FC6564-513D-4A55-9F7F-62E392AA7935}" presName="composite" presStyleCnt="0"/>
      <dgm:spPr/>
    </dgm:pt>
    <dgm:pt modelId="{FC671C29-A538-4331-B259-4A7E55266792}" type="pres">
      <dgm:prSet presAssocID="{17FC6564-513D-4A55-9F7F-62E392AA793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87EFEDB-85BA-4EDC-9B24-C23A6B6F782B}" type="pres">
      <dgm:prSet presAssocID="{17FC6564-513D-4A55-9F7F-62E392AA7935}" presName="desTx" presStyleLbl="alignAccFollowNode1" presStyleIdx="0" presStyleCnt="5">
        <dgm:presLayoutVars>
          <dgm:bulletEnabled val="1"/>
        </dgm:presLayoutVars>
      </dgm:prSet>
      <dgm:spPr/>
    </dgm:pt>
    <dgm:pt modelId="{BA4D78C1-B845-4B1A-AFAD-4C6BBE1CA2D3}" type="pres">
      <dgm:prSet presAssocID="{DC0C66A5-9226-4E7A-9BD6-7749391B047A}" presName="space" presStyleCnt="0"/>
      <dgm:spPr/>
    </dgm:pt>
    <dgm:pt modelId="{DF5DF23E-1DD6-4A03-8435-D851E070D50E}" type="pres">
      <dgm:prSet presAssocID="{332B5AF5-0240-4B2C-A382-48BFAE55A5AD}" presName="composite" presStyleCnt="0"/>
      <dgm:spPr/>
    </dgm:pt>
    <dgm:pt modelId="{64DADCAE-514A-4637-A60D-A0C7542166D4}" type="pres">
      <dgm:prSet presAssocID="{332B5AF5-0240-4B2C-A382-48BFAE55A5AD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A4BC5AA1-31B4-4487-81F8-8ED82457D75C}" type="pres">
      <dgm:prSet presAssocID="{332B5AF5-0240-4B2C-A382-48BFAE55A5AD}" presName="desTx" presStyleLbl="alignAccFollowNode1" presStyleIdx="1" presStyleCnt="5">
        <dgm:presLayoutVars>
          <dgm:bulletEnabled val="1"/>
        </dgm:presLayoutVars>
      </dgm:prSet>
      <dgm:spPr/>
    </dgm:pt>
    <dgm:pt modelId="{5DF4AF9B-14F2-44F6-B65D-287A4D88A452}" type="pres">
      <dgm:prSet presAssocID="{9BE86525-444B-40F8-A92D-1A6CF6201D4D}" presName="space" presStyleCnt="0"/>
      <dgm:spPr/>
    </dgm:pt>
    <dgm:pt modelId="{3D8EC27F-A069-4C86-8D4B-32812912D0AB}" type="pres">
      <dgm:prSet presAssocID="{368A00AE-79BD-4076-A967-3DBE24560E29}" presName="composite" presStyleCnt="0"/>
      <dgm:spPr/>
    </dgm:pt>
    <dgm:pt modelId="{B7D177BD-0530-4E63-9798-0A23D1FBDF4D}" type="pres">
      <dgm:prSet presAssocID="{368A00AE-79BD-4076-A967-3DBE24560E2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05C6508-8D31-4F12-88AC-212898D2CACC}" type="pres">
      <dgm:prSet presAssocID="{368A00AE-79BD-4076-A967-3DBE24560E29}" presName="desTx" presStyleLbl="alignAccFollowNode1" presStyleIdx="2" presStyleCnt="5">
        <dgm:presLayoutVars>
          <dgm:bulletEnabled val="1"/>
        </dgm:presLayoutVars>
      </dgm:prSet>
      <dgm:spPr/>
    </dgm:pt>
    <dgm:pt modelId="{C95F71BB-DB18-4049-B6E3-0DFC08F224BE}" type="pres">
      <dgm:prSet presAssocID="{BD28A0AE-F9BE-4B26-A1C2-3065D5125A44}" presName="space" presStyleCnt="0"/>
      <dgm:spPr/>
    </dgm:pt>
    <dgm:pt modelId="{51630DBF-1B8D-42E7-814E-037FFA983FBD}" type="pres">
      <dgm:prSet presAssocID="{639438E6-7BA1-441B-B69B-25CBB32CEE8D}" presName="composite" presStyleCnt="0"/>
      <dgm:spPr/>
    </dgm:pt>
    <dgm:pt modelId="{7059B6CF-8574-4F5B-AC3E-BFE16F7DC25A}" type="pres">
      <dgm:prSet presAssocID="{639438E6-7BA1-441B-B69B-25CBB32CEE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FC44B3D6-3701-4522-9DC1-F5DE8FD4106D}" type="pres">
      <dgm:prSet presAssocID="{639438E6-7BA1-441B-B69B-25CBB32CEE8D}" presName="desTx" presStyleLbl="alignAccFollowNode1" presStyleIdx="3" presStyleCnt="5">
        <dgm:presLayoutVars>
          <dgm:bulletEnabled val="1"/>
        </dgm:presLayoutVars>
      </dgm:prSet>
      <dgm:spPr/>
    </dgm:pt>
    <dgm:pt modelId="{6DE21ECA-7F32-446B-87FE-2BC6EAF39198}" type="pres">
      <dgm:prSet presAssocID="{23CEB7A0-06A7-4D85-8A39-A8E97B750420}" presName="space" presStyleCnt="0"/>
      <dgm:spPr/>
    </dgm:pt>
    <dgm:pt modelId="{1B391979-D1C5-4162-A538-F84932D578C0}" type="pres">
      <dgm:prSet presAssocID="{52C0C15D-FFD0-4DDE-825B-52BE82EC8CEF}" presName="composite" presStyleCnt="0"/>
      <dgm:spPr/>
    </dgm:pt>
    <dgm:pt modelId="{A6C79C5F-9D92-45EE-96D7-D5C7BE77FAAA}" type="pres">
      <dgm:prSet presAssocID="{52C0C15D-FFD0-4DDE-825B-52BE82EC8CE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3FE7DAB2-CEC6-4996-8043-00EA1182A7CA}" type="pres">
      <dgm:prSet presAssocID="{52C0C15D-FFD0-4DDE-825B-52BE82EC8CE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2BA960E-1D43-45E0-A610-C7D459967BD0}" type="presOf" srcId="{BFAA59D0-2EC6-4C34-AB20-27718C5AA5E5}" destId="{D05C6508-8D31-4F12-88AC-212898D2CACC}" srcOrd="0" destOrd="0" presId="urn:microsoft.com/office/officeart/2005/8/layout/hList1"/>
    <dgm:cxn modelId="{37976A0F-FC2F-46A9-A444-1FA4F5361AE5}" type="presOf" srcId="{63B91900-A6AE-4277-AA22-8ACF3E160385}" destId="{A4BC5AA1-31B4-4487-81F8-8ED82457D75C}" srcOrd="0" destOrd="0" presId="urn:microsoft.com/office/officeart/2005/8/layout/hList1"/>
    <dgm:cxn modelId="{DA97FE13-4BF3-498D-85D0-AE8B79918DE6}" srcId="{17FC6564-513D-4A55-9F7F-62E392AA7935}" destId="{F4E9F6F2-2A50-4876-AB5C-93928618BA20}" srcOrd="0" destOrd="0" parTransId="{BE8BED45-A7CC-41F9-BC0D-F3AD6F9073A7}" sibTransId="{6A52FE2F-C295-4954-B37A-B6CCFC69BFE8}"/>
    <dgm:cxn modelId="{3B0C1338-7382-4952-A2CA-3A547730E45F}" type="presOf" srcId="{368A00AE-79BD-4076-A967-3DBE24560E29}" destId="{B7D177BD-0530-4E63-9798-0A23D1FBDF4D}" srcOrd="0" destOrd="0" presId="urn:microsoft.com/office/officeart/2005/8/layout/hList1"/>
    <dgm:cxn modelId="{2C6C1939-0509-4932-8519-F6B79B535489}" type="presOf" srcId="{17FC6564-513D-4A55-9F7F-62E392AA7935}" destId="{FC671C29-A538-4331-B259-4A7E55266792}" srcOrd="0" destOrd="0" presId="urn:microsoft.com/office/officeart/2005/8/layout/hList1"/>
    <dgm:cxn modelId="{D10DD053-7EB6-4F89-9599-0B009211D1B1}" srcId="{639438E6-7BA1-441B-B69B-25CBB32CEE8D}" destId="{2C67EEE7-CDC8-47A1-88CC-EA1EEE5B8426}" srcOrd="0" destOrd="0" parTransId="{3FD2280D-2BA0-473C-A1D7-AFD80F4C5490}" sibTransId="{1112D250-C100-490D-AF09-5948B45C652D}"/>
    <dgm:cxn modelId="{E3A9AA79-452C-4846-BA56-3121EA9CFB57}" srcId="{332B5AF5-0240-4B2C-A382-48BFAE55A5AD}" destId="{63B91900-A6AE-4277-AA22-8ACF3E160385}" srcOrd="0" destOrd="0" parTransId="{F008529E-E555-489B-9FF7-315081FC4DCF}" sibTransId="{3E26BE3F-54C4-4CC2-B154-F4B60929F81F}"/>
    <dgm:cxn modelId="{36D1297B-82A9-422E-8F6D-26AD90EB12A4}" srcId="{4ACACB84-ECF7-4944-A3EE-C51FAD81620F}" destId="{17FC6564-513D-4A55-9F7F-62E392AA7935}" srcOrd="0" destOrd="0" parTransId="{9D92B30E-3340-4800-B9BD-E52E40FD582B}" sibTransId="{DC0C66A5-9226-4E7A-9BD6-7749391B047A}"/>
    <dgm:cxn modelId="{1972F480-2DA6-451E-9010-82A0CAA27334}" srcId="{368A00AE-79BD-4076-A967-3DBE24560E29}" destId="{BFAA59D0-2EC6-4C34-AB20-27718C5AA5E5}" srcOrd="0" destOrd="0" parTransId="{D2E1F7BF-C8CA-40F8-9679-E3791A8C5355}" sibTransId="{747CBC48-B0C5-4EF0-8941-357E18D88A57}"/>
    <dgm:cxn modelId="{0EF5988B-CD08-4A78-932D-3FFDA33D862F}" type="presOf" srcId="{4ACACB84-ECF7-4944-A3EE-C51FAD81620F}" destId="{2A9C7D93-A237-47F8-82EA-BBA523778DB8}" srcOrd="0" destOrd="0" presId="urn:microsoft.com/office/officeart/2005/8/layout/hList1"/>
    <dgm:cxn modelId="{3372A58D-3B64-42A8-838C-A62D1533B165}" type="presOf" srcId="{F4E9F6F2-2A50-4876-AB5C-93928618BA20}" destId="{D87EFEDB-85BA-4EDC-9B24-C23A6B6F782B}" srcOrd="0" destOrd="0" presId="urn:microsoft.com/office/officeart/2005/8/layout/hList1"/>
    <dgm:cxn modelId="{9EB456A9-4B3C-4DCA-9467-78D4AE2D73C9}" type="presOf" srcId="{332B5AF5-0240-4B2C-A382-48BFAE55A5AD}" destId="{64DADCAE-514A-4637-A60D-A0C7542166D4}" srcOrd="0" destOrd="0" presId="urn:microsoft.com/office/officeart/2005/8/layout/hList1"/>
    <dgm:cxn modelId="{644856B7-86C1-409A-A641-73FFFFE58E8D}" type="presOf" srcId="{639438E6-7BA1-441B-B69B-25CBB32CEE8D}" destId="{7059B6CF-8574-4F5B-AC3E-BFE16F7DC25A}" srcOrd="0" destOrd="0" presId="urn:microsoft.com/office/officeart/2005/8/layout/hList1"/>
    <dgm:cxn modelId="{2462E9BF-36D7-4CC1-826A-7BFD46289BD4}" srcId="{4ACACB84-ECF7-4944-A3EE-C51FAD81620F}" destId="{332B5AF5-0240-4B2C-A382-48BFAE55A5AD}" srcOrd="1" destOrd="0" parTransId="{8970D395-6006-44D8-8DDF-FCEF48ECB553}" sibTransId="{9BE86525-444B-40F8-A92D-1A6CF6201D4D}"/>
    <dgm:cxn modelId="{944B77C2-D604-46B9-9A8C-39F383366650}" srcId="{4ACACB84-ECF7-4944-A3EE-C51FAD81620F}" destId="{639438E6-7BA1-441B-B69B-25CBB32CEE8D}" srcOrd="3" destOrd="0" parTransId="{0341E089-B055-4479-BED9-DF9A9DCB6DF2}" sibTransId="{23CEB7A0-06A7-4D85-8A39-A8E97B750420}"/>
    <dgm:cxn modelId="{8621BFCD-8961-4F97-B078-A18F6AB536CE}" srcId="{4ACACB84-ECF7-4944-A3EE-C51FAD81620F}" destId="{368A00AE-79BD-4076-A967-3DBE24560E29}" srcOrd="2" destOrd="0" parTransId="{D223166E-2F30-4924-9A79-826BB5E52F69}" sibTransId="{BD28A0AE-F9BE-4B26-A1C2-3065D5125A44}"/>
    <dgm:cxn modelId="{6BDD74D0-8131-4AE3-B0BB-7482334911E8}" type="presOf" srcId="{2C67EEE7-CDC8-47A1-88CC-EA1EEE5B8426}" destId="{FC44B3D6-3701-4522-9DC1-F5DE8FD4106D}" srcOrd="0" destOrd="0" presId="urn:microsoft.com/office/officeart/2005/8/layout/hList1"/>
    <dgm:cxn modelId="{B7D657DB-5988-481B-B650-85F4548C0FE1}" srcId="{52C0C15D-FFD0-4DDE-825B-52BE82EC8CEF}" destId="{319EDBFA-352A-4479-B82F-64A77F0990E1}" srcOrd="0" destOrd="0" parTransId="{3ACAEEAB-161B-4EFA-A2B7-5655BB231EBD}" sibTransId="{EB7B7E45-4EEC-4059-89D9-E0380FE2DF9E}"/>
    <dgm:cxn modelId="{CF95A9E9-7470-43AE-B891-52CA10B23300}" type="presOf" srcId="{52C0C15D-FFD0-4DDE-825B-52BE82EC8CEF}" destId="{A6C79C5F-9D92-45EE-96D7-D5C7BE77FAAA}" srcOrd="0" destOrd="0" presId="urn:microsoft.com/office/officeart/2005/8/layout/hList1"/>
    <dgm:cxn modelId="{08FFCAE9-A691-48D6-926A-A7D9CA7E1EE3}" srcId="{4ACACB84-ECF7-4944-A3EE-C51FAD81620F}" destId="{52C0C15D-FFD0-4DDE-825B-52BE82EC8CEF}" srcOrd="4" destOrd="0" parTransId="{598D2FD2-4647-4FB4-B05E-277EA378C40F}" sibTransId="{AEE599CA-B163-4F3B-ABC8-CDE447130D2D}"/>
    <dgm:cxn modelId="{3AB03DF1-23AD-4946-93B3-1CB82049A483}" type="presOf" srcId="{319EDBFA-352A-4479-B82F-64A77F0990E1}" destId="{3FE7DAB2-CEC6-4996-8043-00EA1182A7CA}" srcOrd="0" destOrd="0" presId="urn:microsoft.com/office/officeart/2005/8/layout/hList1"/>
    <dgm:cxn modelId="{D65C34D4-0792-4723-A7AF-E30E3758197B}" type="presParOf" srcId="{2A9C7D93-A237-47F8-82EA-BBA523778DB8}" destId="{013DC5C7-5AA5-4536-AB15-EA971AC9B2C7}" srcOrd="0" destOrd="0" presId="urn:microsoft.com/office/officeart/2005/8/layout/hList1"/>
    <dgm:cxn modelId="{60C367C0-AD5C-4204-BAF8-01CF5F013296}" type="presParOf" srcId="{013DC5C7-5AA5-4536-AB15-EA971AC9B2C7}" destId="{FC671C29-A538-4331-B259-4A7E55266792}" srcOrd="0" destOrd="0" presId="urn:microsoft.com/office/officeart/2005/8/layout/hList1"/>
    <dgm:cxn modelId="{3B689B17-6DFA-4741-B1E9-C8CDC73FE82E}" type="presParOf" srcId="{013DC5C7-5AA5-4536-AB15-EA971AC9B2C7}" destId="{D87EFEDB-85BA-4EDC-9B24-C23A6B6F782B}" srcOrd="1" destOrd="0" presId="urn:microsoft.com/office/officeart/2005/8/layout/hList1"/>
    <dgm:cxn modelId="{DE3FC330-52D5-4DDE-B0FB-0B97BF33E724}" type="presParOf" srcId="{2A9C7D93-A237-47F8-82EA-BBA523778DB8}" destId="{BA4D78C1-B845-4B1A-AFAD-4C6BBE1CA2D3}" srcOrd="1" destOrd="0" presId="urn:microsoft.com/office/officeart/2005/8/layout/hList1"/>
    <dgm:cxn modelId="{BDC828C9-8A2C-4CAD-938D-9ABDABE798E3}" type="presParOf" srcId="{2A9C7D93-A237-47F8-82EA-BBA523778DB8}" destId="{DF5DF23E-1DD6-4A03-8435-D851E070D50E}" srcOrd="2" destOrd="0" presId="urn:microsoft.com/office/officeart/2005/8/layout/hList1"/>
    <dgm:cxn modelId="{11B0A316-9E83-4B38-A850-1559465C3FBC}" type="presParOf" srcId="{DF5DF23E-1DD6-4A03-8435-D851E070D50E}" destId="{64DADCAE-514A-4637-A60D-A0C7542166D4}" srcOrd="0" destOrd="0" presId="urn:microsoft.com/office/officeart/2005/8/layout/hList1"/>
    <dgm:cxn modelId="{540581C3-55A4-45D0-989B-262CFE020DF9}" type="presParOf" srcId="{DF5DF23E-1DD6-4A03-8435-D851E070D50E}" destId="{A4BC5AA1-31B4-4487-81F8-8ED82457D75C}" srcOrd="1" destOrd="0" presId="urn:microsoft.com/office/officeart/2005/8/layout/hList1"/>
    <dgm:cxn modelId="{355989AD-5BB3-42DF-8CA0-F2D8F15E4533}" type="presParOf" srcId="{2A9C7D93-A237-47F8-82EA-BBA523778DB8}" destId="{5DF4AF9B-14F2-44F6-B65D-287A4D88A452}" srcOrd="3" destOrd="0" presId="urn:microsoft.com/office/officeart/2005/8/layout/hList1"/>
    <dgm:cxn modelId="{CCBC6B47-FED7-4211-8EF0-961143DE1505}" type="presParOf" srcId="{2A9C7D93-A237-47F8-82EA-BBA523778DB8}" destId="{3D8EC27F-A069-4C86-8D4B-32812912D0AB}" srcOrd="4" destOrd="0" presId="urn:microsoft.com/office/officeart/2005/8/layout/hList1"/>
    <dgm:cxn modelId="{B0DB87EC-FE63-42C0-AA5D-44BD66B087DA}" type="presParOf" srcId="{3D8EC27F-A069-4C86-8D4B-32812912D0AB}" destId="{B7D177BD-0530-4E63-9798-0A23D1FBDF4D}" srcOrd="0" destOrd="0" presId="urn:microsoft.com/office/officeart/2005/8/layout/hList1"/>
    <dgm:cxn modelId="{FFE9EFD7-963A-493B-8E26-6DE40050F6C3}" type="presParOf" srcId="{3D8EC27F-A069-4C86-8D4B-32812912D0AB}" destId="{D05C6508-8D31-4F12-88AC-212898D2CACC}" srcOrd="1" destOrd="0" presId="urn:microsoft.com/office/officeart/2005/8/layout/hList1"/>
    <dgm:cxn modelId="{0B68B452-99DD-4B68-8501-D84811447F3C}" type="presParOf" srcId="{2A9C7D93-A237-47F8-82EA-BBA523778DB8}" destId="{C95F71BB-DB18-4049-B6E3-0DFC08F224BE}" srcOrd="5" destOrd="0" presId="urn:microsoft.com/office/officeart/2005/8/layout/hList1"/>
    <dgm:cxn modelId="{6295FAB7-EBD5-4554-A6E3-F7BCDAB55816}" type="presParOf" srcId="{2A9C7D93-A237-47F8-82EA-BBA523778DB8}" destId="{51630DBF-1B8D-42E7-814E-037FFA983FBD}" srcOrd="6" destOrd="0" presId="urn:microsoft.com/office/officeart/2005/8/layout/hList1"/>
    <dgm:cxn modelId="{A11C604F-D0B8-4A0A-ACCB-CEFF44F2FA30}" type="presParOf" srcId="{51630DBF-1B8D-42E7-814E-037FFA983FBD}" destId="{7059B6CF-8574-4F5B-AC3E-BFE16F7DC25A}" srcOrd="0" destOrd="0" presId="urn:microsoft.com/office/officeart/2005/8/layout/hList1"/>
    <dgm:cxn modelId="{7B681244-BF50-460F-B3B9-C6896EEAC806}" type="presParOf" srcId="{51630DBF-1B8D-42E7-814E-037FFA983FBD}" destId="{FC44B3D6-3701-4522-9DC1-F5DE8FD4106D}" srcOrd="1" destOrd="0" presId="urn:microsoft.com/office/officeart/2005/8/layout/hList1"/>
    <dgm:cxn modelId="{331210DC-7790-4056-92A6-D076A8F25985}" type="presParOf" srcId="{2A9C7D93-A237-47F8-82EA-BBA523778DB8}" destId="{6DE21ECA-7F32-446B-87FE-2BC6EAF39198}" srcOrd="7" destOrd="0" presId="urn:microsoft.com/office/officeart/2005/8/layout/hList1"/>
    <dgm:cxn modelId="{F245AC7F-3B94-43C5-8629-D4DE513826ED}" type="presParOf" srcId="{2A9C7D93-A237-47F8-82EA-BBA523778DB8}" destId="{1B391979-D1C5-4162-A538-F84932D578C0}" srcOrd="8" destOrd="0" presId="urn:microsoft.com/office/officeart/2005/8/layout/hList1"/>
    <dgm:cxn modelId="{AF414E81-F7D8-451A-A5CB-08A87898DBB4}" type="presParOf" srcId="{1B391979-D1C5-4162-A538-F84932D578C0}" destId="{A6C79C5F-9D92-45EE-96D7-D5C7BE77FAAA}" srcOrd="0" destOrd="0" presId="urn:microsoft.com/office/officeart/2005/8/layout/hList1"/>
    <dgm:cxn modelId="{7D568A11-0A38-4821-8A2E-2917982BC746}" type="presParOf" srcId="{1B391979-D1C5-4162-A538-F84932D578C0}" destId="{3FE7DAB2-CEC6-4996-8043-00EA1182A7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9DEEA0-50F1-45E1-832F-B0EEACFC41D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</a:t>
          </a:r>
        </a:p>
      </dgm:t>
    </dgm:pt>
    <dgm:pt modelId="{4610BA95-887E-4F3F-AC23-5031B00A020E}" type="parTrans" cxnId="{A0FB54D1-1B0F-4DAA-940C-B8BD5DCA7F7E}">
      <dgm:prSet/>
      <dgm:spPr/>
      <dgm:t>
        <a:bodyPr/>
        <a:lstStyle/>
        <a:p>
          <a:endParaRPr lang="en-US"/>
        </a:p>
      </dgm:t>
    </dgm:pt>
    <dgm:pt modelId="{F1D9C3CB-2E26-409E-8339-B0547B9992F5}" type="sibTrans" cxnId="{A0FB54D1-1B0F-4DAA-940C-B8BD5DCA7F7E}">
      <dgm:prSet/>
      <dgm:spPr/>
      <dgm:t>
        <a:bodyPr/>
        <a:lstStyle/>
        <a:p>
          <a:endParaRPr lang="en-US"/>
        </a:p>
      </dgm:t>
    </dgm:pt>
    <dgm:pt modelId="{33AC7A70-643C-4A32-A336-22AC293FFE2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56331952-3B15-4DA8-9EFB-86A762853DD1}" type="parTrans" cxnId="{CE402DFE-88FC-4E85-8E70-D420F6B0EF8C}">
      <dgm:prSet/>
      <dgm:spPr/>
      <dgm:t>
        <a:bodyPr/>
        <a:lstStyle/>
        <a:p>
          <a:endParaRPr lang="en-US"/>
        </a:p>
      </dgm:t>
    </dgm:pt>
    <dgm:pt modelId="{86F39464-9771-4A0F-B0B4-071272ADDB3C}" type="sibTrans" cxnId="{CE402DFE-88FC-4E85-8E70-D420F6B0EF8C}">
      <dgm:prSet/>
      <dgm:spPr/>
      <dgm:t>
        <a:bodyPr/>
        <a:lstStyle/>
        <a:p>
          <a:endParaRPr lang="en-US"/>
        </a:p>
      </dgm:t>
    </dgm:pt>
    <dgm:pt modelId="{3B4907CC-19F4-4477-8BBA-3DC24DB3F5B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gm:t>
    </dgm:pt>
    <dgm:pt modelId="{0DB01CFA-BA2D-484D-8492-6C2215FA93A7}" type="parTrans" cxnId="{15BD82F8-530F-4D18-ACD7-AEAFAA07D8BD}">
      <dgm:prSet/>
      <dgm:spPr/>
      <dgm:t>
        <a:bodyPr/>
        <a:lstStyle/>
        <a:p>
          <a:endParaRPr lang="en-US"/>
        </a:p>
      </dgm:t>
    </dgm:pt>
    <dgm:pt modelId="{496B3DB5-1DDC-4FC6-BDE6-55AAEA15491C}" type="sibTrans" cxnId="{15BD82F8-530F-4D18-ACD7-AEAFAA07D8BD}">
      <dgm:prSet/>
      <dgm:spPr/>
      <dgm:t>
        <a:bodyPr/>
        <a:lstStyle/>
        <a:p>
          <a:endParaRPr lang="en-US"/>
        </a:p>
      </dgm:t>
    </dgm:pt>
    <dgm:pt modelId="{B11DB18D-2FCB-4433-8901-0DD04020276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F979CE5-E9B0-42D7-A6D8-C2C7B0967DE7}" type="parTrans" cxnId="{AF861EC4-C20A-4979-ADD8-DC49E31B3CF6}">
      <dgm:prSet/>
      <dgm:spPr/>
      <dgm:t>
        <a:bodyPr/>
        <a:lstStyle/>
        <a:p>
          <a:endParaRPr lang="en-US"/>
        </a:p>
      </dgm:t>
    </dgm:pt>
    <dgm:pt modelId="{712CA864-DFEC-45BA-B013-7B0319BAFEB8}" type="sibTrans" cxnId="{AF861EC4-C20A-4979-ADD8-DC49E31B3CF6}">
      <dgm:prSet/>
      <dgm:spPr/>
      <dgm:t>
        <a:bodyPr/>
        <a:lstStyle/>
        <a:p>
          <a:endParaRPr lang="en-US"/>
        </a:p>
      </dgm:t>
    </dgm:pt>
    <dgm:pt modelId="{D2D4F47B-3B0F-4D51-A05D-32932AF09511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EC1A4EC-8010-4728-B67E-6BE412784E98}" type="parTrans" cxnId="{B5EAB50F-F3F3-4433-BA4D-B23EC32034F2}">
      <dgm:prSet/>
      <dgm:spPr/>
      <dgm:t>
        <a:bodyPr/>
        <a:lstStyle/>
        <a:p>
          <a:endParaRPr lang="en-US"/>
        </a:p>
      </dgm:t>
    </dgm:pt>
    <dgm:pt modelId="{5C138A15-CBA5-4D17-B39C-8FF7011128EF}" type="sibTrans" cxnId="{B5EAB50F-F3F3-4433-BA4D-B23EC32034F2}">
      <dgm:prSet/>
      <dgm:spPr/>
      <dgm:t>
        <a:bodyPr/>
        <a:lstStyle/>
        <a:p>
          <a:endParaRPr lang="en-US"/>
        </a:p>
      </dgm:t>
    </dgm:pt>
    <dgm:pt modelId="{FB3AF68C-F7BA-4D82-902B-164E37E0CBA8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02ECC93-4E31-4E49-B4E0-A3F31AE75013}" type="parTrans" cxnId="{C8F35D44-1F96-442F-A935-26416A858CA6}">
      <dgm:prSet/>
      <dgm:spPr/>
      <dgm:t>
        <a:bodyPr/>
        <a:lstStyle/>
        <a:p>
          <a:endParaRPr lang="en-US"/>
        </a:p>
      </dgm:t>
    </dgm:pt>
    <dgm:pt modelId="{EF5BCF84-42A3-465C-8C74-7ACB8FF6CF04}" type="sibTrans" cxnId="{C8F35D44-1F96-442F-A935-26416A858CA6}">
      <dgm:prSet/>
      <dgm:spPr/>
      <dgm:t>
        <a:bodyPr/>
        <a:lstStyle/>
        <a:p>
          <a:endParaRPr lang="en-US"/>
        </a:p>
      </dgm:t>
    </dgm:pt>
    <dgm:pt modelId="{2A42AA37-B9F2-45EC-8718-06F6A93E066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EAE76D87-765D-4A41-9594-5629A16FA719}" type="parTrans" cxnId="{08B5CA8C-2784-4A21-9310-0B0A4DD0D034}">
      <dgm:prSet/>
      <dgm:spPr/>
      <dgm:t>
        <a:bodyPr/>
        <a:lstStyle/>
        <a:p>
          <a:endParaRPr lang="en-US"/>
        </a:p>
      </dgm:t>
    </dgm:pt>
    <dgm:pt modelId="{00B4A3D2-CCBF-4AB1-8A34-93BEBB0C4F65}" type="sibTrans" cxnId="{08B5CA8C-2784-4A21-9310-0B0A4DD0D034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ADF27CF8-FD36-4B91-91E8-CED31AE3F5CA}" type="pres">
      <dgm:prSet presAssocID="{33AC7A70-643C-4A32-A336-22AC293FFE25}" presName="childNode" presStyleLbl="node1" presStyleIdx="0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B280B8A5-B99A-4E1F-9E9A-3CFE9BE3C547}" type="pres">
      <dgm:prSet presAssocID="{309DEEA0-50F1-45E1-832F-B0EEACFC41D0}" presName="compNode" presStyleCnt="0"/>
      <dgm:spPr/>
    </dgm:pt>
    <dgm:pt modelId="{3A5837EE-284B-46E7-A2ED-C8232927C012}" type="pres">
      <dgm:prSet presAssocID="{309DEEA0-50F1-45E1-832F-B0EEACFC41D0}" presName="aNode" presStyleLbl="bgShp" presStyleIdx="1" presStyleCnt="6"/>
      <dgm:spPr/>
    </dgm:pt>
    <dgm:pt modelId="{6525152F-7EE7-40CC-BB34-A3840B822778}" type="pres">
      <dgm:prSet presAssocID="{309DEEA0-50F1-45E1-832F-B0EEACFC41D0}" presName="textNode" presStyleLbl="bgShp" presStyleIdx="1" presStyleCnt="6"/>
      <dgm:spPr/>
    </dgm:pt>
    <dgm:pt modelId="{DD142B7C-1F55-4B61-8D43-7542945CEAD0}" type="pres">
      <dgm:prSet presAssocID="{309DEEA0-50F1-45E1-832F-B0EEACFC41D0}" presName="compChildNode" presStyleCnt="0"/>
      <dgm:spPr/>
    </dgm:pt>
    <dgm:pt modelId="{8EB329E0-BEDD-4923-993F-E13B024B02F3}" type="pres">
      <dgm:prSet presAssocID="{309DEEA0-50F1-45E1-832F-B0EEACFC41D0}" presName="theInnerList" presStyleCnt="0"/>
      <dgm:spPr/>
    </dgm:pt>
    <dgm:pt modelId="{CAAABF41-835B-4291-B24E-5FB1B0AECD1F}" type="pres">
      <dgm:prSet presAssocID="{3B4907CC-19F4-4477-8BBA-3DC24DB3F5BD}" presName="childNode" presStyleLbl="node1" presStyleIdx="1" presStyleCnt="6">
        <dgm:presLayoutVars>
          <dgm:bulletEnabled val="1"/>
        </dgm:presLayoutVars>
      </dgm:prSet>
      <dgm:spPr/>
    </dgm:pt>
    <dgm:pt modelId="{558F5630-4CDE-4CD2-9544-AA1575215AE6}" type="pres">
      <dgm:prSet presAssocID="{309DEEA0-50F1-45E1-832F-B0EEACFC41D0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2" presStyleCnt="6"/>
      <dgm:spPr/>
    </dgm:pt>
    <dgm:pt modelId="{7F6A3DCC-5C4A-4DA0-A9B6-0E93A1BB159E}" type="pres">
      <dgm:prSet presAssocID="{2E6FB10D-CEFA-4AD7-98F6-361F234D2612}" presName="textNode" presStyleLbl="bgShp" presStyleIdx="2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2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E987A14F-8199-43FB-9908-450D604EA59F}" type="pres">
      <dgm:prSet presAssocID="{FB3AF68C-F7BA-4D82-902B-164E37E0CBA8}" presName="childNode" presStyleLbl="node1" presStyleIdx="3" presStyleCnt="6">
        <dgm:presLayoutVars>
          <dgm:bulletEnabled val="1"/>
        </dgm:presLayoutVars>
      </dgm:prSet>
      <dgm:spPr/>
    </dgm:pt>
    <dgm:pt modelId="{B77EBC2E-E57A-4AC1-8698-7BB3A5194993}" type="pres">
      <dgm:prSet presAssocID="{A0901E74-3DFE-4250-B5C5-E230AF34335E}" presName="aSpace" presStyleCnt="0"/>
      <dgm:spPr/>
    </dgm:pt>
    <dgm:pt modelId="{D0C47CC6-B51C-40EE-BBAC-36C3407EDEF3}" type="pres">
      <dgm:prSet presAssocID="{D2D4F47B-3B0F-4D51-A05D-32932AF09511}" presName="compNode" presStyleCnt="0"/>
      <dgm:spPr/>
    </dgm:pt>
    <dgm:pt modelId="{428F370E-2267-492C-9E0A-04E861B83902}" type="pres">
      <dgm:prSet presAssocID="{D2D4F47B-3B0F-4D51-A05D-32932AF09511}" presName="aNode" presStyleLbl="bgShp" presStyleIdx="4" presStyleCnt="6"/>
      <dgm:spPr/>
    </dgm:pt>
    <dgm:pt modelId="{A8358F06-83B5-4D90-85BB-9241C552D7E0}" type="pres">
      <dgm:prSet presAssocID="{D2D4F47B-3B0F-4D51-A05D-32932AF09511}" presName="textNode" presStyleLbl="bgShp" presStyleIdx="4" presStyleCnt="6"/>
      <dgm:spPr/>
    </dgm:pt>
    <dgm:pt modelId="{0F559930-682D-49B2-B223-BD27B1182D2C}" type="pres">
      <dgm:prSet presAssocID="{D2D4F47B-3B0F-4D51-A05D-32932AF09511}" presName="compChildNode" presStyleCnt="0"/>
      <dgm:spPr/>
    </dgm:pt>
    <dgm:pt modelId="{69B790E0-6093-4DA5-B929-213949AEE1AA}" type="pres">
      <dgm:prSet presAssocID="{D2D4F47B-3B0F-4D51-A05D-32932AF09511}" presName="theInnerList" presStyleCnt="0"/>
      <dgm:spPr/>
    </dgm:pt>
    <dgm:pt modelId="{814E352E-D43B-4ADF-8694-C0C4274AB4D3}" type="pres">
      <dgm:prSet presAssocID="{2A42AA37-B9F2-45EC-8718-06F6A93E066C}" presName="childNode" presStyleLbl="node1" presStyleIdx="4" presStyleCnt="6">
        <dgm:presLayoutVars>
          <dgm:bulletEnabled val="1"/>
        </dgm:presLayoutVars>
      </dgm:prSet>
      <dgm:spPr/>
    </dgm:pt>
    <dgm:pt modelId="{7611E306-27AD-463E-9001-CC3B7B16A803}" type="pres">
      <dgm:prSet presAssocID="{D2D4F47B-3B0F-4D51-A05D-32932AF09511}" presName="aSpace" presStyleCnt="0"/>
      <dgm:spPr/>
    </dgm:pt>
    <dgm:pt modelId="{6E3A63BF-21EB-43D8-B2FD-D2F499C4E44F}" type="pres">
      <dgm:prSet presAssocID="{B11DB18D-2FCB-4433-8901-0DD040202762}" presName="compNode" presStyleCnt="0"/>
      <dgm:spPr/>
    </dgm:pt>
    <dgm:pt modelId="{5252EA59-3F09-4CCC-8114-11EA6848A814}" type="pres">
      <dgm:prSet presAssocID="{B11DB18D-2FCB-4433-8901-0DD040202762}" presName="aNode" presStyleLbl="bgShp" presStyleIdx="5" presStyleCnt="6"/>
      <dgm:spPr/>
    </dgm:pt>
    <dgm:pt modelId="{4E69163E-2964-4F66-9A92-E0875997A414}" type="pres">
      <dgm:prSet presAssocID="{B11DB18D-2FCB-4433-8901-0DD040202762}" presName="textNode" presStyleLbl="bgShp" presStyleIdx="5" presStyleCnt="6"/>
      <dgm:spPr/>
    </dgm:pt>
    <dgm:pt modelId="{50ABC8B8-81ED-4F98-A3B5-ACF115C74618}" type="pres">
      <dgm:prSet presAssocID="{B11DB18D-2FCB-4433-8901-0DD040202762}" presName="compChildNode" presStyleCnt="0"/>
      <dgm:spPr/>
    </dgm:pt>
    <dgm:pt modelId="{9E2F154E-F230-465F-A617-F51C162FA244}" type="pres">
      <dgm:prSet presAssocID="{B11DB18D-2FCB-4433-8901-0DD040202762}" presName="theInnerList" presStyleCnt="0"/>
      <dgm:spPr/>
    </dgm:pt>
    <dgm:pt modelId="{CA46D131-27C8-4B25-A45B-DD3892AA816D}" type="pres">
      <dgm:prSet presAssocID="{D5B21212-34BB-430E-B8EB-F8F12B3C9A3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5EAB50F-F3F3-4433-BA4D-B23EC32034F2}" srcId="{D58F48B4-F030-4267-8A21-C6232D869394}" destId="{D2D4F47B-3B0F-4D51-A05D-32932AF09511}" srcOrd="4" destOrd="0" parTransId="{0EC1A4EC-8010-4728-B67E-6BE412784E98}" sibTransId="{5C138A15-CBA5-4D17-B39C-8FF7011128EF}"/>
    <dgm:cxn modelId="{F5B5BB1A-104C-43C4-B389-626AA60D2495}" type="presOf" srcId="{309DEEA0-50F1-45E1-832F-B0EEACFC41D0}" destId="{6525152F-7EE7-40CC-BB34-A3840B822778}" srcOrd="1" destOrd="0" presId="urn:microsoft.com/office/officeart/2005/8/layout/lProcess2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2104C11F-5E95-4215-B56D-830C6089DA6C}" type="presOf" srcId="{B11DB18D-2FCB-4433-8901-0DD040202762}" destId="{4E69163E-2964-4F66-9A92-E0875997A414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51FD65B-73C9-49E2-B898-F8400F8066C6}" srcId="{D58F48B4-F030-4267-8A21-C6232D869394}" destId="{2E6FB10D-CEFA-4AD7-98F6-361F234D2612}" srcOrd="2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D6654160-F977-4204-BB19-2D6B862C085D}" type="presOf" srcId="{3B4907CC-19F4-4477-8BBA-3DC24DB3F5BD}" destId="{CAAABF41-835B-4291-B24E-5FB1B0AECD1F}" srcOrd="0" destOrd="0" presId="urn:microsoft.com/office/officeart/2005/8/layout/lProcess2"/>
    <dgm:cxn modelId="{CD455543-AFE4-41CE-BD88-3A9A4891C74A}" type="presOf" srcId="{2A42AA37-B9F2-45EC-8718-06F6A93E066C}" destId="{814E352E-D43B-4ADF-8694-C0C4274AB4D3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C8F35D44-1F96-442F-A935-26416A858CA6}" srcId="{A0901E74-3DFE-4250-B5C5-E230AF34335E}" destId="{FB3AF68C-F7BA-4D82-902B-164E37E0CBA8}" srcOrd="0" destOrd="0" parTransId="{302ECC93-4E31-4E49-B4E0-A3F31AE75013}" sibTransId="{EF5BCF84-42A3-465C-8C74-7ACB8FF6CF04}"/>
    <dgm:cxn modelId="{5628CB6D-F318-4D83-BD16-7819FBCE1C28}" type="presOf" srcId="{D2D4F47B-3B0F-4D51-A05D-32932AF09511}" destId="{A8358F06-83B5-4D90-85BB-9241C552D7E0}" srcOrd="1" destOrd="0" presId="urn:microsoft.com/office/officeart/2005/8/layout/lProcess2"/>
    <dgm:cxn modelId="{B5F27472-F37A-4FEC-8BA9-34784344AF9C}" type="presOf" srcId="{D5B21212-34BB-430E-B8EB-F8F12B3C9A3C}" destId="{CA46D131-27C8-4B25-A45B-DD3892AA816D}" srcOrd="0" destOrd="0" presId="urn:microsoft.com/office/officeart/2005/8/layout/lProcess2"/>
    <dgm:cxn modelId="{4937FD78-7801-419E-9C43-FDC700C8E800}" type="presOf" srcId="{309DEEA0-50F1-45E1-832F-B0EEACFC41D0}" destId="{3A5837EE-284B-46E7-A2ED-C8232927C012}" srcOrd="0" destOrd="0" presId="urn:microsoft.com/office/officeart/2005/8/layout/lProcess2"/>
    <dgm:cxn modelId="{2978E179-0E97-4DAC-B39A-00E2EAE83AAE}" type="presOf" srcId="{FB3AF68C-F7BA-4D82-902B-164E37E0CBA8}" destId="{E987A14F-8199-43FB-9908-450D604EA59F}" srcOrd="0" destOrd="0" presId="urn:microsoft.com/office/officeart/2005/8/layout/lProcess2"/>
    <dgm:cxn modelId="{1A07777A-20C5-4F47-94FC-379231B6C39E}" type="presOf" srcId="{33AC7A70-643C-4A32-A336-22AC293FFE25}" destId="{ADF27CF8-FD36-4B91-91E8-CED31AE3F5CA}" srcOrd="0" destOrd="0" presId="urn:microsoft.com/office/officeart/2005/8/layout/lProcess2"/>
    <dgm:cxn modelId="{08B5CA8C-2784-4A21-9310-0B0A4DD0D034}" srcId="{D2D4F47B-3B0F-4D51-A05D-32932AF09511}" destId="{2A42AA37-B9F2-45EC-8718-06F6A93E066C}" srcOrd="0" destOrd="0" parTransId="{EAE76D87-765D-4A41-9594-5629A16FA719}" sibTransId="{00B4A3D2-CCBF-4AB1-8A34-93BEBB0C4F65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B11DB18D-2FCB-4433-8901-0DD040202762}" destId="{D5B21212-34BB-430E-B8EB-F8F12B3C9A3C}" srcOrd="0" destOrd="0" parTransId="{6CFB3FC7-7F6E-4CA5-BC51-9D49E401FE53}" sibTransId="{09BE9F16-D328-4F4D-A7F1-8452F80933E3}"/>
    <dgm:cxn modelId="{81C6E6A7-F480-4DAD-BC1F-80DC72F29657}" type="presOf" srcId="{B11DB18D-2FCB-4433-8901-0DD040202762}" destId="{5252EA59-3F09-4CCC-8114-11EA6848A814}" srcOrd="0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F861EC4-C20A-4979-ADD8-DC49E31B3CF6}" srcId="{D58F48B4-F030-4267-8A21-C6232D869394}" destId="{B11DB18D-2FCB-4433-8901-0DD040202762}" srcOrd="5" destOrd="0" parTransId="{BF979CE5-E9B0-42D7-A6D8-C2C7B0967DE7}" sibTransId="{712CA864-DFEC-45BA-B013-7B0319BAFEB8}"/>
    <dgm:cxn modelId="{A0FB54D1-1B0F-4DAA-940C-B8BD5DCA7F7E}" srcId="{D58F48B4-F030-4267-8A21-C6232D869394}" destId="{309DEEA0-50F1-45E1-832F-B0EEACFC41D0}" srcOrd="1" destOrd="0" parTransId="{4610BA95-887E-4F3F-AC23-5031B00A020E}" sibTransId="{F1D9C3CB-2E26-409E-8339-B0547B9992F5}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49A54CE1-A193-448D-AB3C-DD61D5DC2038}" type="presOf" srcId="{D2D4F47B-3B0F-4D51-A05D-32932AF09511}" destId="{428F370E-2267-492C-9E0A-04E861B83902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BD82F8-530F-4D18-ACD7-AEAFAA07D8BD}" srcId="{309DEEA0-50F1-45E1-832F-B0EEACFC41D0}" destId="{3B4907CC-19F4-4477-8BBA-3DC24DB3F5BD}" srcOrd="0" destOrd="0" parTransId="{0DB01CFA-BA2D-484D-8492-6C2215FA93A7}" sibTransId="{496B3DB5-1DDC-4FC6-BDE6-55AAEA15491C}"/>
    <dgm:cxn modelId="{CE402DFE-88FC-4E85-8E70-D420F6B0EF8C}" srcId="{523BC0B2-0DA3-4C5E-B2A6-73B349D1C2ED}" destId="{33AC7A70-643C-4A32-A336-22AC293FFE25}" srcOrd="0" destOrd="0" parTransId="{56331952-3B15-4DA8-9EFB-86A762853DD1}" sibTransId="{86F39464-9771-4A0F-B0B4-071272ADDB3C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3DA5D220-7908-4285-957A-2731E53AE3F6}" type="presParOf" srcId="{F61D42EF-B279-4445-B3E8-F8185E55A763}" destId="{ADF27CF8-FD36-4B91-91E8-CED31AE3F5CA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20814A8D-F39E-43C7-A1CE-FB5F95CF23A7}" type="presParOf" srcId="{FCCB9DFF-FC85-40A8-B0EA-51C524D27473}" destId="{B280B8A5-B99A-4E1F-9E9A-3CFE9BE3C547}" srcOrd="2" destOrd="0" presId="urn:microsoft.com/office/officeart/2005/8/layout/lProcess2"/>
    <dgm:cxn modelId="{5DB60CE5-A69F-458A-BCB3-0509C1BA4E58}" type="presParOf" srcId="{B280B8A5-B99A-4E1F-9E9A-3CFE9BE3C547}" destId="{3A5837EE-284B-46E7-A2ED-C8232927C012}" srcOrd="0" destOrd="0" presId="urn:microsoft.com/office/officeart/2005/8/layout/lProcess2"/>
    <dgm:cxn modelId="{0887408D-BB56-4348-A795-B60EB62CA40B}" type="presParOf" srcId="{B280B8A5-B99A-4E1F-9E9A-3CFE9BE3C547}" destId="{6525152F-7EE7-40CC-BB34-A3840B822778}" srcOrd="1" destOrd="0" presId="urn:microsoft.com/office/officeart/2005/8/layout/lProcess2"/>
    <dgm:cxn modelId="{309CD467-2372-43A1-8AB8-47C90B4E5FD3}" type="presParOf" srcId="{B280B8A5-B99A-4E1F-9E9A-3CFE9BE3C547}" destId="{DD142B7C-1F55-4B61-8D43-7542945CEAD0}" srcOrd="2" destOrd="0" presId="urn:microsoft.com/office/officeart/2005/8/layout/lProcess2"/>
    <dgm:cxn modelId="{6AE70D0B-3CCF-44A5-AC68-9117CD575A34}" type="presParOf" srcId="{DD142B7C-1F55-4B61-8D43-7542945CEAD0}" destId="{8EB329E0-BEDD-4923-993F-E13B024B02F3}" srcOrd="0" destOrd="0" presId="urn:microsoft.com/office/officeart/2005/8/layout/lProcess2"/>
    <dgm:cxn modelId="{3621F067-9B85-4F7F-9231-985A4947D245}" type="presParOf" srcId="{8EB329E0-BEDD-4923-993F-E13B024B02F3}" destId="{CAAABF41-835B-4291-B24E-5FB1B0AECD1F}" srcOrd="0" destOrd="0" presId="urn:microsoft.com/office/officeart/2005/8/layout/lProcess2"/>
    <dgm:cxn modelId="{9BDEBEE3-B453-489F-8729-920E7E6C69F9}" type="presParOf" srcId="{FCCB9DFF-FC85-40A8-B0EA-51C524D27473}" destId="{558F5630-4CDE-4CD2-9544-AA1575215AE6}" srcOrd="3" destOrd="0" presId="urn:microsoft.com/office/officeart/2005/8/layout/lProcess2"/>
    <dgm:cxn modelId="{647A7C63-1402-4F7F-B59D-E0BBDF169C80}" type="presParOf" srcId="{FCCB9DFF-FC85-40A8-B0EA-51C524D27473}" destId="{183458BF-5C34-46EE-8D5E-4C1152E37B33}" srcOrd="4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20A486D9-9340-4C27-AE97-E95B6424BC12}" type="presParOf" srcId="{4B23089F-2646-4B13-9002-F37666D69CBD}" destId="{E987A14F-8199-43FB-9908-450D604EA59F}" srcOrd="0" destOrd="0" presId="urn:microsoft.com/office/officeart/2005/8/layout/lProcess2"/>
    <dgm:cxn modelId="{35BCEB01-3AAB-4D2C-94F3-982ED3C776A5}" type="presParOf" srcId="{FCCB9DFF-FC85-40A8-B0EA-51C524D27473}" destId="{B77EBC2E-E57A-4AC1-8698-7BB3A5194993}" srcOrd="7" destOrd="0" presId="urn:microsoft.com/office/officeart/2005/8/layout/lProcess2"/>
    <dgm:cxn modelId="{0B2A2E44-5604-4F55-ABD5-25B5280B8A8B}" type="presParOf" srcId="{FCCB9DFF-FC85-40A8-B0EA-51C524D27473}" destId="{D0C47CC6-B51C-40EE-BBAC-36C3407EDEF3}" srcOrd="8" destOrd="0" presId="urn:microsoft.com/office/officeart/2005/8/layout/lProcess2"/>
    <dgm:cxn modelId="{CFEE5172-34D1-4F37-AA6D-DCE33E7F70B0}" type="presParOf" srcId="{D0C47CC6-B51C-40EE-BBAC-36C3407EDEF3}" destId="{428F370E-2267-492C-9E0A-04E861B83902}" srcOrd="0" destOrd="0" presId="urn:microsoft.com/office/officeart/2005/8/layout/lProcess2"/>
    <dgm:cxn modelId="{C79C8C0A-3AB7-4A76-9D16-57B8D9AF7B5A}" type="presParOf" srcId="{D0C47CC6-B51C-40EE-BBAC-36C3407EDEF3}" destId="{A8358F06-83B5-4D90-85BB-9241C552D7E0}" srcOrd="1" destOrd="0" presId="urn:microsoft.com/office/officeart/2005/8/layout/lProcess2"/>
    <dgm:cxn modelId="{1C2A00B7-114B-473C-9725-52CF4EA5E283}" type="presParOf" srcId="{D0C47CC6-B51C-40EE-BBAC-36C3407EDEF3}" destId="{0F559930-682D-49B2-B223-BD27B1182D2C}" srcOrd="2" destOrd="0" presId="urn:microsoft.com/office/officeart/2005/8/layout/lProcess2"/>
    <dgm:cxn modelId="{2F60B9B7-274B-4E8B-9A49-93AE9A563E2B}" type="presParOf" srcId="{0F559930-682D-49B2-B223-BD27B1182D2C}" destId="{69B790E0-6093-4DA5-B929-213949AEE1AA}" srcOrd="0" destOrd="0" presId="urn:microsoft.com/office/officeart/2005/8/layout/lProcess2"/>
    <dgm:cxn modelId="{A408032A-36C7-409E-8850-5D1C04882FF5}" type="presParOf" srcId="{69B790E0-6093-4DA5-B929-213949AEE1AA}" destId="{814E352E-D43B-4ADF-8694-C0C4274AB4D3}" srcOrd="0" destOrd="0" presId="urn:microsoft.com/office/officeart/2005/8/layout/lProcess2"/>
    <dgm:cxn modelId="{FB72B740-8353-4AA1-921B-105A84927D04}" type="presParOf" srcId="{FCCB9DFF-FC85-40A8-B0EA-51C524D27473}" destId="{7611E306-27AD-463E-9001-CC3B7B16A803}" srcOrd="9" destOrd="0" presId="urn:microsoft.com/office/officeart/2005/8/layout/lProcess2"/>
    <dgm:cxn modelId="{A46B4202-204E-4451-ABD3-C1CEFCDCDF78}" type="presParOf" srcId="{FCCB9DFF-FC85-40A8-B0EA-51C524D27473}" destId="{6E3A63BF-21EB-43D8-B2FD-D2F499C4E44F}" srcOrd="10" destOrd="0" presId="urn:microsoft.com/office/officeart/2005/8/layout/lProcess2"/>
    <dgm:cxn modelId="{8A117731-A81B-43FC-A590-50C57CC22D2B}" type="presParOf" srcId="{6E3A63BF-21EB-43D8-B2FD-D2F499C4E44F}" destId="{5252EA59-3F09-4CCC-8114-11EA6848A814}" srcOrd="0" destOrd="0" presId="urn:microsoft.com/office/officeart/2005/8/layout/lProcess2"/>
    <dgm:cxn modelId="{5633FCD4-2717-4097-B676-81F32DC934DF}" type="presParOf" srcId="{6E3A63BF-21EB-43D8-B2FD-D2F499C4E44F}" destId="{4E69163E-2964-4F66-9A92-E0875997A414}" srcOrd="1" destOrd="0" presId="urn:microsoft.com/office/officeart/2005/8/layout/lProcess2"/>
    <dgm:cxn modelId="{F5035FCF-DEFB-4605-BCE7-BE1061EAC777}" type="presParOf" srcId="{6E3A63BF-21EB-43D8-B2FD-D2F499C4E44F}" destId="{50ABC8B8-81ED-4F98-A3B5-ACF115C74618}" srcOrd="2" destOrd="0" presId="urn:microsoft.com/office/officeart/2005/8/layout/lProcess2"/>
    <dgm:cxn modelId="{0CF5922E-7AFF-444D-A2B8-14A58D6FEE05}" type="presParOf" srcId="{50ABC8B8-81ED-4F98-A3B5-ACF115C74618}" destId="{9E2F154E-F230-465F-A617-F51C162FA244}" srcOrd="0" destOrd="0" presId="urn:microsoft.com/office/officeart/2005/8/layout/lProcess2"/>
    <dgm:cxn modelId="{E378ED98-AB87-4559-8FA5-E8B45FC16B76}" type="presParOf" srcId="{9E2F154E-F230-465F-A617-F51C162FA244}" destId="{CA46D131-27C8-4B25-A45B-DD3892AA81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951251-7324-4D31-8B1F-771B4B2EC4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gm:t>
    </dgm:pt>
    <dgm:pt modelId="{64CBE312-4CC1-4C35-9261-F27578F1B3A0}" type="par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4A3E50E-7C05-4790-A53C-E0F4E914C6A3}" type="sibTrans" cxnId="{5CF45D7D-31C3-4816-B48F-2FB8EE86830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</a:t>
          </a: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B53FD4D-E7B0-4855-B05A-C8A9F1F7AB72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</a:t>
          </a:r>
        </a:p>
      </dgm:t>
    </dgm:pt>
    <dgm:pt modelId="{13B0E00E-D604-4575-8811-F7302C6A8427}" type="par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30CBE8-3943-4F48-8E2C-9E297ADFAE7C}" type="sibTrans" cxnId="{33112881-1815-4A23-B905-DAA9D15F56F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5"/>
      <dgm:spPr/>
    </dgm:pt>
    <dgm:pt modelId="{F896A623-9856-4C7C-BD0B-DA95A08404C8}" type="pres">
      <dgm:prSet presAssocID="{523BC0B2-0DA3-4C5E-B2A6-73B349D1C2ED}" presName="textNode" presStyleLbl="bgShp" presStyleIdx="0" presStyleCnt="5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5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5"/>
      <dgm:spPr/>
    </dgm:pt>
    <dgm:pt modelId="{6FF24322-65DE-46D3-92E4-BA6C75533362}" type="pres">
      <dgm:prSet presAssocID="{87BEDBBE-B0DF-4FCB-9380-F3BFAFD64537}" presName="textNode" presStyleLbl="bgShp" presStyleIdx="1" presStyleCnt="5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5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5"/>
      <dgm:spPr/>
    </dgm:pt>
    <dgm:pt modelId="{1EF56803-F688-4532-87EE-82D5F362FBD1}" type="pres">
      <dgm:prSet presAssocID="{5A572B3C-5707-4FDF-A4F8-AC5F886892E0}" presName="textNode" presStyleLbl="bgShp" presStyleIdx="2" presStyleCnt="5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2" presStyleCnt="5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5"/>
      <dgm:spPr/>
    </dgm:pt>
    <dgm:pt modelId="{0C86DE4A-08AF-47F3-B01F-4163CBF10FCC}" type="pres">
      <dgm:prSet presAssocID="{35DA90E3-8021-4875-AC5B-6EA22DA5E459}" presName="textNode" presStyleLbl="bgShp" presStyleIdx="3" presStyleCnt="5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3" presStyleCnt="5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F1822F05-0348-43A4-9A6C-7A4157572D1E}" type="pres">
      <dgm:prSet presAssocID="{CB53FD4D-E7B0-4855-B05A-C8A9F1F7AB72}" presName="compNode" presStyleCnt="0"/>
      <dgm:spPr/>
    </dgm:pt>
    <dgm:pt modelId="{588D3E69-D2AE-4339-8D91-20C4F11A7360}" type="pres">
      <dgm:prSet presAssocID="{CB53FD4D-E7B0-4855-B05A-C8A9F1F7AB72}" presName="aNode" presStyleLbl="bgShp" presStyleIdx="4" presStyleCnt="5" custLinFactX="-100000" custLinFactNeighborX="-153296" custLinFactNeighborY="18422"/>
      <dgm:spPr/>
    </dgm:pt>
    <dgm:pt modelId="{CB16AC8E-11A3-493C-8A81-CAC014FD2FEA}" type="pres">
      <dgm:prSet presAssocID="{CB53FD4D-E7B0-4855-B05A-C8A9F1F7AB72}" presName="textNode" presStyleLbl="bgShp" presStyleIdx="4" presStyleCnt="5"/>
      <dgm:spPr/>
    </dgm:pt>
    <dgm:pt modelId="{2A84EF57-2529-4C16-8D3A-EE54582609AF}" type="pres">
      <dgm:prSet presAssocID="{CB53FD4D-E7B0-4855-B05A-C8A9F1F7AB72}" presName="compChildNode" presStyleCnt="0"/>
      <dgm:spPr/>
    </dgm:pt>
    <dgm:pt modelId="{A169BEAA-8957-4169-9AF2-7B57EF85E15D}" type="pres">
      <dgm:prSet presAssocID="{CB53FD4D-E7B0-4855-B05A-C8A9F1F7AB72}" presName="theInnerList" presStyleCnt="0"/>
      <dgm:spPr/>
    </dgm:pt>
    <dgm:pt modelId="{B696280B-3A4F-4FA5-8D54-B3B2D5745F6D}" type="pres">
      <dgm:prSet presAssocID="{42951251-7324-4D31-8B1F-771B4B2EC457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7D212D60-ACC4-4C92-93D2-E57B9BA960F2}" type="presOf" srcId="{CB53FD4D-E7B0-4855-B05A-C8A9F1F7AB72}" destId="{CB16AC8E-11A3-493C-8A81-CAC014FD2FEA}" srcOrd="1" destOrd="0" presId="urn:microsoft.com/office/officeart/2005/8/layout/lProcess2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ED437A7C-0103-4A39-9313-4429ED066847}" type="presOf" srcId="{CB53FD4D-E7B0-4855-B05A-C8A9F1F7AB72}" destId="{588D3E69-D2AE-4339-8D91-20C4F11A7360}" srcOrd="0" destOrd="0" presId="urn:microsoft.com/office/officeart/2005/8/layout/lProcess2"/>
    <dgm:cxn modelId="{5CF45D7D-31C3-4816-B48F-2FB8EE868309}" srcId="{CB53FD4D-E7B0-4855-B05A-C8A9F1F7AB72}" destId="{42951251-7324-4D31-8B1F-771B4B2EC457}" srcOrd="0" destOrd="0" parTransId="{64CBE312-4CC1-4C35-9261-F27578F1B3A0}" sibTransId="{B4A3E50E-7C05-4790-A53C-E0F4E914C6A3}"/>
    <dgm:cxn modelId="{33112881-1815-4A23-B905-DAA9D15F56F9}" srcId="{D58F48B4-F030-4267-8A21-C6232D869394}" destId="{CB53FD4D-E7B0-4855-B05A-C8A9F1F7AB72}" srcOrd="4" destOrd="0" parTransId="{13B0E00E-D604-4575-8811-F7302C6A8427}" sibTransId="{F630CBE8-3943-4F48-8E2C-9E297ADFAE7C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2630A3A2-615F-49C0-8488-70B5E36B2B7C}" type="presOf" srcId="{42951251-7324-4D31-8B1F-771B4B2EC457}" destId="{B696280B-3A4F-4FA5-8D54-B3B2D5745F6D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2F6271C8-B2F1-4B9B-AA84-58201A107CAE}" type="presParOf" srcId="{FCCB9DFF-FC85-40A8-B0EA-51C524D27473}" destId="{F1822F05-0348-43A4-9A6C-7A4157572D1E}" srcOrd="8" destOrd="0" presId="urn:microsoft.com/office/officeart/2005/8/layout/lProcess2"/>
    <dgm:cxn modelId="{6B06C044-5D07-4D4B-90A6-CDDF97F7628B}" type="presParOf" srcId="{F1822F05-0348-43A4-9A6C-7A4157572D1E}" destId="{588D3E69-D2AE-4339-8D91-20C4F11A7360}" srcOrd="0" destOrd="0" presId="urn:microsoft.com/office/officeart/2005/8/layout/lProcess2"/>
    <dgm:cxn modelId="{81F1E596-B7CE-4D81-AB03-E2D6FB828CF8}" type="presParOf" srcId="{F1822F05-0348-43A4-9A6C-7A4157572D1E}" destId="{CB16AC8E-11A3-493C-8A81-CAC014FD2FEA}" srcOrd="1" destOrd="0" presId="urn:microsoft.com/office/officeart/2005/8/layout/lProcess2"/>
    <dgm:cxn modelId="{8F766E5A-E831-44B8-A557-D37CF66D7915}" type="presParOf" srcId="{F1822F05-0348-43A4-9A6C-7A4157572D1E}" destId="{2A84EF57-2529-4C16-8D3A-EE54582609AF}" srcOrd="2" destOrd="0" presId="urn:microsoft.com/office/officeart/2005/8/layout/lProcess2"/>
    <dgm:cxn modelId="{7109BD3D-F9FB-456B-9B51-37B04E00DE97}" type="presParOf" srcId="{2A84EF57-2529-4C16-8D3A-EE54582609AF}" destId="{A169BEAA-8957-4169-9AF2-7B57EF85E15D}" srcOrd="0" destOrd="0" presId="urn:microsoft.com/office/officeart/2005/8/layout/lProcess2"/>
    <dgm:cxn modelId="{E44D32E5-0640-4838-AD4D-10D51BBF2F73}" type="presParOf" srcId="{A169BEAA-8957-4169-9AF2-7B57EF85E15D}" destId="{B696280B-3A4F-4FA5-8D54-B3B2D5745F6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جرف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6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6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2" presStyleCnt="6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 custLinFactNeighborY="-435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3" presStyleCnt="6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4" presStyleCnt="6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C2747EA-788A-49C0-B694-F7BB989ABCEB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C271135-C949-4FF3-8E21-CD8BFF5AB280}" type="par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30ABC-A88D-4866-9D1F-E9253363222D}" type="sibTrans" cxnId="{C2F5AB92-5EE1-49DE-94E6-558A90449F1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E6FB10D-CEFA-4AD7-98F6-361F234D2612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FDC83B6-7240-4A7F-A44A-DF990BCB5115}" type="par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D3C4FC5-4DC2-4EA2-AD5F-F6B4EB5A838B}" type="sibTrans" cxnId="{F51FD65B-73C9-49E2-B898-F8400F8066C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DD7E505-9690-470C-A1EB-D4B38121B7ED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9F511F4-BE18-41C6-B1B0-71BA8C088D5A}" type="par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1F8005-D877-4E04-A4F9-41F2F415C03C}" type="sibTrans" cxnId="{0A85DB1C-F310-4070-8C85-08BBC941902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901E74-3DFE-4250-B5C5-E230AF34335E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5F229B6A-8E4E-486C-805C-AC4A9480ADBF}" type="par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786DA5B-0CF1-4092-8CA7-69F1643A4829}" type="sibTrans" cxnId="{1D6BB137-4F20-4E85-9F81-F4CD74AA8A69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B21212-34BB-430E-B8EB-F8F12B3C9A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CFB3FC7-7F6E-4CA5-BC51-9D49E401FE53}" type="par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9BE9F16-D328-4F4D-A7F1-8452F80933E3}" type="sibTrans" cxnId="{474C129D-A1AC-4431-A93E-D73B8D93002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9A0E1C-9F8A-4597-9ED4-C0026DB92034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15465FF-5411-4DD6-98B2-FB0C49DFFC50}" type="par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1F0B71-C727-43B3-BEC3-BE7C3BC30168}" type="sibTrans" cxnId="{F9421038-DA01-4C6F-89E1-24910C52AD6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C1AB36-3824-44D5-99EE-B8C406BF013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08A5A66-14EC-409E-A7A5-3409702181A0}" type="par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5EDFF2-B7C2-430D-88D8-42C5AAEA6B8E}" type="sibTrans" cxnId="{D1BDF71B-2267-42D2-8DD8-81E0DD15906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69FE78-9CFB-4A69-8D9B-A72CFC5A6C9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5B57735-E737-4480-A957-0EAB0D5F2DF9}" type="par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8E83C3-0D81-4EFF-8CB7-855E922D0D03}" type="sibTrans" cxnId="{02D27AA1-661A-4EFF-9B87-C2323A0DFF94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33C5296-FBCB-B248-93F3-6B6884DE0BE6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E6974DC-C176-E64E-B8AD-B4A952AB7E1B}" type="parTrans" cxnId="{15FAE4F5-41DD-3640-80C8-11991EB8772A}">
      <dgm:prSet/>
      <dgm:spPr/>
      <dgm:t>
        <a:bodyPr/>
        <a:lstStyle/>
        <a:p>
          <a:endParaRPr lang="en-US"/>
        </a:p>
      </dgm:t>
    </dgm:pt>
    <dgm:pt modelId="{6FFA9373-07CF-AC4E-A060-A6E90482EFE6}" type="sibTrans" cxnId="{15FAE4F5-41DD-3640-80C8-11991EB8772A}">
      <dgm:prSet/>
      <dgm:spPr/>
      <dgm:t>
        <a:bodyPr/>
        <a:lstStyle/>
        <a:p>
          <a:endParaRPr lang="en-US"/>
        </a:p>
      </dgm:t>
    </dgm:pt>
    <dgm:pt modelId="{131E5D0C-14A7-403C-87B0-FEB00E6F1DD7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ACB85A63-3F79-4685-B63D-29909C4B287B}" type="sib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466B9D6-0636-4974-AD52-C29BC71FF096}" type="parTrans" cxnId="{79076816-2CEE-403D-8FCB-FCCD2836930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98E601-409B-4479-A6B8-18329D3BD96A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C6DD46CF-C6A0-4872-8404-7057FBFFF7EB}" type="parTrans" cxnId="{6D3D898F-0F5B-4825-8DAC-D003159A06FA}">
      <dgm:prSet/>
      <dgm:spPr/>
      <dgm:t>
        <a:bodyPr/>
        <a:lstStyle/>
        <a:p>
          <a:endParaRPr lang="en-US"/>
        </a:p>
      </dgm:t>
    </dgm:pt>
    <dgm:pt modelId="{FD0A3339-1D57-449F-9BCF-3B3752B49357}" type="sibTrans" cxnId="{6D3D898F-0F5B-4825-8DAC-D003159A06FA}">
      <dgm:prSet/>
      <dgm:spPr/>
      <dgm:t>
        <a:bodyPr/>
        <a:lstStyle/>
        <a:p>
          <a:endParaRPr lang="en-US"/>
        </a:p>
      </dgm:t>
    </dgm:pt>
    <dgm:pt modelId="{0B1D8EE4-7CCC-4D92-8A9D-6F970C3E3CE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421A088-CF9D-45CE-8E0B-4D0E4E654585}" type="parTrans" cxnId="{DD2C24DD-9AA2-4C36-9C96-E358BE8F65B6}">
      <dgm:prSet/>
      <dgm:spPr/>
      <dgm:t>
        <a:bodyPr/>
        <a:lstStyle/>
        <a:p>
          <a:endParaRPr lang="en-US"/>
        </a:p>
      </dgm:t>
    </dgm:pt>
    <dgm:pt modelId="{59E41F2C-4FF8-42FC-ACFB-66CF07A237B1}" type="sibTrans" cxnId="{DD2C24DD-9AA2-4C36-9C96-E358BE8F65B6}">
      <dgm:prSet/>
      <dgm:spPr/>
      <dgm:t>
        <a:bodyPr/>
        <a:lstStyle/>
        <a:p>
          <a:endParaRPr lang="en-US"/>
        </a:p>
      </dgm:t>
    </dgm:pt>
    <dgm:pt modelId="{EE2FFDF9-8721-4C9A-8208-CBA89EBD51F9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3C26CD6D-E597-4A30-A515-CE9D75498E69}" type="parTrans" cxnId="{306BE76B-4C25-49E4-BA1C-5BE8B72B7E52}">
      <dgm:prSet/>
      <dgm:spPr/>
      <dgm:t>
        <a:bodyPr/>
        <a:lstStyle/>
        <a:p>
          <a:endParaRPr lang="en-US"/>
        </a:p>
      </dgm:t>
    </dgm:pt>
    <dgm:pt modelId="{D662D742-30D6-49E5-84A5-88FA4856CE77}" type="sibTrans" cxnId="{306BE76B-4C25-49E4-BA1C-5BE8B72B7E52}">
      <dgm:prSet/>
      <dgm:spPr/>
      <dgm:t>
        <a:bodyPr/>
        <a:lstStyle/>
        <a:p>
          <a:endParaRPr lang="en-US"/>
        </a:p>
      </dgm:t>
    </dgm:pt>
    <dgm:pt modelId="{674FFCD2-67F7-404E-9E90-AAA519F7F54C}">
      <dgm:prSet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BEA4C942-9B8A-4D0D-B5A4-17679E447B08}" type="parTrans" cxnId="{2BA134CC-2394-4208-A708-8F1AE3865FA3}">
      <dgm:prSet/>
      <dgm:spPr/>
      <dgm:t>
        <a:bodyPr/>
        <a:lstStyle/>
        <a:p>
          <a:endParaRPr lang="en-US"/>
        </a:p>
      </dgm:t>
    </dgm:pt>
    <dgm:pt modelId="{E6745C3B-B75E-4FCC-9AEF-DD12D3C389C6}" type="sibTrans" cxnId="{2BA134CC-2394-4208-A708-8F1AE3865FA3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3F954458-D785-43FF-A3F5-9AFDFF2C6008}" type="pres">
      <dgm:prSet presAssocID="{3C2747EA-788A-49C0-B694-F7BB989ABCEB}" presName="childNode" presStyleLbl="node1" presStyleIdx="0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183458BF-5C34-46EE-8D5E-4C1152E37B33}" type="pres">
      <dgm:prSet presAssocID="{2E6FB10D-CEFA-4AD7-98F6-361F234D2612}" presName="compNode" presStyleCnt="0"/>
      <dgm:spPr/>
    </dgm:pt>
    <dgm:pt modelId="{20E147C9-C7D7-4837-A4BA-AFB78515B0B0}" type="pres">
      <dgm:prSet presAssocID="{2E6FB10D-CEFA-4AD7-98F6-361F234D2612}" presName="aNode" presStyleLbl="bgShp" presStyleIdx="1" presStyleCnt="6"/>
      <dgm:spPr/>
    </dgm:pt>
    <dgm:pt modelId="{7F6A3DCC-5C4A-4DA0-A9B6-0E93A1BB159E}" type="pres">
      <dgm:prSet presAssocID="{2E6FB10D-CEFA-4AD7-98F6-361F234D2612}" presName="textNode" presStyleLbl="bgShp" presStyleIdx="1" presStyleCnt="6"/>
      <dgm:spPr/>
    </dgm:pt>
    <dgm:pt modelId="{FD350D53-E8C1-4129-8DB4-B839429C9A91}" type="pres">
      <dgm:prSet presAssocID="{2E6FB10D-CEFA-4AD7-98F6-361F234D2612}" presName="compChildNode" presStyleCnt="0"/>
      <dgm:spPr/>
    </dgm:pt>
    <dgm:pt modelId="{3F8137AC-D30D-4241-B07A-BEA42AA25E6E}" type="pres">
      <dgm:prSet presAssocID="{2E6FB10D-CEFA-4AD7-98F6-361F234D2612}" presName="theInnerList" presStyleCnt="0"/>
      <dgm:spPr/>
    </dgm:pt>
    <dgm:pt modelId="{3935F582-7A7A-464E-9614-680947D7CACB}" type="pres">
      <dgm:prSet presAssocID="{ADD7E505-9690-470C-A1EB-D4B38121B7ED}" presName="childNode" presStyleLbl="node1" presStyleIdx="1" presStyleCnt="9">
        <dgm:presLayoutVars>
          <dgm:bulletEnabled val="1"/>
        </dgm:presLayoutVars>
      </dgm:prSet>
      <dgm:spPr/>
    </dgm:pt>
    <dgm:pt modelId="{60C4D50B-C082-4A50-BA15-D42B81BDFACB}" type="pres">
      <dgm:prSet presAssocID="{ADD7E505-9690-470C-A1EB-D4B38121B7ED}" presName="aSpace2" presStyleCnt="0"/>
      <dgm:spPr/>
    </dgm:pt>
    <dgm:pt modelId="{96CBAE6B-30E8-4C31-A75B-4876381DA7C2}" type="pres">
      <dgm:prSet presAssocID="{0B1D8EE4-7CCC-4D92-8A9D-6F970C3E3CE9}" presName="childNode" presStyleLbl="node1" presStyleIdx="2" presStyleCnt="9">
        <dgm:presLayoutVars>
          <dgm:bulletEnabled val="1"/>
        </dgm:presLayoutVars>
      </dgm:prSet>
      <dgm:spPr/>
    </dgm:pt>
    <dgm:pt modelId="{4FBAED0B-29F7-45F8-8A99-E5F019E6F85C}" type="pres">
      <dgm:prSet presAssocID="{2E6FB10D-CEFA-4AD7-98F6-361F234D2612}" presName="aSpace" presStyleCnt="0"/>
      <dgm:spPr/>
    </dgm:pt>
    <dgm:pt modelId="{56C3AA46-F16A-BD49-B4D5-E498C5345C22}" type="pres">
      <dgm:prSet presAssocID="{833C5296-FBCB-B248-93F3-6B6884DE0BE6}" presName="compNode" presStyleCnt="0"/>
      <dgm:spPr/>
    </dgm:pt>
    <dgm:pt modelId="{01A9DF45-E1D4-3D43-B561-1C4CCD4CAA17}" type="pres">
      <dgm:prSet presAssocID="{833C5296-FBCB-B248-93F3-6B6884DE0BE6}" presName="aNode" presStyleLbl="bgShp" presStyleIdx="2" presStyleCnt="6"/>
      <dgm:spPr/>
    </dgm:pt>
    <dgm:pt modelId="{5667726F-B7AE-6940-913F-6D1ACF644D36}" type="pres">
      <dgm:prSet presAssocID="{833C5296-FBCB-B248-93F3-6B6884DE0BE6}" presName="textNode" presStyleLbl="bgShp" presStyleIdx="2" presStyleCnt="6"/>
      <dgm:spPr/>
    </dgm:pt>
    <dgm:pt modelId="{99A3A5D4-23DC-5A4D-AB22-B503C01491E5}" type="pres">
      <dgm:prSet presAssocID="{833C5296-FBCB-B248-93F3-6B6884DE0BE6}" presName="compChildNode" presStyleCnt="0"/>
      <dgm:spPr/>
    </dgm:pt>
    <dgm:pt modelId="{AD332BA0-2AC9-194D-8524-BACC59C1F8F7}" type="pres">
      <dgm:prSet presAssocID="{833C5296-FBCB-B248-93F3-6B6884DE0BE6}" presName="theInnerList" presStyleCnt="0"/>
      <dgm:spPr/>
    </dgm:pt>
    <dgm:pt modelId="{942C4504-62B7-456D-9671-F6BBBDFC78D7}" type="pres">
      <dgm:prSet presAssocID="{6A98E601-409B-4479-A6B8-18329D3BD96A}" presName="childNode" presStyleLbl="node1" presStyleIdx="3" presStyleCnt="9">
        <dgm:presLayoutVars>
          <dgm:bulletEnabled val="1"/>
        </dgm:presLayoutVars>
      </dgm:prSet>
      <dgm:spPr/>
    </dgm:pt>
    <dgm:pt modelId="{AF4601EB-E4B8-0E49-A68D-299946C22267}" type="pres">
      <dgm:prSet presAssocID="{833C5296-FBCB-B248-93F3-6B6884DE0BE6}" presName="aSpace" presStyleCnt="0"/>
      <dgm:spPr/>
    </dgm:pt>
    <dgm:pt modelId="{E20576AB-23B0-4058-B0F4-9E87549E0B21}" type="pres">
      <dgm:prSet presAssocID="{A0901E74-3DFE-4250-B5C5-E230AF34335E}" presName="compNode" presStyleCnt="0"/>
      <dgm:spPr/>
    </dgm:pt>
    <dgm:pt modelId="{61754F19-6015-4156-A343-B79ED677FD2D}" type="pres">
      <dgm:prSet presAssocID="{A0901E74-3DFE-4250-B5C5-E230AF34335E}" presName="aNode" presStyleLbl="bgShp" presStyleIdx="3" presStyleCnt="6"/>
      <dgm:spPr/>
    </dgm:pt>
    <dgm:pt modelId="{90C135AE-FF67-4630-8994-CC0C0027BEE3}" type="pres">
      <dgm:prSet presAssocID="{A0901E74-3DFE-4250-B5C5-E230AF34335E}" presName="textNode" presStyleLbl="bgShp" presStyleIdx="3" presStyleCnt="6"/>
      <dgm:spPr/>
    </dgm:pt>
    <dgm:pt modelId="{C3212C55-0450-400B-8653-2C0619F07376}" type="pres">
      <dgm:prSet presAssocID="{A0901E74-3DFE-4250-B5C5-E230AF34335E}" presName="compChildNode" presStyleCnt="0"/>
      <dgm:spPr/>
    </dgm:pt>
    <dgm:pt modelId="{4B23089F-2646-4B13-9002-F37666D69CBD}" type="pres">
      <dgm:prSet presAssocID="{A0901E74-3DFE-4250-B5C5-E230AF34335E}" presName="theInnerList" presStyleCnt="0"/>
      <dgm:spPr/>
    </dgm:pt>
    <dgm:pt modelId="{CA46D131-27C8-4B25-A45B-DD3892AA816D}" type="pres">
      <dgm:prSet presAssocID="{D5B21212-34BB-430E-B8EB-F8F12B3C9A3C}" presName="childNode" presStyleLbl="node1" presStyleIdx="4" presStyleCnt="9">
        <dgm:presLayoutVars>
          <dgm:bulletEnabled val="1"/>
        </dgm:presLayoutVars>
      </dgm:prSet>
      <dgm:spPr/>
    </dgm:pt>
    <dgm:pt modelId="{E5DE1C73-5221-469D-B546-CF0C0CCA2810}" type="pres">
      <dgm:prSet presAssocID="{D5B21212-34BB-430E-B8EB-F8F12B3C9A3C}" presName="aSpace2" presStyleCnt="0"/>
      <dgm:spPr/>
    </dgm:pt>
    <dgm:pt modelId="{9A4CE3AE-C240-499E-A730-7EA219D334CB}" type="pres">
      <dgm:prSet presAssocID="{EE2FFDF9-8721-4C9A-8208-CBA89EBD51F9}" presName="childNode" presStyleLbl="node1" presStyleIdx="5" presStyleCnt="9">
        <dgm:presLayoutVars>
          <dgm:bulletEnabled val="1"/>
        </dgm:presLayoutVars>
      </dgm:prSet>
      <dgm:spPr/>
    </dgm:pt>
    <dgm:pt modelId="{BFA8356F-0519-4CE0-8C50-EE0DE97C8F2F}" type="pres">
      <dgm:prSet presAssocID="{A0901E74-3DFE-4250-B5C5-E230AF34335E}" presName="aSpace" presStyleCnt="0"/>
      <dgm:spPr/>
    </dgm:pt>
    <dgm:pt modelId="{14134F33-428F-420E-B189-F4F66B956303}" type="pres">
      <dgm:prSet presAssocID="{8F9A0E1C-9F8A-4597-9ED4-C0026DB92034}" presName="compNode" presStyleCnt="0"/>
      <dgm:spPr/>
    </dgm:pt>
    <dgm:pt modelId="{A45FCBF1-E6A5-49E9-90CD-EAACEC9FC6A4}" type="pres">
      <dgm:prSet presAssocID="{8F9A0E1C-9F8A-4597-9ED4-C0026DB92034}" presName="aNode" presStyleLbl="bgShp" presStyleIdx="4" presStyleCnt="6"/>
      <dgm:spPr/>
    </dgm:pt>
    <dgm:pt modelId="{E10107BC-9135-40C2-988C-7DA808BD2232}" type="pres">
      <dgm:prSet presAssocID="{8F9A0E1C-9F8A-4597-9ED4-C0026DB92034}" presName="textNode" presStyleLbl="bgShp" presStyleIdx="4" presStyleCnt="6"/>
      <dgm:spPr/>
    </dgm:pt>
    <dgm:pt modelId="{BA67B744-C0C2-4B44-B4F5-B47F7EBF5F1E}" type="pres">
      <dgm:prSet presAssocID="{8F9A0E1C-9F8A-4597-9ED4-C0026DB92034}" presName="compChildNode" presStyleCnt="0"/>
      <dgm:spPr/>
    </dgm:pt>
    <dgm:pt modelId="{2027F510-ACA1-44F1-A844-20A3CA3332C2}" type="pres">
      <dgm:prSet presAssocID="{8F9A0E1C-9F8A-4597-9ED4-C0026DB92034}" presName="theInnerList" presStyleCnt="0"/>
      <dgm:spPr/>
    </dgm:pt>
    <dgm:pt modelId="{A68B174C-2686-4D77-8581-C7410E0C17EC}" type="pres">
      <dgm:prSet presAssocID="{B569FE78-9CFB-4A69-8D9B-A72CFC5A6C9A}" presName="childNode" presStyleLbl="node1" presStyleIdx="6" presStyleCnt="9">
        <dgm:presLayoutVars>
          <dgm:bulletEnabled val="1"/>
        </dgm:presLayoutVars>
      </dgm:prSet>
      <dgm:spPr/>
    </dgm:pt>
    <dgm:pt modelId="{892EEC4A-00E2-4EF5-BB83-824A13E00C88}" type="pres">
      <dgm:prSet presAssocID="{8F9A0E1C-9F8A-4597-9ED4-C0026DB92034}" presName="aSpace" presStyleCnt="0"/>
      <dgm:spPr/>
    </dgm:pt>
    <dgm:pt modelId="{63FB0C69-C833-4EA1-8B6A-78DD644F21EB}" type="pres">
      <dgm:prSet presAssocID="{D1C1AB36-3824-44D5-99EE-B8C406BF013C}" presName="compNode" presStyleCnt="0"/>
      <dgm:spPr/>
    </dgm:pt>
    <dgm:pt modelId="{B72793DD-AC85-46F4-B1CD-1A3B9FE555CB}" type="pres">
      <dgm:prSet presAssocID="{D1C1AB36-3824-44D5-99EE-B8C406BF013C}" presName="aNode" presStyleLbl="bgShp" presStyleIdx="5" presStyleCnt="6"/>
      <dgm:spPr/>
    </dgm:pt>
    <dgm:pt modelId="{D930B293-DDA5-4B21-9956-72D8C08E75E8}" type="pres">
      <dgm:prSet presAssocID="{D1C1AB36-3824-44D5-99EE-B8C406BF013C}" presName="textNode" presStyleLbl="bgShp" presStyleIdx="5" presStyleCnt="6"/>
      <dgm:spPr/>
    </dgm:pt>
    <dgm:pt modelId="{11882614-D33C-4124-8B6B-17BBDA39E0C5}" type="pres">
      <dgm:prSet presAssocID="{D1C1AB36-3824-44D5-99EE-B8C406BF013C}" presName="compChildNode" presStyleCnt="0"/>
      <dgm:spPr/>
    </dgm:pt>
    <dgm:pt modelId="{F1AE8AC0-AB23-4112-A7B3-25F3BC3EC102}" type="pres">
      <dgm:prSet presAssocID="{D1C1AB36-3824-44D5-99EE-B8C406BF013C}" presName="theInnerList" presStyleCnt="0"/>
      <dgm:spPr/>
    </dgm:pt>
    <dgm:pt modelId="{37774061-90D1-412D-9BEA-16BE050CEB6B}" type="pres">
      <dgm:prSet presAssocID="{131E5D0C-14A7-403C-87B0-FEB00E6F1DD7}" presName="childNode" presStyleLbl="node1" presStyleIdx="7" presStyleCnt="9">
        <dgm:presLayoutVars>
          <dgm:bulletEnabled val="1"/>
        </dgm:presLayoutVars>
      </dgm:prSet>
      <dgm:spPr/>
    </dgm:pt>
    <dgm:pt modelId="{F23384B1-052C-4241-B389-4A1CBAE75CC6}" type="pres">
      <dgm:prSet presAssocID="{131E5D0C-14A7-403C-87B0-FEB00E6F1DD7}" presName="aSpace2" presStyleCnt="0"/>
      <dgm:spPr/>
    </dgm:pt>
    <dgm:pt modelId="{79048608-FEC9-41AC-8923-80EB421464E4}" type="pres">
      <dgm:prSet presAssocID="{674FFCD2-67F7-404E-9E90-AAA519F7F54C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C1242B01-9A58-4BD9-8BD0-BCCC5DB9D8C1}" type="presOf" srcId="{B569FE78-9CFB-4A69-8D9B-A72CFC5A6C9A}" destId="{A68B174C-2686-4D77-8581-C7410E0C17EC}" srcOrd="0" destOrd="0" presId="urn:microsoft.com/office/officeart/2005/8/layout/lProcess2"/>
    <dgm:cxn modelId="{44F85D14-B4A1-448C-A6F9-2B7DEF737216}" type="presOf" srcId="{D1C1AB36-3824-44D5-99EE-B8C406BF013C}" destId="{B72793DD-AC85-46F4-B1CD-1A3B9FE555CB}" srcOrd="0" destOrd="0" presId="urn:microsoft.com/office/officeart/2005/8/layout/lProcess2"/>
    <dgm:cxn modelId="{79076816-2CEE-403D-8FCB-FCCD2836930C}" srcId="{D1C1AB36-3824-44D5-99EE-B8C406BF013C}" destId="{131E5D0C-14A7-403C-87B0-FEB00E6F1DD7}" srcOrd="0" destOrd="0" parTransId="{5466B9D6-0636-4974-AD52-C29BC71FF096}" sibTransId="{ACB85A63-3F79-4685-B63D-29909C4B287B}"/>
    <dgm:cxn modelId="{D1BDF71B-2267-42D2-8DD8-81E0DD159065}" srcId="{D58F48B4-F030-4267-8A21-C6232D869394}" destId="{D1C1AB36-3824-44D5-99EE-B8C406BF013C}" srcOrd="5" destOrd="0" parTransId="{708A5A66-14EC-409E-A7A5-3409702181A0}" sibTransId="{F35EDFF2-B7C2-430D-88D8-42C5AAEA6B8E}"/>
    <dgm:cxn modelId="{0A85DB1C-F310-4070-8C85-08BBC9419020}" srcId="{2E6FB10D-CEFA-4AD7-98F6-361F234D2612}" destId="{ADD7E505-9690-470C-A1EB-D4B38121B7ED}" srcOrd="0" destOrd="0" parTransId="{C9F511F4-BE18-41C6-B1B0-71BA8C088D5A}" sibTransId="{9D1F8005-D877-4E04-A4F9-41F2F415C03C}"/>
    <dgm:cxn modelId="{DD198129-3AA8-429A-A0E2-F9A598EEDD59}" type="presOf" srcId="{8F9A0E1C-9F8A-4597-9ED4-C0026DB92034}" destId="{E10107BC-9135-40C2-988C-7DA808BD2232}" srcOrd="1" destOrd="0" presId="urn:microsoft.com/office/officeart/2005/8/layout/lProcess2"/>
    <dgm:cxn modelId="{E994442D-FCA0-4133-8388-944E6467DA63}" type="presOf" srcId="{EE2FFDF9-8721-4C9A-8208-CBA89EBD51F9}" destId="{9A4CE3AE-C240-499E-A730-7EA219D334CB}" srcOrd="0" destOrd="0" presId="urn:microsoft.com/office/officeart/2005/8/layout/lProcess2"/>
    <dgm:cxn modelId="{93A5AC37-B800-4D06-AE51-A38BA7870FCD}" type="presOf" srcId="{2E6FB10D-CEFA-4AD7-98F6-361F234D2612}" destId="{20E147C9-C7D7-4837-A4BA-AFB78515B0B0}" srcOrd="0" destOrd="0" presId="urn:microsoft.com/office/officeart/2005/8/layout/lProcess2"/>
    <dgm:cxn modelId="{1D6BB137-4F20-4E85-9F81-F4CD74AA8A69}" srcId="{D58F48B4-F030-4267-8A21-C6232D869394}" destId="{A0901E74-3DFE-4250-B5C5-E230AF34335E}" srcOrd="3" destOrd="0" parTransId="{5F229B6A-8E4E-486C-805C-AC4A9480ADBF}" sibTransId="{0786DA5B-0CF1-4092-8CA7-69F1643A4829}"/>
    <dgm:cxn modelId="{F9421038-DA01-4C6F-89E1-24910C52AD67}" srcId="{D58F48B4-F030-4267-8A21-C6232D869394}" destId="{8F9A0E1C-9F8A-4597-9ED4-C0026DB92034}" srcOrd="4" destOrd="0" parTransId="{D15465FF-5411-4DD6-98B2-FB0C49DFFC50}" sibTransId="{821F0B71-C727-43B3-BEC3-BE7C3BC30168}"/>
    <dgm:cxn modelId="{745D3938-0D80-48A3-8B6D-E2FEA6020BAE}" type="presOf" srcId="{131E5D0C-14A7-403C-87B0-FEB00E6F1DD7}" destId="{37774061-90D1-412D-9BEA-16BE050CEB6B}" srcOrd="0" destOrd="0" presId="urn:microsoft.com/office/officeart/2005/8/layout/lProcess2"/>
    <dgm:cxn modelId="{F51FD65B-73C9-49E2-B898-F8400F8066C6}" srcId="{D58F48B4-F030-4267-8A21-C6232D869394}" destId="{2E6FB10D-CEFA-4AD7-98F6-361F234D2612}" srcOrd="1" destOrd="0" parTransId="{6FDC83B6-7240-4A7F-A44A-DF990BCB5115}" sibTransId="{2D3C4FC5-4DC2-4EA2-AD5F-F6B4EB5A838B}"/>
    <dgm:cxn modelId="{11AA735C-B436-43E3-8977-FFDDCE5A091F}" type="presOf" srcId="{A0901E74-3DFE-4250-B5C5-E230AF34335E}" destId="{90C135AE-FF67-4630-8994-CC0C0027BEE3}" srcOrd="1" destOrd="0" presId="urn:microsoft.com/office/officeart/2005/8/layout/lProcess2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306BE76B-4C25-49E4-BA1C-5BE8B72B7E52}" srcId="{A0901E74-3DFE-4250-B5C5-E230AF34335E}" destId="{EE2FFDF9-8721-4C9A-8208-CBA89EBD51F9}" srcOrd="1" destOrd="0" parTransId="{3C26CD6D-E597-4A30-A515-CE9D75498E69}" sibTransId="{D662D742-30D6-49E5-84A5-88FA4856CE77}"/>
    <dgm:cxn modelId="{7BD80D6C-7B3E-4FEE-ABFE-C0B5479FC588}" type="presOf" srcId="{6A98E601-409B-4479-A6B8-18329D3BD96A}" destId="{942C4504-62B7-456D-9671-F6BBBDFC78D7}" srcOrd="0" destOrd="0" presId="urn:microsoft.com/office/officeart/2005/8/layout/lProcess2"/>
    <dgm:cxn modelId="{A5467883-77F5-4C9A-A9AC-80E326F0C6BB}" type="presOf" srcId="{674FFCD2-67F7-404E-9E90-AAA519F7F54C}" destId="{79048608-FEC9-41AC-8923-80EB421464E4}" srcOrd="0" destOrd="0" presId="urn:microsoft.com/office/officeart/2005/8/layout/lProcess2"/>
    <dgm:cxn modelId="{28235D8F-F7A7-4E2F-8AC4-6E5D026C1478}" type="presOf" srcId="{3C2747EA-788A-49C0-B694-F7BB989ABCEB}" destId="{3F954458-D785-43FF-A3F5-9AFDFF2C6008}" srcOrd="0" destOrd="0" presId="urn:microsoft.com/office/officeart/2005/8/layout/lProcess2"/>
    <dgm:cxn modelId="{6D3D898F-0F5B-4825-8DAC-D003159A06FA}" srcId="{833C5296-FBCB-B248-93F3-6B6884DE0BE6}" destId="{6A98E601-409B-4479-A6B8-18329D3BD96A}" srcOrd="0" destOrd="0" parTransId="{C6DD46CF-C6A0-4872-8404-7057FBFFF7EB}" sibTransId="{FD0A3339-1D57-449F-9BCF-3B3752B49357}"/>
    <dgm:cxn modelId="{C2F5AB92-5EE1-49DE-94E6-558A90449F15}" srcId="{523BC0B2-0DA3-4C5E-B2A6-73B349D1C2ED}" destId="{3C2747EA-788A-49C0-B694-F7BB989ABCEB}" srcOrd="0" destOrd="0" parTransId="{5C271135-C949-4FF3-8E21-CD8BFF5AB280}" sibTransId="{B2E30ABC-A88D-4866-9D1F-E9253363222D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474C129D-A1AC-4431-A93E-D73B8D930024}" srcId="{A0901E74-3DFE-4250-B5C5-E230AF34335E}" destId="{D5B21212-34BB-430E-B8EB-F8F12B3C9A3C}" srcOrd="0" destOrd="0" parTransId="{6CFB3FC7-7F6E-4CA5-BC51-9D49E401FE53}" sibTransId="{09BE9F16-D328-4F4D-A7F1-8452F80933E3}"/>
    <dgm:cxn modelId="{02D27AA1-661A-4EFF-9B87-C2323A0DFF94}" srcId="{8F9A0E1C-9F8A-4597-9ED4-C0026DB92034}" destId="{B569FE78-9CFB-4A69-8D9B-A72CFC5A6C9A}" srcOrd="0" destOrd="0" parTransId="{95B57735-E737-4480-A957-0EAB0D5F2DF9}" sibTransId="{578E83C3-0D81-4EFF-8CB7-855E922D0D03}"/>
    <dgm:cxn modelId="{470B9EA4-359A-0A4A-868E-6FCE9BFF1A84}" type="presOf" srcId="{833C5296-FBCB-B248-93F3-6B6884DE0BE6}" destId="{5667726F-B7AE-6940-913F-6D1ACF644D36}" srcOrd="1" destOrd="0" presId="urn:microsoft.com/office/officeart/2005/8/layout/lProcess2"/>
    <dgm:cxn modelId="{A98D67B0-590D-49A4-9BC4-22BE4305177F}" type="presOf" srcId="{A0901E74-3DFE-4250-B5C5-E230AF34335E}" destId="{61754F19-6015-4156-A343-B79ED677FD2D}" srcOrd="0" destOrd="0" presId="urn:microsoft.com/office/officeart/2005/8/layout/lProcess2"/>
    <dgm:cxn modelId="{A70B13B5-9F38-4185-ABEF-54EA2B4A67E0}" type="presOf" srcId="{D5B21212-34BB-430E-B8EB-F8F12B3C9A3C}" destId="{CA46D131-27C8-4B25-A45B-DD3892AA816D}" srcOrd="0" destOrd="0" presId="urn:microsoft.com/office/officeart/2005/8/layout/lProcess2"/>
    <dgm:cxn modelId="{65D74EBB-91A6-4519-91E7-B5524C335B1A}" type="presOf" srcId="{0B1D8EE4-7CCC-4D92-8A9D-6F970C3E3CE9}" destId="{96CBAE6B-30E8-4C31-A75B-4876381DA7C2}" srcOrd="0" destOrd="0" presId="urn:microsoft.com/office/officeart/2005/8/layout/lProcess2"/>
    <dgm:cxn modelId="{2BA134CC-2394-4208-A708-8F1AE3865FA3}" srcId="{D1C1AB36-3824-44D5-99EE-B8C406BF013C}" destId="{674FFCD2-67F7-404E-9E90-AAA519F7F54C}" srcOrd="1" destOrd="0" parTransId="{BEA4C942-9B8A-4D0D-B5A4-17679E447B08}" sibTransId="{E6745C3B-B75E-4FCC-9AEF-DD12D3C389C6}"/>
    <dgm:cxn modelId="{0EC8F7CD-E529-49E3-B778-2BD2AFD6D0F2}" type="presOf" srcId="{D1C1AB36-3824-44D5-99EE-B8C406BF013C}" destId="{D930B293-DDA5-4B21-9956-72D8C08E75E8}" srcOrd="1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30AD0DD8-10FE-4A18-A1B1-8F58075D8CB6}" type="presOf" srcId="{2E6FB10D-CEFA-4AD7-98F6-361F234D2612}" destId="{7F6A3DCC-5C4A-4DA0-A9B6-0E93A1BB159E}" srcOrd="1" destOrd="0" presId="urn:microsoft.com/office/officeart/2005/8/layout/lProcess2"/>
    <dgm:cxn modelId="{DD2C24DD-9AA2-4C36-9C96-E358BE8F65B6}" srcId="{2E6FB10D-CEFA-4AD7-98F6-361F234D2612}" destId="{0B1D8EE4-7CCC-4D92-8A9D-6F970C3E3CE9}" srcOrd="1" destOrd="0" parTransId="{9421A088-CF9D-45CE-8E0B-4D0E4E654585}" sibTransId="{59E41F2C-4FF8-42FC-ACFB-66CF07A237B1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6980B4E3-7DE1-4E54-9291-9FDFB0E3030D}" type="presOf" srcId="{ADD7E505-9690-470C-A1EB-D4B38121B7ED}" destId="{3935F582-7A7A-464E-9614-680947D7CACB}" srcOrd="0" destOrd="0" presId="urn:microsoft.com/office/officeart/2005/8/layout/lProcess2"/>
    <dgm:cxn modelId="{15FAE4F5-41DD-3640-80C8-11991EB8772A}" srcId="{D58F48B4-F030-4267-8A21-C6232D869394}" destId="{833C5296-FBCB-B248-93F3-6B6884DE0BE6}" srcOrd="2" destOrd="0" parTransId="{1E6974DC-C176-E64E-B8AD-B4A952AB7E1B}" sibTransId="{6FFA9373-07CF-AC4E-A060-A6E90482EFE6}"/>
    <dgm:cxn modelId="{B55304F7-9BAC-4EAA-B0AF-88E905FBF29F}" type="presOf" srcId="{8F9A0E1C-9F8A-4597-9ED4-C0026DB92034}" destId="{A45FCBF1-E6A5-49E9-90CD-EAACEC9FC6A4}" srcOrd="0" destOrd="0" presId="urn:microsoft.com/office/officeart/2005/8/layout/lProcess2"/>
    <dgm:cxn modelId="{EB0B20FC-8A4C-C741-81A6-6432FC893936}" type="presOf" srcId="{833C5296-FBCB-B248-93F3-6B6884DE0BE6}" destId="{01A9DF45-E1D4-3D43-B561-1C4CCD4CAA17}" srcOrd="0" destOrd="0" presId="urn:microsoft.com/office/officeart/2005/8/layout/lProcess2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CA056931-C24E-4DFD-9B38-8CF18A8857A9}" type="presParOf" srcId="{F61D42EF-B279-4445-B3E8-F8185E55A763}" destId="{3F954458-D785-43FF-A3F5-9AFDFF2C600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647A7C63-1402-4F7F-B59D-E0BBDF169C80}" type="presParOf" srcId="{FCCB9DFF-FC85-40A8-B0EA-51C524D27473}" destId="{183458BF-5C34-46EE-8D5E-4C1152E37B33}" srcOrd="2" destOrd="0" presId="urn:microsoft.com/office/officeart/2005/8/layout/lProcess2"/>
    <dgm:cxn modelId="{98183083-785D-4063-9D38-7BF2C11BB7FA}" type="presParOf" srcId="{183458BF-5C34-46EE-8D5E-4C1152E37B33}" destId="{20E147C9-C7D7-4837-A4BA-AFB78515B0B0}" srcOrd="0" destOrd="0" presId="urn:microsoft.com/office/officeart/2005/8/layout/lProcess2"/>
    <dgm:cxn modelId="{BC0CDFC5-2C2B-49FB-B13C-2672D64B9776}" type="presParOf" srcId="{183458BF-5C34-46EE-8D5E-4C1152E37B33}" destId="{7F6A3DCC-5C4A-4DA0-A9B6-0E93A1BB159E}" srcOrd="1" destOrd="0" presId="urn:microsoft.com/office/officeart/2005/8/layout/lProcess2"/>
    <dgm:cxn modelId="{795064B4-BFAA-4CE5-8FF3-759E815FEC54}" type="presParOf" srcId="{183458BF-5C34-46EE-8D5E-4C1152E37B33}" destId="{FD350D53-E8C1-4129-8DB4-B839429C9A91}" srcOrd="2" destOrd="0" presId="urn:microsoft.com/office/officeart/2005/8/layout/lProcess2"/>
    <dgm:cxn modelId="{33FCEFD4-4391-4D59-BCC5-D42A45586222}" type="presParOf" srcId="{FD350D53-E8C1-4129-8DB4-B839429C9A91}" destId="{3F8137AC-D30D-4241-B07A-BEA42AA25E6E}" srcOrd="0" destOrd="0" presId="urn:microsoft.com/office/officeart/2005/8/layout/lProcess2"/>
    <dgm:cxn modelId="{4A2DA04C-21D3-4EF7-B759-7D4A2F1928D1}" type="presParOf" srcId="{3F8137AC-D30D-4241-B07A-BEA42AA25E6E}" destId="{3935F582-7A7A-464E-9614-680947D7CACB}" srcOrd="0" destOrd="0" presId="urn:microsoft.com/office/officeart/2005/8/layout/lProcess2"/>
    <dgm:cxn modelId="{8CA78244-8E98-405D-8278-A14129B741D0}" type="presParOf" srcId="{3F8137AC-D30D-4241-B07A-BEA42AA25E6E}" destId="{60C4D50B-C082-4A50-BA15-D42B81BDFACB}" srcOrd="1" destOrd="0" presId="urn:microsoft.com/office/officeart/2005/8/layout/lProcess2"/>
    <dgm:cxn modelId="{6273B1F0-917E-48ED-888E-0A9040940715}" type="presParOf" srcId="{3F8137AC-D30D-4241-B07A-BEA42AA25E6E}" destId="{96CBAE6B-30E8-4C31-A75B-4876381DA7C2}" srcOrd="2" destOrd="0" presId="urn:microsoft.com/office/officeart/2005/8/layout/lProcess2"/>
    <dgm:cxn modelId="{ADE84FA6-E61C-43B3-B70B-6C6CA920B7D0}" type="presParOf" srcId="{FCCB9DFF-FC85-40A8-B0EA-51C524D27473}" destId="{4FBAED0B-29F7-45F8-8A99-E5F019E6F85C}" srcOrd="3" destOrd="0" presId="urn:microsoft.com/office/officeart/2005/8/layout/lProcess2"/>
    <dgm:cxn modelId="{C8AA337C-B17B-7D41-A5F5-B09AC277E87A}" type="presParOf" srcId="{FCCB9DFF-FC85-40A8-B0EA-51C524D27473}" destId="{56C3AA46-F16A-BD49-B4D5-E498C5345C22}" srcOrd="4" destOrd="0" presId="urn:microsoft.com/office/officeart/2005/8/layout/lProcess2"/>
    <dgm:cxn modelId="{0B086CE0-2A32-2748-94FC-54DD0DAF0133}" type="presParOf" srcId="{56C3AA46-F16A-BD49-B4D5-E498C5345C22}" destId="{01A9DF45-E1D4-3D43-B561-1C4CCD4CAA17}" srcOrd="0" destOrd="0" presId="urn:microsoft.com/office/officeart/2005/8/layout/lProcess2"/>
    <dgm:cxn modelId="{4C23E2F4-084C-1E4B-B514-A31C0A9B05F6}" type="presParOf" srcId="{56C3AA46-F16A-BD49-B4D5-E498C5345C22}" destId="{5667726F-B7AE-6940-913F-6D1ACF644D36}" srcOrd="1" destOrd="0" presId="urn:microsoft.com/office/officeart/2005/8/layout/lProcess2"/>
    <dgm:cxn modelId="{338D6382-BB66-434D-8A74-1DC9ED04707A}" type="presParOf" srcId="{56C3AA46-F16A-BD49-B4D5-E498C5345C22}" destId="{99A3A5D4-23DC-5A4D-AB22-B503C01491E5}" srcOrd="2" destOrd="0" presId="urn:microsoft.com/office/officeart/2005/8/layout/lProcess2"/>
    <dgm:cxn modelId="{B3F831A9-2413-A948-9923-F0535CF70852}" type="presParOf" srcId="{99A3A5D4-23DC-5A4D-AB22-B503C01491E5}" destId="{AD332BA0-2AC9-194D-8524-BACC59C1F8F7}" srcOrd="0" destOrd="0" presId="urn:microsoft.com/office/officeart/2005/8/layout/lProcess2"/>
    <dgm:cxn modelId="{D8480573-013D-4C48-A139-C946120F71E3}" type="presParOf" srcId="{AD332BA0-2AC9-194D-8524-BACC59C1F8F7}" destId="{942C4504-62B7-456D-9671-F6BBBDFC78D7}" srcOrd="0" destOrd="0" presId="urn:microsoft.com/office/officeart/2005/8/layout/lProcess2"/>
    <dgm:cxn modelId="{5FE4AF13-6E77-FB47-A6C5-DCDDB4B3902E}" type="presParOf" srcId="{FCCB9DFF-FC85-40A8-B0EA-51C524D27473}" destId="{AF4601EB-E4B8-0E49-A68D-299946C22267}" srcOrd="5" destOrd="0" presId="urn:microsoft.com/office/officeart/2005/8/layout/lProcess2"/>
    <dgm:cxn modelId="{E30005C3-24BC-4EE4-A7D3-648053D2B899}" type="presParOf" srcId="{FCCB9DFF-FC85-40A8-B0EA-51C524D27473}" destId="{E20576AB-23B0-4058-B0F4-9E87549E0B21}" srcOrd="6" destOrd="0" presId="urn:microsoft.com/office/officeart/2005/8/layout/lProcess2"/>
    <dgm:cxn modelId="{43158ED2-71C8-47B6-967F-FB57C6F8331F}" type="presParOf" srcId="{E20576AB-23B0-4058-B0F4-9E87549E0B21}" destId="{61754F19-6015-4156-A343-B79ED677FD2D}" srcOrd="0" destOrd="0" presId="urn:microsoft.com/office/officeart/2005/8/layout/lProcess2"/>
    <dgm:cxn modelId="{E938C7E0-C971-4539-89CB-2578AFCEB6E9}" type="presParOf" srcId="{E20576AB-23B0-4058-B0F4-9E87549E0B21}" destId="{90C135AE-FF67-4630-8994-CC0C0027BEE3}" srcOrd="1" destOrd="0" presId="urn:microsoft.com/office/officeart/2005/8/layout/lProcess2"/>
    <dgm:cxn modelId="{0C734558-55AB-4961-825A-86C42E52EB30}" type="presParOf" srcId="{E20576AB-23B0-4058-B0F4-9E87549E0B21}" destId="{C3212C55-0450-400B-8653-2C0619F07376}" srcOrd="2" destOrd="0" presId="urn:microsoft.com/office/officeart/2005/8/layout/lProcess2"/>
    <dgm:cxn modelId="{DFF077DF-7252-48A3-A3FA-63435A5A19C9}" type="presParOf" srcId="{C3212C55-0450-400B-8653-2C0619F07376}" destId="{4B23089F-2646-4B13-9002-F37666D69CBD}" srcOrd="0" destOrd="0" presId="urn:microsoft.com/office/officeart/2005/8/layout/lProcess2"/>
    <dgm:cxn modelId="{15DB155B-6120-44FB-9258-5345EF704A9D}" type="presParOf" srcId="{4B23089F-2646-4B13-9002-F37666D69CBD}" destId="{CA46D131-27C8-4B25-A45B-DD3892AA816D}" srcOrd="0" destOrd="0" presId="urn:microsoft.com/office/officeart/2005/8/layout/lProcess2"/>
    <dgm:cxn modelId="{3F6F5604-4ECB-4C7A-844A-C7CAF6E26512}" type="presParOf" srcId="{4B23089F-2646-4B13-9002-F37666D69CBD}" destId="{E5DE1C73-5221-469D-B546-CF0C0CCA2810}" srcOrd="1" destOrd="0" presId="urn:microsoft.com/office/officeart/2005/8/layout/lProcess2"/>
    <dgm:cxn modelId="{D5E448C2-B771-449B-BBBC-AAF93105AB17}" type="presParOf" srcId="{4B23089F-2646-4B13-9002-F37666D69CBD}" destId="{9A4CE3AE-C240-499E-A730-7EA219D334CB}" srcOrd="2" destOrd="0" presId="urn:microsoft.com/office/officeart/2005/8/layout/lProcess2"/>
    <dgm:cxn modelId="{57146185-F673-41AC-8350-2A3FDB53597D}" type="presParOf" srcId="{FCCB9DFF-FC85-40A8-B0EA-51C524D27473}" destId="{BFA8356F-0519-4CE0-8C50-EE0DE97C8F2F}" srcOrd="7" destOrd="0" presId="urn:microsoft.com/office/officeart/2005/8/layout/lProcess2"/>
    <dgm:cxn modelId="{E9ADE005-61A6-4D59-BFD5-E23547F61212}" type="presParOf" srcId="{FCCB9DFF-FC85-40A8-B0EA-51C524D27473}" destId="{14134F33-428F-420E-B189-F4F66B956303}" srcOrd="8" destOrd="0" presId="urn:microsoft.com/office/officeart/2005/8/layout/lProcess2"/>
    <dgm:cxn modelId="{16646965-1D13-4DA7-B88A-DDD964A7F27B}" type="presParOf" srcId="{14134F33-428F-420E-B189-F4F66B956303}" destId="{A45FCBF1-E6A5-49E9-90CD-EAACEC9FC6A4}" srcOrd="0" destOrd="0" presId="urn:microsoft.com/office/officeart/2005/8/layout/lProcess2"/>
    <dgm:cxn modelId="{FF030320-6675-4C2A-A88E-15BF5437C67D}" type="presParOf" srcId="{14134F33-428F-420E-B189-F4F66B956303}" destId="{E10107BC-9135-40C2-988C-7DA808BD2232}" srcOrd="1" destOrd="0" presId="urn:microsoft.com/office/officeart/2005/8/layout/lProcess2"/>
    <dgm:cxn modelId="{BBD01728-AACE-49C0-B17B-E9E2E76DFFBF}" type="presParOf" srcId="{14134F33-428F-420E-B189-F4F66B956303}" destId="{BA67B744-C0C2-4B44-B4F5-B47F7EBF5F1E}" srcOrd="2" destOrd="0" presId="urn:microsoft.com/office/officeart/2005/8/layout/lProcess2"/>
    <dgm:cxn modelId="{C2A068F4-E6A3-4C86-AAEE-A91C7C25BD90}" type="presParOf" srcId="{BA67B744-C0C2-4B44-B4F5-B47F7EBF5F1E}" destId="{2027F510-ACA1-44F1-A844-20A3CA3332C2}" srcOrd="0" destOrd="0" presId="urn:microsoft.com/office/officeart/2005/8/layout/lProcess2"/>
    <dgm:cxn modelId="{0783A3DA-C604-4A45-A0DA-3831A4F993E9}" type="presParOf" srcId="{2027F510-ACA1-44F1-A844-20A3CA3332C2}" destId="{A68B174C-2686-4D77-8581-C7410E0C17EC}" srcOrd="0" destOrd="0" presId="urn:microsoft.com/office/officeart/2005/8/layout/lProcess2"/>
    <dgm:cxn modelId="{860E0311-81E7-4D68-BCD1-1A00E57AE3DF}" type="presParOf" srcId="{FCCB9DFF-FC85-40A8-B0EA-51C524D27473}" destId="{892EEC4A-00E2-4EF5-BB83-824A13E00C88}" srcOrd="9" destOrd="0" presId="urn:microsoft.com/office/officeart/2005/8/layout/lProcess2"/>
    <dgm:cxn modelId="{030B007B-AC16-4298-9718-7C7E1B4A4DEB}" type="presParOf" srcId="{FCCB9DFF-FC85-40A8-B0EA-51C524D27473}" destId="{63FB0C69-C833-4EA1-8B6A-78DD644F21EB}" srcOrd="10" destOrd="0" presId="urn:microsoft.com/office/officeart/2005/8/layout/lProcess2"/>
    <dgm:cxn modelId="{081105CF-01CE-41DF-8461-4573811FB376}" type="presParOf" srcId="{63FB0C69-C833-4EA1-8B6A-78DD644F21EB}" destId="{B72793DD-AC85-46F4-B1CD-1A3B9FE555CB}" srcOrd="0" destOrd="0" presId="urn:microsoft.com/office/officeart/2005/8/layout/lProcess2"/>
    <dgm:cxn modelId="{4D482DDE-4C76-4916-B8C4-1358BFD8829A}" type="presParOf" srcId="{63FB0C69-C833-4EA1-8B6A-78DD644F21EB}" destId="{D930B293-DDA5-4B21-9956-72D8C08E75E8}" srcOrd="1" destOrd="0" presId="urn:microsoft.com/office/officeart/2005/8/layout/lProcess2"/>
    <dgm:cxn modelId="{0C4B091B-688A-4EF4-B8F2-50115BBA4B82}" type="presParOf" srcId="{63FB0C69-C833-4EA1-8B6A-78DD644F21EB}" destId="{11882614-D33C-4124-8B6B-17BBDA39E0C5}" srcOrd="2" destOrd="0" presId="urn:microsoft.com/office/officeart/2005/8/layout/lProcess2"/>
    <dgm:cxn modelId="{FDEA7FBE-37AD-4902-8E1D-DF01F8F9C2C0}" type="presParOf" srcId="{11882614-D33C-4124-8B6B-17BBDA39E0C5}" destId="{F1AE8AC0-AB23-4112-A7B3-25F3BC3EC102}" srcOrd="0" destOrd="0" presId="urn:microsoft.com/office/officeart/2005/8/layout/lProcess2"/>
    <dgm:cxn modelId="{F3B680E2-02AB-462F-A649-566FDF9E2E0F}" type="presParOf" srcId="{F1AE8AC0-AB23-4112-A7B3-25F3BC3EC102}" destId="{37774061-90D1-412D-9BEA-16BE050CEB6B}" srcOrd="0" destOrd="0" presId="urn:microsoft.com/office/officeart/2005/8/layout/lProcess2"/>
    <dgm:cxn modelId="{9CB49FD0-4CE1-4F33-A362-D8183DA49B6E}" type="presParOf" srcId="{F1AE8AC0-AB23-4112-A7B3-25F3BC3EC102}" destId="{F23384B1-052C-4241-B389-4A1CBAE75CC6}" srcOrd="1" destOrd="0" presId="urn:microsoft.com/office/officeart/2005/8/layout/lProcess2"/>
    <dgm:cxn modelId="{19A1128A-09A1-4CFD-AAA2-434BDE77F33F}" type="presParOf" srcId="{F1AE8AC0-AB23-4112-A7B3-25F3BC3EC102}" destId="{79048608-FEC9-41AC-8923-80EB421464E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8F48B4-F030-4267-8A21-C6232D869394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3BC0B2-0DA3-4C5E-B2A6-73B349D1C2ED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gm:t>
    </dgm:pt>
    <dgm:pt modelId="{111F3031-9103-45A7-84AD-CA7A524AA453}" type="par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D2CC8DD-193F-44F2-96EA-AF0B8079BF7F}" type="sibTrans" cxnId="{24C417D6-507E-4A9C-B8E7-FBCA70D836B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0C49AF1-FCE1-4222-BB16-48954827685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22F7261C-35A8-4A4E-81D0-B5EE830A67A3}" type="par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D5A4A03-FE62-4466-9150-C2475D5C0143}" type="sibTrans" cxnId="{D704A54D-97FE-4814-A63F-B982AD1F83D0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572B3C-5707-4FDF-A4F8-AC5F886892E0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114338F1-B2D2-4BDB-8C64-F27DAE30BE95}" type="par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B3F4A2-77C9-4013-AC00-E62F6939A158}" type="sibTrans" cxnId="{DE4BB61D-9C3A-49DA-B6EB-8193EFF3818C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5DA90E3-8021-4875-AC5B-6EA22DA5E459}">
      <dgm:prSet phldrT="[Text]"/>
      <dgm:spPr/>
      <dgm:t>
        <a:bodyPr/>
        <a:lstStyle/>
        <a:p>
          <a:pPr rtl="1"/>
          <a:r>
            <a:rPr lang="ar-SA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</a:t>
          </a:r>
          <a:endParaRPr lang="ar-SA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0175DC3E-BA76-4AF3-9223-63A28EFD3083}" type="par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CE7217-E53A-45EC-AFDF-1FA1ED6B81D2}" type="sibTrans" cxnId="{F7036565-BFDD-4993-864A-17757A1EBD7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7BEDBBE-B0DF-4FCB-9380-F3BFAFD6453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gm:t>
    </dgm:pt>
    <dgm:pt modelId="{1C6EE065-973F-42DA-90B2-2659D0F679C0}" type="parTrans" cxnId="{EB44DDA4-3895-43A6-89EF-23105FD754D5}">
      <dgm:prSet/>
      <dgm:spPr/>
      <dgm:t>
        <a:bodyPr/>
        <a:lstStyle/>
        <a:p>
          <a:endParaRPr lang="en-US"/>
        </a:p>
      </dgm:t>
    </dgm:pt>
    <dgm:pt modelId="{D3F9626D-8822-4D9D-B323-C31F8FFE1990}" type="sibTrans" cxnId="{EB44DDA4-3895-43A6-89EF-23105FD754D5}">
      <dgm:prSet/>
      <dgm:spPr/>
      <dgm:t>
        <a:bodyPr/>
        <a:lstStyle/>
        <a:p>
          <a:endParaRPr lang="en-US"/>
        </a:p>
      </dgm:t>
    </dgm:pt>
    <dgm:pt modelId="{55109667-7F78-4BB2-A91A-6A1BE8BAD617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gm:t>
    </dgm:pt>
    <dgm:pt modelId="{16D48B83-BCBD-4FCE-9E53-2DA5A4B8DDF8}" type="parTrans" cxnId="{611EA5C6-3D3D-40D6-A6ED-3F6EF0A23DB8}">
      <dgm:prSet/>
      <dgm:spPr/>
      <dgm:t>
        <a:bodyPr/>
        <a:lstStyle/>
        <a:p>
          <a:endParaRPr lang="en-US"/>
        </a:p>
      </dgm:t>
    </dgm:pt>
    <dgm:pt modelId="{6313924E-FE40-47DB-864D-676888AA41F1}" type="sibTrans" cxnId="{611EA5C6-3D3D-40D6-A6ED-3F6EF0A23DB8}">
      <dgm:prSet/>
      <dgm:spPr/>
      <dgm:t>
        <a:bodyPr/>
        <a:lstStyle/>
        <a:p>
          <a:endParaRPr lang="en-US"/>
        </a:p>
      </dgm:t>
    </dgm:pt>
    <dgm:pt modelId="{57D348DF-A704-4517-8B90-4128F450D74E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gm:t>
    </dgm:pt>
    <dgm:pt modelId="{AF0EFD0F-77FE-468F-B151-2DEEDD5679D9}" type="parTrans" cxnId="{A68BE692-79D9-4076-9E8E-C871725C9E96}">
      <dgm:prSet/>
      <dgm:spPr/>
      <dgm:t>
        <a:bodyPr/>
        <a:lstStyle/>
        <a:p>
          <a:endParaRPr lang="en-US"/>
        </a:p>
      </dgm:t>
    </dgm:pt>
    <dgm:pt modelId="{493CE1D7-CA61-4684-B2A5-8FC397094EB4}" type="sibTrans" cxnId="{A68BE692-79D9-4076-9E8E-C871725C9E96}">
      <dgm:prSet/>
      <dgm:spPr/>
      <dgm:t>
        <a:bodyPr/>
        <a:lstStyle/>
        <a:p>
          <a:endParaRPr lang="en-US"/>
        </a:p>
      </dgm:t>
    </dgm:pt>
    <dgm:pt modelId="{C3C8ED66-6814-4E0F-B6D7-B614518D7B59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D4A288D0-4E24-41FB-BF1B-478DD1894CBA}" type="sib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2036AE0-9AD8-4272-A452-F708AAE74B95}" type="parTrans" cxnId="{9C12EA3B-5C9B-43BC-A8CC-3567D9BAB4F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A77443-53AE-4FD6-98EA-30846F014428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gm:t>
    </dgm:pt>
    <dgm:pt modelId="{80F6B7A8-6FC4-4B95-A575-F8DF7378BD2A}" type="parTrans" cxnId="{BAA249F6-AC7F-498A-869A-5C8F5076D648}">
      <dgm:prSet/>
      <dgm:spPr/>
      <dgm:t>
        <a:bodyPr/>
        <a:lstStyle/>
        <a:p>
          <a:endParaRPr lang="en-US"/>
        </a:p>
      </dgm:t>
    </dgm:pt>
    <dgm:pt modelId="{2D5419D2-2094-4AD8-9810-242465A1C81D}" type="sibTrans" cxnId="{BAA249F6-AC7F-498A-869A-5C8F5076D648}">
      <dgm:prSet/>
      <dgm:spPr/>
      <dgm:t>
        <a:bodyPr/>
        <a:lstStyle/>
        <a:p>
          <a:endParaRPr lang="en-US"/>
        </a:p>
      </dgm:t>
    </dgm:pt>
    <dgm:pt modelId="{BFE0B57F-DDA7-4AC5-AFD8-AB263D6582D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gm:t>
    </dgm:pt>
    <dgm:pt modelId="{2AADD431-D45B-4031-991E-70EDE60BC6F1}" type="parTrans" cxnId="{B64A30F9-0D5E-45E0-B9C3-7BDC45714EC3}">
      <dgm:prSet/>
      <dgm:spPr/>
      <dgm:t>
        <a:bodyPr/>
        <a:lstStyle/>
        <a:p>
          <a:endParaRPr lang="en-US"/>
        </a:p>
      </dgm:t>
    </dgm:pt>
    <dgm:pt modelId="{1606E06B-7616-4F56-968A-D59DA48EC0B5}" type="sibTrans" cxnId="{B64A30F9-0D5E-45E0-B9C3-7BDC45714EC3}">
      <dgm:prSet/>
      <dgm:spPr/>
      <dgm:t>
        <a:bodyPr/>
        <a:lstStyle/>
        <a:p>
          <a:endParaRPr lang="en-US"/>
        </a:p>
      </dgm:t>
    </dgm:pt>
    <dgm:pt modelId="{3475C360-FA49-428D-9E8D-DBD31875A314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</a:t>
          </a:r>
        </a:p>
      </dgm:t>
    </dgm:pt>
    <dgm:pt modelId="{FF53140A-4BAD-42B0-B5A2-A32C8AB7B264}" type="parTrans" cxnId="{8FD10D89-6D8D-4D47-BDA7-08C0A29C9A2E}">
      <dgm:prSet/>
      <dgm:spPr/>
      <dgm:t>
        <a:bodyPr/>
        <a:lstStyle/>
        <a:p>
          <a:endParaRPr lang="en-US"/>
        </a:p>
      </dgm:t>
    </dgm:pt>
    <dgm:pt modelId="{D6954811-D5AB-4B31-8FA8-C310C14DDDC5}" type="sibTrans" cxnId="{8FD10D89-6D8D-4D47-BDA7-08C0A29C9A2E}">
      <dgm:prSet/>
      <dgm:spPr/>
      <dgm:t>
        <a:bodyPr/>
        <a:lstStyle/>
        <a:p>
          <a:endParaRPr lang="en-US"/>
        </a:p>
      </dgm:t>
    </dgm:pt>
    <dgm:pt modelId="{68063476-B999-4687-84D5-18A33113EFD3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6B66B303-C802-44FD-8B05-330415C15DCD}" type="parTrans" cxnId="{8FB9FE2C-E880-44F3-8173-C41E943F5093}">
      <dgm:prSet/>
      <dgm:spPr/>
      <dgm:t>
        <a:bodyPr/>
        <a:lstStyle/>
        <a:p>
          <a:endParaRPr lang="en-US"/>
        </a:p>
      </dgm:t>
    </dgm:pt>
    <dgm:pt modelId="{6CE070F8-E516-46B7-919F-79D305DDA261}" type="sibTrans" cxnId="{8FB9FE2C-E880-44F3-8173-C41E943F5093}">
      <dgm:prSet/>
      <dgm:spPr/>
      <dgm:t>
        <a:bodyPr/>
        <a:lstStyle/>
        <a:p>
          <a:endParaRPr lang="en-US"/>
        </a:p>
      </dgm:t>
    </dgm:pt>
    <dgm:pt modelId="{3D783A9C-178D-4749-AE12-1E4501FD5E7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998ACF80-CD3B-46AE-A840-15A125C883AA}" type="sib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DB58BBB-E0E7-42F2-A8AD-F488BF1526D1}" type="parTrans" cxnId="{ADCBF833-4F2B-483C-A5BA-FDA5C3BF9891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6BE701-9714-43CE-BBA3-8808B28406E1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gm:t>
    </dgm:pt>
    <dgm:pt modelId="{746DA2EF-53F8-4FB0-81D1-120489564F54}" type="parTrans" cxnId="{B559E784-CCAC-4818-94BC-6DF71C6BD364}">
      <dgm:prSet/>
      <dgm:spPr/>
      <dgm:t>
        <a:bodyPr/>
        <a:lstStyle/>
        <a:p>
          <a:endParaRPr lang="en-US"/>
        </a:p>
      </dgm:t>
    </dgm:pt>
    <dgm:pt modelId="{A85CEA35-77F6-4C4A-8564-C536B1D1775E}" type="sibTrans" cxnId="{B559E784-CCAC-4818-94BC-6DF71C6BD364}">
      <dgm:prSet/>
      <dgm:spPr/>
      <dgm:t>
        <a:bodyPr/>
        <a:lstStyle/>
        <a:p>
          <a:endParaRPr lang="en-US"/>
        </a:p>
      </dgm:t>
    </dgm:pt>
    <dgm:pt modelId="{A08BA273-EE6C-40EE-AEA4-43D22166CB85}">
      <dgm:prSet phldrT="[Text]"/>
      <dgm:spPr/>
      <dgm:t>
        <a:bodyPr/>
        <a:lstStyle/>
        <a:p>
          <a:pPr rtl="1"/>
          <a:r>
            <a:rPr lang="ar-SA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</a:p>
      </dgm:t>
    </dgm:pt>
    <dgm:pt modelId="{9A6FBDD3-0E17-4D1C-9744-5B3F51021A47}" type="parTrans" cxnId="{87937863-6FBB-44A7-951E-87052AED3DDF}">
      <dgm:prSet/>
      <dgm:spPr/>
      <dgm:t>
        <a:bodyPr/>
        <a:lstStyle/>
        <a:p>
          <a:endParaRPr lang="en-US"/>
        </a:p>
      </dgm:t>
    </dgm:pt>
    <dgm:pt modelId="{B1F4BF57-55B0-483E-B9A5-21333ED9A08A}" type="sibTrans" cxnId="{87937863-6FBB-44A7-951E-87052AED3DDF}">
      <dgm:prSet/>
      <dgm:spPr/>
      <dgm:t>
        <a:bodyPr/>
        <a:lstStyle/>
        <a:p>
          <a:endParaRPr lang="en-US"/>
        </a:p>
      </dgm:t>
    </dgm:pt>
    <dgm:pt modelId="{FCCB9DFF-FC85-40A8-B0EA-51C524D27473}" type="pres">
      <dgm:prSet presAssocID="{D58F48B4-F030-4267-8A21-C6232D869394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7207D202-16DF-4659-B9CC-01647E08FD39}" type="pres">
      <dgm:prSet presAssocID="{523BC0B2-0DA3-4C5E-B2A6-73B349D1C2ED}" presName="compNode" presStyleCnt="0"/>
      <dgm:spPr/>
    </dgm:pt>
    <dgm:pt modelId="{55610978-4A5F-4F94-B256-93C9C9301EA5}" type="pres">
      <dgm:prSet presAssocID="{523BC0B2-0DA3-4C5E-B2A6-73B349D1C2ED}" presName="aNode" presStyleLbl="bgShp" presStyleIdx="0" presStyleCnt="6"/>
      <dgm:spPr/>
    </dgm:pt>
    <dgm:pt modelId="{F896A623-9856-4C7C-BD0B-DA95A08404C8}" type="pres">
      <dgm:prSet presAssocID="{523BC0B2-0DA3-4C5E-B2A6-73B349D1C2ED}" presName="textNode" presStyleLbl="bgShp" presStyleIdx="0" presStyleCnt="6"/>
      <dgm:spPr/>
    </dgm:pt>
    <dgm:pt modelId="{E0FCDBB3-0BAA-4A24-A172-4F6C473F3DA0}" type="pres">
      <dgm:prSet presAssocID="{523BC0B2-0DA3-4C5E-B2A6-73B349D1C2ED}" presName="compChildNode" presStyleCnt="0"/>
      <dgm:spPr/>
    </dgm:pt>
    <dgm:pt modelId="{F61D42EF-B279-4445-B3E8-F8185E55A763}" type="pres">
      <dgm:prSet presAssocID="{523BC0B2-0DA3-4C5E-B2A6-73B349D1C2ED}" presName="theInnerList" presStyleCnt="0"/>
      <dgm:spPr/>
    </dgm:pt>
    <dgm:pt modelId="{571D4F22-B91D-4523-9A2A-91B1A2535B58}" type="pres">
      <dgm:prSet presAssocID="{55109667-7F78-4BB2-A91A-6A1BE8BAD617}" presName="childNode" presStyleLbl="node1" presStyleIdx="0" presStyleCnt="9">
        <dgm:presLayoutVars>
          <dgm:bulletEnabled val="1"/>
        </dgm:presLayoutVars>
      </dgm:prSet>
      <dgm:spPr/>
    </dgm:pt>
    <dgm:pt modelId="{0DED880F-F462-411C-BF36-5A3E569A6DF4}" type="pres">
      <dgm:prSet presAssocID="{523BC0B2-0DA3-4C5E-B2A6-73B349D1C2ED}" presName="aSpace" presStyleCnt="0"/>
      <dgm:spPr/>
    </dgm:pt>
    <dgm:pt modelId="{C879AE08-07E6-4C53-8E40-3857CE4A8C4E}" type="pres">
      <dgm:prSet presAssocID="{87BEDBBE-B0DF-4FCB-9380-F3BFAFD64537}" presName="compNode" presStyleCnt="0"/>
      <dgm:spPr/>
    </dgm:pt>
    <dgm:pt modelId="{ABF43DF6-28C5-412C-81C4-6E4CFD017869}" type="pres">
      <dgm:prSet presAssocID="{87BEDBBE-B0DF-4FCB-9380-F3BFAFD64537}" presName="aNode" presStyleLbl="bgShp" presStyleIdx="1" presStyleCnt="6"/>
      <dgm:spPr/>
    </dgm:pt>
    <dgm:pt modelId="{6FF24322-65DE-46D3-92E4-BA6C75533362}" type="pres">
      <dgm:prSet presAssocID="{87BEDBBE-B0DF-4FCB-9380-F3BFAFD64537}" presName="textNode" presStyleLbl="bgShp" presStyleIdx="1" presStyleCnt="6"/>
      <dgm:spPr/>
    </dgm:pt>
    <dgm:pt modelId="{9DB18C69-499E-4BB8-91F9-7695DB38A5FA}" type="pres">
      <dgm:prSet presAssocID="{87BEDBBE-B0DF-4FCB-9380-F3BFAFD64537}" presName="compChildNode" presStyleCnt="0"/>
      <dgm:spPr/>
    </dgm:pt>
    <dgm:pt modelId="{A941BB9F-3290-4913-9F53-39A97B092CCD}" type="pres">
      <dgm:prSet presAssocID="{87BEDBBE-B0DF-4FCB-9380-F3BFAFD64537}" presName="theInnerList" presStyleCnt="0"/>
      <dgm:spPr/>
    </dgm:pt>
    <dgm:pt modelId="{C4E96EE0-5722-4477-BA3A-58B467583E20}" type="pres">
      <dgm:prSet presAssocID="{80C49AF1-FCE1-4222-BB16-489548276857}" presName="childNode" presStyleLbl="node1" presStyleIdx="1" presStyleCnt="9">
        <dgm:presLayoutVars>
          <dgm:bulletEnabled val="1"/>
        </dgm:presLayoutVars>
      </dgm:prSet>
      <dgm:spPr/>
    </dgm:pt>
    <dgm:pt modelId="{96FD51F3-15AD-454A-AC3D-906933BD5D47}" type="pres">
      <dgm:prSet presAssocID="{80C49AF1-FCE1-4222-BB16-489548276857}" presName="aSpace2" presStyleCnt="0"/>
      <dgm:spPr/>
    </dgm:pt>
    <dgm:pt modelId="{FDC62BE3-DFD0-4D5A-9696-40A6B354E69E}" type="pres">
      <dgm:prSet presAssocID="{68063476-B999-4687-84D5-18A33113EFD3}" presName="childNode" presStyleLbl="node1" presStyleIdx="2" presStyleCnt="9">
        <dgm:presLayoutVars>
          <dgm:bulletEnabled val="1"/>
        </dgm:presLayoutVars>
      </dgm:prSet>
      <dgm:spPr/>
    </dgm:pt>
    <dgm:pt modelId="{9B4999B8-2FDB-41FC-9783-CF98F97E5BF5}" type="pres">
      <dgm:prSet presAssocID="{87BEDBBE-B0DF-4FCB-9380-F3BFAFD64537}" presName="aSpace" presStyleCnt="0"/>
      <dgm:spPr/>
    </dgm:pt>
    <dgm:pt modelId="{B112A5A1-F59D-4211-ABA1-4074F8C8FD54}" type="pres">
      <dgm:prSet presAssocID="{5A572B3C-5707-4FDF-A4F8-AC5F886892E0}" presName="compNode" presStyleCnt="0"/>
      <dgm:spPr/>
    </dgm:pt>
    <dgm:pt modelId="{02EA50A7-419B-451C-9256-492B9B61EC0E}" type="pres">
      <dgm:prSet presAssocID="{5A572B3C-5707-4FDF-A4F8-AC5F886892E0}" presName="aNode" presStyleLbl="bgShp" presStyleIdx="2" presStyleCnt="6"/>
      <dgm:spPr/>
    </dgm:pt>
    <dgm:pt modelId="{1EF56803-F688-4532-87EE-82D5F362FBD1}" type="pres">
      <dgm:prSet presAssocID="{5A572B3C-5707-4FDF-A4F8-AC5F886892E0}" presName="textNode" presStyleLbl="bgShp" presStyleIdx="2" presStyleCnt="6"/>
      <dgm:spPr/>
    </dgm:pt>
    <dgm:pt modelId="{9212A1EB-5B44-46D5-B9C1-FCFA74ADEDCA}" type="pres">
      <dgm:prSet presAssocID="{5A572B3C-5707-4FDF-A4F8-AC5F886892E0}" presName="compChildNode" presStyleCnt="0"/>
      <dgm:spPr/>
    </dgm:pt>
    <dgm:pt modelId="{F5313BFE-969F-40E2-AB3E-6692FBFCC023}" type="pres">
      <dgm:prSet presAssocID="{5A572B3C-5707-4FDF-A4F8-AC5F886892E0}" presName="theInnerList" presStyleCnt="0"/>
      <dgm:spPr/>
    </dgm:pt>
    <dgm:pt modelId="{F8BFE4A3-81A1-4D79-BA4B-F9720FA3F87C}" type="pres">
      <dgm:prSet presAssocID="{3D783A9C-178D-4749-AE12-1E4501FD5E71}" presName="childNode" presStyleLbl="node1" presStyleIdx="3" presStyleCnt="9">
        <dgm:presLayoutVars>
          <dgm:bulletEnabled val="1"/>
        </dgm:presLayoutVars>
      </dgm:prSet>
      <dgm:spPr/>
    </dgm:pt>
    <dgm:pt modelId="{1CD2294C-99A7-4B3C-8F60-FD5FD9181A41}" type="pres">
      <dgm:prSet presAssocID="{5A572B3C-5707-4FDF-A4F8-AC5F886892E0}" presName="aSpace" presStyleCnt="0"/>
      <dgm:spPr/>
    </dgm:pt>
    <dgm:pt modelId="{4FE72D7A-F37C-4A14-A0DA-4E365DAFC1DF}" type="pres">
      <dgm:prSet presAssocID="{35DA90E3-8021-4875-AC5B-6EA22DA5E459}" presName="compNode" presStyleCnt="0"/>
      <dgm:spPr/>
    </dgm:pt>
    <dgm:pt modelId="{E1CEE5FE-3053-4DFA-8339-7C723F0BC44B}" type="pres">
      <dgm:prSet presAssocID="{35DA90E3-8021-4875-AC5B-6EA22DA5E459}" presName="aNode" presStyleLbl="bgShp" presStyleIdx="3" presStyleCnt="6"/>
      <dgm:spPr/>
    </dgm:pt>
    <dgm:pt modelId="{0C86DE4A-08AF-47F3-B01F-4163CBF10FCC}" type="pres">
      <dgm:prSet presAssocID="{35DA90E3-8021-4875-AC5B-6EA22DA5E459}" presName="textNode" presStyleLbl="bgShp" presStyleIdx="3" presStyleCnt="6"/>
      <dgm:spPr/>
    </dgm:pt>
    <dgm:pt modelId="{E1005B95-8F05-4219-9259-7E5431AB149E}" type="pres">
      <dgm:prSet presAssocID="{35DA90E3-8021-4875-AC5B-6EA22DA5E459}" presName="compChildNode" presStyleCnt="0"/>
      <dgm:spPr/>
    </dgm:pt>
    <dgm:pt modelId="{CF1E9819-17EC-4A81-9B79-1F89BE267027}" type="pres">
      <dgm:prSet presAssocID="{35DA90E3-8021-4875-AC5B-6EA22DA5E459}" presName="theInnerList" presStyleCnt="0"/>
      <dgm:spPr/>
    </dgm:pt>
    <dgm:pt modelId="{904BD40D-15DF-46C0-9463-A5DFD4ABCB3D}" type="pres">
      <dgm:prSet presAssocID="{C3C8ED66-6814-4E0F-B6D7-B614518D7B59}" presName="childNode" presStyleLbl="node1" presStyleIdx="4" presStyleCnt="9">
        <dgm:presLayoutVars>
          <dgm:bulletEnabled val="1"/>
        </dgm:presLayoutVars>
      </dgm:prSet>
      <dgm:spPr/>
    </dgm:pt>
    <dgm:pt modelId="{A8947C83-881A-438B-96BE-5E02C7CADFFD}" type="pres">
      <dgm:prSet presAssocID="{C3C8ED66-6814-4E0F-B6D7-B614518D7B59}" presName="aSpace2" presStyleCnt="0"/>
      <dgm:spPr/>
    </dgm:pt>
    <dgm:pt modelId="{303ECB64-9AC0-4600-82B5-0EE119E89731}" type="pres">
      <dgm:prSet presAssocID="{316BE701-9714-43CE-BBA3-8808B28406E1}" presName="childNode" presStyleLbl="node1" presStyleIdx="5" presStyleCnt="9">
        <dgm:presLayoutVars>
          <dgm:bulletEnabled val="1"/>
        </dgm:presLayoutVars>
      </dgm:prSet>
      <dgm:spPr/>
    </dgm:pt>
    <dgm:pt modelId="{B835E7EF-38DE-46DA-84E6-4DD12C87687C}" type="pres">
      <dgm:prSet presAssocID="{35DA90E3-8021-4875-AC5B-6EA22DA5E459}" presName="aSpace" presStyleCnt="0"/>
      <dgm:spPr/>
    </dgm:pt>
    <dgm:pt modelId="{3839EC1D-2567-4A1D-BFDB-D8549EDF7B81}" type="pres">
      <dgm:prSet presAssocID="{57D348DF-A704-4517-8B90-4128F450D74E}" presName="compNode" presStyleCnt="0"/>
      <dgm:spPr/>
    </dgm:pt>
    <dgm:pt modelId="{74527BD2-109B-4018-84E5-F5A599F75077}" type="pres">
      <dgm:prSet presAssocID="{57D348DF-A704-4517-8B90-4128F450D74E}" presName="aNode" presStyleLbl="bgShp" presStyleIdx="4" presStyleCnt="6"/>
      <dgm:spPr/>
    </dgm:pt>
    <dgm:pt modelId="{8C3C916C-DB34-4E28-B883-DD9606353D7C}" type="pres">
      <dgm:prSet presAssocID="{57D348DF-A704-4517-8B90-4128F450D74E}" presName="textNode" presStyleLbl="bgShp" presStyleIdx="4" presStyleCnt="6"/>
      <dgm:spPr/>
    </dgm:pt>
    <dgm:pt modelId="{E737A43C-51FA-4FB5-864C-09399FFFF128}" type="pres">
      <dgm:prSet presAssocID="{57D348DF-A704-4517-8B90-4128F450D74E}" presName="compChildNode" presStyleCnt="0"/>
      <dgm:spPr/>
    </dgm:pt>
    <dgm:pt modelId="{78D3AC1A-A5F0-4423-AF4C-35FEBF49EFC7}" type="pres">
      <dgm:prSet presAssocID="{57D348DF-A704-4517-8B90-4128F450D74E}" presName="theInnerList" presStyleCnt="0"/>
      <dgm:spPr/>
    </dgm:pt>
    <dgm:pt modelId="{EFE74183-5BE9-4545-A262-F88F01632403}" type="pres">
      <dgm:prSet presAssocID="{BFE0B57F-DDA7-4AC5-AFD8-AB263D6582D1}" presName="childNode" presStyleLbl="node1" presStyleIdx="6" presStyleCnt="9">
        <dgm:presLayoutVars>
          <dgm:bulletEnabled val="1"/>
        </dgm:presLayoutVars>
      </dgm:prSet>
      <dgm:spPr/>
    </dgm:pt>
    <dgm:pt modelId="{7559AB55-FB24-4195-A0D2-DFE1EE7C9DB3}" type="pres">
      <dgm:prSet presAssocID="{57D348DF-A704-4517-8B90-4128F450D74E}" presName="aSpace" presStyleCnt="0"/>
      <dgm:spPr/>
    </dgm:pt>
    <dgm:pt modelId="{A3214172-E308-4821-9674-11C0DE2DC29A}" type="pres">
      <dgm:prSet presAssocID="{3475C360-FA49-428D-9E8D-DBD31875A314}" presName="compNode" presStyleCnt="0"/>
      <dgm:spPr/>
    </dgm:pt>
    <dgm:pt modelId="{6CBD108E-F796-4001-BFB3-1B92136E8BAB}" type="pres">
      <dgm:prSet presAssocID="{3475C360-FA49-428D-9E8D-DBD31875A314}" presName="aNode" presStyleLbl="bgShp" presStyleIdx="5" presStyleCnt="6"/>
      <dgm:spPr/>
    </dgm:pt>
    <dgm:pt modelId="{29682118-3BD8-42D9-9FFB-EAAE808E8A02}" type="pres">
      <dgm:prSet presAssocID="{3475C360-FA49-428D-9E8D-DBD31875A314}" presName="textNode" presStyleLbl="bgShp" presStyleIdx="5" presStyleCnt="6"/>
      <dgm:spPr/>
    </dgm:pt>
    <dgm:pt modelId="{26063293-0755-42DB-8789-36670CCC1F10}" type="pres">
      <dgm:prSet presAssocID="{3475C360-FA49-428D-9E8D-DBD31875A314}" presName="compChildNode" presStyleCnt="0"/>
      <dgm:spPr/>
    </dgm:pt>
    <dgm:pt modelId="{3F967666-4D25-4254-BC82-EEEA40F06394}" type="pres">
      <dgm:prSet presAssocID="{3475C360-FA49-428D-9E8D-DBD31875A314}" presName="theInnerList" presStyleCnt="0"/>
      <dgm:spPr/>
    </dgm:pt>
    <dgm:pt modelId="{CB14FB9C-4EEA-4CB5-B7F1-BCE39A7FB3CB}" type="pres">
      <dgm:prSet presAssocID="{32A77443-53AE-4FD6-98EA-30846F014428}" presName="childNode" presStyleLbl="node1" presStyleIdx="7" presStyleCnt="9">
        <dgm:presLayoutVars>
          <dgm:bulletEnabled val="1"/>
        </dgm:presLayoutVars>
      </dgm:prSet>
      <dgm:spPr/>
    </dgm:pt>
    <dgm:pt modelId="{1E8E8145-7A91-4BE9-B471-EACF6B946F9A}" type="pres">
      <dgm:prSet presAssocID="{32A77443-53AE-4FD6-98EA-30846F014428}" presName="aSpace2" presStyleCnt="0"/>
      <dgm:spPr/>
    </dgm:pt>
    <dgm:pt modelId="{9245C364-2EFA-42A7-9492-6AD57727898D}" type="pres">
      <dgm:prSet presAssocID="{A08BA273-EE6C-40EE-AEA4-43D22166CB85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10A7F70A-B65B-4789-B18D-58A548A8A254}" type="presOf" srcId="{C3C8ED66-6814-4E0F-B6D7-B614518D7B59}" destId="{904BD40D-15DF-46C0-9463-A5DFD4ABCB3D}" srcOrd="0" destOrd="0" presId="urn:microsoft.com/office/officeart/2005/8/layout/lProcess2"/>
    <dgm:cxn modelId="{B573D017-DE11-430A-A933-4FC40B7EB7E2}" type="presOf" srcId="{35DA90E3-8021-4875-AC5B-6EA22DA5E459}" destId="{E1CEE5FE-3053-4DFA-8339-7C723F0BC44B}" srcOrd="0" destOrd="0" presId="urn:microsoft.com/office/officeart/2005/8/layout/lProcess2"/>
    <dgm:cxn modelId="{03B5741D-4379-45F8-AAED-C37D5E9C1C4D}" type="presOf" srcId="{316BE701-9714-43CE-BBA3-8808B28406E1}" destId="{303ECB64-9AC0-4600-82B5-0EE119E89731}" srcOrd="0" destOrd="0" presId="urn:microsoft.com/office/officeart/2005/8/layout/lProcess2"/>
    <dgm:cxn modelId="{DE4BB61D-9C3A-49DA-B6EB-8193EFF3818C}" srcId="{D58F48B4-F030-4267-8A21-C6232D869394}" destId="{5A572B3C-5707-4FDF-A4F8-AC5F886892E0}" srcOrd="2" destOrd="0" parTransId="{114338F1-B2D2-4BDB-8C64-F27DAE30BE95}" sibTransId="{D8B3F4A2-77C9-4013-AC00-E62F6939A158}"/>
    <dgm:cxn modelId="{8FB9FE2C-E880-44F3-8173-C41E943F5093}" srcId="{87BEDBBE-B0DF-4FCB-9380-F3BFAFD64537}" destId="{68063476-B999-4687-84D5-18A33113EFD3}" srcOrd="1" destOrd="0" parTransId="{6B66B303-C802-44FD-8B05-330415C15DCD}" sibTransId="{6CE070F8-E516-46B7-919F-79D305DDA261}"/>
    <dgm:cxn modelId="{13BBA92E-B56B-4065-AE03-D3ADB2C45062}" type="presOf" srcId="{57D348DF-A704-4517-8B90-4128F450D74E}" destId="{8C3C916C-DB34-4E28-B883-DD9606353D7C}" srcOrd="1" destOrd="0" presId="urn:microsoft.com/office/officeart/2005/8/layout/lProcess2"/>
    <dgm:cxn modelId="{ADCBF833-4F2B-483C-A5BA-FDA5C3BF9891}" srcId="{5A572B3C-5707-4FDF-A4F8-AC5F886892E0}" destId="{3D783A9C-178D-4749-AE12-1E4501FD5E71}" srcOrd="0" destOrd="0" parTransId="{1DB58BBB-E0E7-42F2-A8AD-F488BF1526D1}" sibTransId="{998ACF80-CD3B-46AE-A840-15A125C883AA}"/>
    <dgm:cxn modelId="{7E7A3335-E280-428A-8A91-258001B28439}" type="presOf" srcId="{5A572B3C-5707-4FDF-A4F8-AC5F886892E0}" destId="{1EF56803-F688-4532-87EE-82D5F362FBD1}" srcOrd="1" destOrd="0" presId="urn:microsoft.com/office/officeart/2005/8/layout/lProcess2"/>
    <dgm:cxn modelId="{AF409B39-466D-4CB4-997D-55A6E5825925}" type="presOf" srcId="{3475C360-FA49-428D-9E8D-DBD31875A314}" destId="{29682118-3BD8-42D9-9FFB-EAAE808E8A02}" srcOrd="1" destOrd="0" presId="urn:microsoft.com/office/officeart/2005/8/layout/lProcess2"/>
    <dgm:cxn modelId="{9C12EA3B-5C9B-43BC-A8CC-3567D9BAB4F1}" srcId="{35DA90E3-8021-4875-AC5B-6EA22DA5E459}" destId="{C3C8ED66-6814-4E0F-B6D7-B614518D7B59}" srcOrd="0" destOrd="0" parTransId="{02036AE0-9AD8-4272-A452-F708AAE74B95}" sibTransId="{D4A288D0-4E24-41FB-BF1B-478DD1894CBA}"/>
    <dgm:cxn modelId="{EE267161-AE33-4158-80AF-B4BBADA493ED}" type="presOf" srcId="{80C49AF1-FCE1-4222-BB16-489548276857}" destId="{C4E96EE0-5722-4477-BA3A-58B467583E20}" srcOrd="0" destOrd="0" presId="urn:microsoft.com/office/officeart/2005/8/layout/lProcess2"/>
    <dgm:cxn modelId="{87937863-6FBB-44A7-951E-87052AED3DDF}" srcId="{3475C360-FA49-428D-9E8D-DBD31875A314}" destId="{A08BA273-EE6C-40EE-AEA4-43D22166CB85}" srcOrd="1" destOrd="0" parTransId="{9A6FBDD3-0E17-4D1C-9744-5B3F51021A47}" sibTransId="{B1F4BF57-55B0-483E-B9A5-21333ED9A08A}"/>
    <dgm:cxn modelId="{C64DB363-3F6D-44D3-9957-D57664498432}" type="presOf" srcId="{523BC0B2-0DA3-4C5E-B2A6-73B349D1C2ED}" destId="{F896A623-9856-4C7C-BD0B-DA95A08404C8}" srcOrd="1" destOrd="0" presId="urn:microsoft.com/office/officeart/2005/8/layout/lProcess2"/>
    <dgm:cxn modelId="{F7036565-BFDD-4993-864A-17757A1EBD7A}" srcId="{D58F48B4-F030-4267-8A21-C6232D869394}" destId="{35DA90E3-8021-4875-AC5B-6EA22DA5E459}" srcOrd="3" destOrd="0" parTransId="{0175DC3E-BA76-4AF3-9223-63A28EFD3083}" sibTransId="{39CE7217-E53A-45EC-AFDF-1FA1ED6B81D2}"/>
    <dgm:cxn modelId="{7B780B48-D430-4AD9-B490-21689FA9D549}" type="presOf" srcId="{3475C360-FA49-428D-9E8D-DBD31875A314}" destId="{6CBD108E-F796-4001-BFB3-1B92136E8BAB}" srcOrd="0" destOrd="0" presId="urn:microsoft.com/office/officeart/2005/8/layout/lProcess2"/>
    <dgm:cxn modelId="{D704A54D-97FE-4814-A63F-B982AD1F83D0}" srcId="{87BEDBBE-B0DF-4FCB-9380-F3BFAFD64537}" destId="{80C49AF1-FCE1-4222-BB16-489548276857}" srcOrd="0" destOrd="0" parTransId="{22F7261C-35A8-4A4E-81D0-B5EE830A67A3}" sibTransId="{9D5A4A03-FE62-4466-9150-C2475D5C0143}"/>
    <dgm:cxn modelId="{B8C7AE7C-E066-4544-90C5-50EFC0525409}" type="presOf" srcId="{68063476-B999-4687-84D5-18A33113EFD3}" destId="{FDC62BE3-DFD0-4D5A-9696-40A6B354E69E}" srcOrd="0" destOrd="0" presId="urn:microsoft.com/office/officeart/2005/8/layout/lProcess2"/>
    <dgm:cxn modelId="{81AE8684-7654-4565-B004-DBCC3F4D6792}" type="presOf" srcId="{32A77443-53AE-4FD6-98EA-30846F014428}" destId="{CB14FB9C-4EEA-4CB5-B7F1-BCE39A7FB3CB}" srcOrd="0" destOrd="0" presId="urn:microsoft.com/office/officeart/2005/8/layout/lProcess2"/>
    <dgm:cxn modelId="{B559E784-CCAC-4818-94BC-6DF71C6BD364}" srcId="{35DA90E3-8021-4875-AC5B-6EA22DA5E459}" destId="{316BE701-9714-43CE-BBA3-8808B28406E1}" srcOrd="1" destOrd="0" parTransId="{746DA2EF-53F8-4FB0-81D1-120489564F54}" sibTransId="{A85CEA35-77F6-4C4A-8564-C536B1D1775E}"/>
    <dgm:cxn modelId="{A8201188-F653-45C3-8241-070A11B7B482}" type="presOf" srcId="{BFE0B57F-DDA7-4AC5-AFD8-AB263D6582D1}" destId="{EFE74183-5BE9-4545-A262-F88F01632403}" srcOrd="0" destOrd="0" presId="urn:microsoft.com/office/officeart/2005/8/layout/lProcess2"/>
    <dgm:cxn modelId="{8FD10D89-6D8D-4D47-BDA7-08C0A29C9A2E}" srcId="{D58F48B4-F030-4267-8A21-C6232D869394}" destId="{3475C360-FA49-428D-9E8D-DBD31875A314}" srcOrd="5" destOrd="0" parTransId="{FF53140A-4BAD-42B0-B5A2-A32C8AB7B264}" sibTransId="{D6954811-D5AB-4B31-8FA8-C310C14DDDC5}"/>
    <dgm:cxn modelId="{32F1898C-0BB9-4B6F-A316-2824EFA374F6}" type="presOf" srcId="{3D783A9C-178D-4749-AE12-1E4501FD5E71}" destId="{F8BFE4A3-81A1-4D79-BA4B-F9720FA3F87C}" srcOrd="0" destOrd="0" presId="urn:microsoft.com/office/officeart/2005/8/layout/lProcess2"/>
    <dgm:cxn modelId="{A68BE692-79D9-4076-9E8E-C871725C9E96}" srcId="{D58F48B4-F030-4267-8A21-C6232D869394}" destId="{57D348DF-A704-4517-8B90-4128F450D74E}" srcOrd="4" destOrd="0" parTransId="{AF0EFD0F-77FE-468F-B151-2DEEDD5679D9}" sibTransId="{493CE1D7-CA61-4684-B2A5-8FC397094EB4}"/>
    <dgm:cxn modelId="{43A5A097-3034-4E0E-A7F0-048369EA9164}" type="presOf" srcId="{523BC0B2-0DA3-4C5E-B2A6-73B349D1C2ED}" destId="{55610978-4A5F-4F94-B256-93C9C9301EA5}" srcOrd="0" destOrd="0" presId="urn:microsoft.com/office/officeart/2005/8/layout/lProcess2"/>
    <dgm:cxn modelId="{EB44DDA4-3895-43A6-89EF-23105FD754D5}" srcId="{D58F48B4-F030-4267-8A21-C6232D869394}" destId="{87BEDBBE-B0DF-4FCB-9380-F3BFAFD64537}" srcOrd="1" destOrd="0" parTransId="{1C6EE065-973F-42DA-90B2-2659D0F679C0}" sibTransId="{D3F9626D-8822-4D9D-B323-C31F8FFE1990}"/>
    <dgm:cxn modelId="{05E937A9-1067-42C7-BFE4-B22717C57B3E}" type="presOf" srcId="{A08BA273-EE6C-40EE-AEA4-43D22166CB85}" destId="{9245C364-2EFA-42A7-9492-6AD57727898D}" srcOrd="0" destOrd="0" presId="urn:microsoft.com/office/officeart/2005/8/layout/lProcess2"/>
    <dgm:cxn modelId="{107C51C2-EFCF-44FD-B0DC-52FAD2D7E081}" type="presOf" srcId="{87BEDBBE-B0DF-4FCB-9380-F3BFAFD64537}" destId="{ABF43DF6-28C5-412C-81C4-6E4CFD017869}" srcOrd="0" destOrd="0" presId="urn:microsoft.com/office/officeart/2005/8/layout/lProcess2"/>
    <dgm:cxn modelId="{611EA5C6-3D3D-40D6-A6ED-3F6EF0A23DB8}" srcId="{523BC0B2-0DA3-4C5E-B2A6-73B349D1C2ED}" destId="{55109667-7F78-4BB2-A91A-6A1BE8BAD617}" srcOrd="0" destOrd="0" parTransId="{16D48B83-BCBD-4FCE-9E53-2DA5A4B8DDF8}" sibTransId="{6313924E-FE40-47DB-864D-676888AA41F1}"/>
    <dgm:cxn modelId="{B9FE2CD4-C9A4-4776-98C8-E2157B3F5447}" type="presOf" srcId="{55109667-7F78-4BB2-A91A-6A1BE8BAD617}" destId="{571D4F22-B91D-4523-9A2A-91B1A2535B58}" srcOrd="0" destOrd="0" presId="urn:microsoft.com/office/officeart/2005/8/layout/lProcess2"/>
    <dgm:cxn modelId="{24C417D6-507E-4A9C-B8E7-FBCA70D836B3}" srcId="{D58F48B4-F030-4267-8A21-C6232D869394}" destId="{523BC0B2-0DA3-4C5E-B2A6-73B349D1C2ED}" srcOrd="0" destOrd="0" parTransId="{111F3031-9103-45A7-84AD-CA7A524AA453}" sibTransId="{BD2CC8DD-193F-44F2-96EA-AF0B8079BF7F}"/>
    <dgm:cxn modelId="{FB8B71DD-FBC6-4A29-B923-D35C48132669}" type="presOf" srcId="{D58F48B4-F030-4267-8A21-C6232D869394}" destId="{FCCB9DFF-FC85-40A8-B0EA-51C524D27473}" srcOrd="0" destOrd="0" presId="urn:microsoft.com/office/officeart/2005/8/layout/lProcess2"/>
    <dgm:cxn modelId="{D9453BE2-F4BF-4A3A-B50B-DA0354DCBA81}" type="presOf" srcId="{5A572B3C-5707-4FDF-A4F8-AC5F886892E0}" destId="{02EA50A7-419B-451C-9256-492B9B61EC0E}" srcOrd="0" destOrd="0" presId="urn:microsoft.com/office/officeart/2005/8/layout/lProcess2"/>
    <dgm:cxn modelId="{BC36DEE7-E0D9-40AA-AA40-5467F89508CA}" type="presOf" srcId="{35DA90E3-8021-4875-AC5B-6EA22DA5E459}" destId="{0C86DE4A-08AF-47F3-B01F-4163CBF10FCC}" srcOrd="1" destOrd="0" presId="urn:microsoft.com/office/officeart/2005/8/layout/lProcess2"/>
    <dgm:cxn modelId="{BAA249F6-AC7F-498A-869A-5C8F5076D648}" srcId="{3475C360-FA49-428D-9E8D-DBD31875A314}" destId="{32A77443-53AE-4FD6-98EA-30846F014428}" srcOrd="0" destOrd="0" parTransId="{80F6B7A8-6FC4-4B95-A575-F8DF7378BD2A}" sibTransId="{2D5419D2-2094-4AD8-9810-242465A1C81D}"/>
    <dgm:cxn modelId="{3B4186F8-D7EF-4965-BA7D-EA5D8A936111}" type="presOf" srcId="{87BEDBBE-B0DF-4FCB-9380-F3BFAFD64537}" destId="{6FF24322-65DE-46D3-92E4-BA6C75533362}" srcOrd="1" destOrd="0" presId="urn:microsoft.com/office/officeart/2005/8/layout/lProcess2"/>
    <dgm:cxn modelId="{3B7C22F9-1280-4E4E-A014-7DE2AC104D58}" type="presOf" srcId="{57D348DF-A704-4517-8B90-4128F450D74E}" destId="{74527BD2-109B-4018-84E5-F5A599F75077}" srcOrd="0" destOrd="0" presId="urn:microsoft.com/office/officeart/2005/8/layout/lProcess2"/>
    <dgm:cxn modelId="{B64A30F9-0D5E-45E0-B9C3-7BDC45714EC3}" srcId="{57D348DF-A704-4517-8B90-4128F450D74E}" destId="{BFE0B57F-DDA7-4AC5-AFD8-AB263D6582D1}" srcOrd="0" destOrd="0" parTransId="{2AADD431-D45B-4031-991E-70EDE60BC6F1}" sibTransId="{1606E06B-7616-4F56-968A-D59DA48EC0B5}"/>
    <dgm:cxn modelId="{CF703808-D9A9-4BCB-B0D2-698E1D160B7D}" type="presParOf" srcId="{FCCB9DFF-FC85-40A8-B0EA-51C524D27473}" destId="{7207D202-16DF-4659-B9CC-01647E08FD39}" srcOrd="0" destOrd="0" presId="urn:microsoft.com/office/officeart/2005/8/layout/lProcess2"/>
    <dgm:cxn modelId="{8C6CF0A9-547D-4CE4-97A7-09A713FFC1FD}" type="presParOf" srcId="{7207D202-16DF-4659-B9CC-01647E08FD39}" destId="{55610978-4A5F-4F94-B256-93C9C9301EA5}" srcOrd="0" destOrd="0" presId="urn:microsoft.com/office/officeart/2005/8/layout/lProcess2"/>
    <dgm:cxn modelId="{9D418BF6-8B65-4F7F-9631-27849D1360F9}" type="presParOf" srcId="{7207D202-16DF-4659-B9CC-01647E08FD39}" destId="{F896A623-9856-4C7C-BD0B-DA95A08404C8}" srcOrd="1" destOrd="0" presId="urn:microsoft.com/office/officeart/2005/8/layout/lProcess2"/>
    <dgm:cxn modelId="{480FA913-F285-4644-B229-46998B1DD75F}" type="presParOf" srcId="{7207D202-16DF-4659-B9CC-01647E08FD39}" destId="{E0FCDBB3-0BAA-4A24-A172-4F6C473F3DA0}" srcOrd="2" destOrd="0" presId="urn:microsoft.com/office/officeart/2005/8/layout/lProcess2"/>
    <dgm:cxn modelId="{3983B3F9-088E-40A3-A6ED-99DAC9D1A3CB}" type="presParOf" srcId="{E0FCDBB3-0BAA-4A24-A172-4F6C473F3DA0}" destId="{F61D42EF-B279-4445-B3E8-F8185E55A763}" srcOrd="0" destOrd="0" presId="urn:microsoft.com/office/officeart/2005/8/layout/lProcess2"/>
    <dgm:cxn modelId="{900CF3E4-F9AF-4BA4-BE8A-D597C1B1D94B}" type="presParOf" srcId="{F61D42EF-B279-4445-B3E8-F8185E55A763}" destId="{571D4F22-B91D-4523-9A2A-91B1A2535B58}" srcOrd="0" destOrd="0" presId="urn:microsoft.com/office/officeart/2005/8/layout/lProcess2"/>
    <dgm:cxn modelId="{FB51B0D3-DFC9-4575-AE28-AA986AD276F0}" type="presParOf" srcId="{FCCB9DFF-FC85-40A8-B0EA-51C524D27473}" destId="{0DED880F-F462-411C-BF36-5A3E569A6DF4}" srcOrd="1" destOrd="0" presId="urn:microsoft.com/office/officeart/2005/8/layout/lProcess2"/>
    <dgm:cxn modelId="{F21A0E83-063D-40EC-A3AC-DFB7779AAACE}" type="presParOf" srcId="{FCCB9DFF-FC85-40A8-B0EA-51C524D27473}" destId="{C879AE08-07E6-4C53-8E40-3857CE4A8C4E}" srcOrd="2" destOrd="0" presId="urn:microsoft.com/office/officeart/2005/8/layout/lProcess2"/>
    <dgm:cxn modelId="{F1B1C27F-2354-45B8-8B87-5DC44597CE46}" type="presParOf" srcId="{C879AE08-07E6-4C53-8E40-3857CE4A8C4E}" destId="{ABF43DF6-28C5-412C-81C4-6E4CFD017869}" srcOrd="0" destOrd="0" presId="urn:microsoft.com/office/officeart/2005/8/layout/lProcess2"/>
    <dgm:cxn modelId="{92EFF46D-E19F-49BD-B7D0-58EB01963792}" type="presParOf" srcId="{C879AE08-07E6-4C53-8E40-3857CE4A8C4E}" destId="{6FF24322-65DE-46D3-92E4-BA6C75533362}" srcOrd="1" destOrd="0" presId="urn:microsoft.com/office/officeart/2005/8/layout/lProcess2"/>
    <dgm:cxn modelId="{81E91959-2F5B-42A5-8204-5B9AEFCF8123}" type="presParOf" srcId="{C879AE08-07E6-4C53-8E40-3857CE4A8C4E}" destId="{9DB18C69-499E-4BB8-91F9-7695DB38A5FA}" srcOrd="2" destOrd="0" presId="urn:microsoft.com/office/officeart/2005/8/layout/lProcess2"/>
    <dgm:cxn modelId="{CFD6AEBC-1602-4104-839B-A066E2447ADD}" type="presParOf" srcId="{9DB18C69-499E-4BB8-91F9-7695DB38A5FA}" destId="{A941BB9F-3290-4913-9F53-39A97B092CCD}" srcOrd="0" destOrd="0" presId="urn:microsoft.com/office/officeart/2005/8/layout/lProcess2"/>
    <dgm:cxn modelId="{C20EBD11-887A-4921-91C8-E07924F3DAB3}" type="presParOf" srcId="{A941BB9F-3290-4913-9F53-39A97B092CCD}" destId="{C4E96EE0-5722-4477-BA3A-58B467583E20}" srcOrd="0" destOrd="0" presId="urn:microsoft.com/office/officeart/2005/8/layout/lProcess2"/>
    <dgm:cxn modelId="{2742C08C-D576-446B-AD5F-496FC7663A6C}" type="presParOf" srcId="{A941BB9F-3290-4913-9F53-39A97B092CCD}" destId="{96FD51F3-15AD-454A-AC3D-906933BD5D47}" srcOrd="1" destOrd="0" presId="urn:microsoft.com/office/officeart/2005/8/layout/lProcess2"/>
    <dgm:cxn modelId="{376B4F26-7459-40DD-BC61-CA85B3D18C96}" type="presParOf" srcId="{A941BB9F-3290-4913-9F53-39A97B092CCD}" destId="{FDC62BE3-DFD0-4D5A-9696-40A6B354E69E}" srcOrd="2" destOrd="0" presId="urn:microsoft.com/office/officeart/2005/8/layout/lProcess2"/>
    <dgm:cxn modelId="{2B09CDEF-C36A-46FA-8C31-6AB45269E2A1}" type="presParOf" srcId="{FCCB9DFF-FC85-40A8-B0EA-51C524D27473}" destId="{9B4999B8-2FDB-41FC-9783-CF98F97E5BF5}" srcOrd="3" destOrd="0" presId="urn:microsoft.com/office/officeart/2005/8/layout/lProcess2"/>
    <dgm:cxn modelId="{C7FA4B1F-7560-4374-A8D6-A84EA07D0D9F}" type="presParOf" srcId="{FCCB9DFF-FC85-40A8-B0EA-51C524D27473}" destId="{B112A5A1-F59D-4211-ABA1-4074F8C8FD54}" srcOrd="4" destOrd="0" presId="urn:microsoft.com/office/officeart/2005/8/layout/lProcess2"/>
    <dgm:cxn modelId="{90A74326-1D6E-4F72-AF54-D9F62F35C440}" type="presParOf" srcId="{B112A5A1-F59D-4211-ABA1-4074F8C8FD54}" destId="{02EA50A7-419B-451C-9256-492B9B61EC0E}" srcOrd="0" destOrd="0" presId="urn:microsoft.com/office/officeart/2005/8/layout/lProcess2"/>
    <dgm:cxn modelId="{A6E6DB7B-360B-4F7C-B871-8DD98A837682}" type="presParOf" srcId="{B112A5A1-F59D-4211-ABA1-4074F8C8FD54}" destId="{1EF56803-F688-4532-87EE-82D5F362FBD1}" srcOrd="1" destOrd="0" presId="urn:microsoft.com/office/officeart/2005/8/layout/lProcess2"/>
    <dgm:cxn modelId="{8BE26D88-B782-4B75-ABE3-D35C4B4BFF1A}" type="presParOf" srcId="{B112A5A1-F59D-4211-ABA1-4074F8C8FD54}" destId="{9212A1EB-5B44-46D5-B9C1-FCFA74ADEDCA}" srcOrd="2" destOrd="0" presId="urn:microsoft.com/office/officeart/2005/8/layout/lProcess2"/>
    <dgm:cxn modelId="{FAB15EF2-EE7F-4CCF-B894-33E99E0C381C}" type="presParOf" srcId="{9212A1EB-5B44-46D5-B9C1-FCFA74ADEDCA}" destId="{F5313BFE-969F-40E2-AB3E-6692FBFCC023}" srcOrd="0" destOrd="0" presId="urn:microsoft.com/office/officeart/2005/8/layout/lProcess2"/>
    <dgm:cxn modelId="{9E51825A-E86C-47CB-B410-17079921D8AD}" type="presParOf" srcId="{F5313BFE-969F-40E2-AB3E-6692FBFCC023}" destId="{F8BFE4A3-81A1-4D79-BA4B-F9720FA3F87C}" srcOrd="0" destOrd="0" presId="urn:microsoft.com/office/officeart/2005/8/layout/lProcess2"/>
    <dgm:cxn modelId="{B92E891E-1563-41F3-A55C-EEA2DD4656A6}" type="presParOf" srcId="{FCCB9DFF-FC85-40A8-B0EA-51C524D27473}" destId="{1CD2294C-99A7-4B3C-8F60-FD5FD9181A41}" srcOrd="5" destOrd="0" presId="urn:microsoft.com/office/officeart/2005/8/layout/lProcess2"/>
    <dgm:cxn modelId="{331C51A8-CF35-4FEA-8E73-B3EFD24C50F7}" type="presParOf" srcId="{FCCB9DFF-FC85-40A8-B0EA-51C524D27473}" destId="{4FE72D7A-F37C-4A14-A0DA-4E365DAFC1DF}" srcOrd="6" destOrd="0" presId="urn:microsoft.com/office/officeart/2005/8/layout/lProcess2"/>
    <dgm:cxn modelId="{144D379D-D52C-45B4-8584-987105BA4BC9}" type="presParOf" srcId="{4FE72D7A-F37C-4A14-A0DA-4E365DAFC1DF}" destId="{E1CEE5FE-3053-4DFA-8339-7C723F0BC44B}" srcOrd="0" destOrd="0" presId="urn:microsoft.com/office/officeart/2005/8/layout/lProcess2"/>
    <dgm:cxn modelId="{6390B55A-42D0-46D1-A8CC-52A37E5E1A15}" type="presParOf" srcId="{4FE72D7A-F37C-4A14-A0DA-4E365DAFC1DF}" destId="{0C86DE4A-08AF-47F3-B01F-4163CBF10FCC}" srcOrd="1" destOrd="0" presId="urn:microsoft.com/office/officeart/2005/8/layout/lProcess2"/>
    <dgm:cxn modelId="{21F5ECDF-199D-43EF-8667-6DA458D2ED37}" type="presParOf" srcId="{4FE72D7A-F37C-4A14-A0DA-4E365DAFC1DF}" destId="{E1005B95-8F05-4219-9259-7E5431AB149E}" srcOrd="2" destOrd="0" presId="urn:microsoft.com/office/officeart/2005/8/layout/lProcess2"/>
    <dgm:cxn modelId="{7CCB0A88-33C0-48DB-B178-03D9A2B5D227}" type="presParOf" srcId="{E1005B95-8F05-4219-9259-7E5431AB149E}" destId="{CF1E9819-17EC-4A81-9B79-1F89BE267027}" srcOrd="0" destOrd="0" presId="urn:microsoft.com/office/officeart/2005/8/layout/lProcess2"/>
    <dgm:cxn modelId="{5780FBCB-C129-4B8B-B178-16BD78CA0D6F}" type="presParOf" srcId="{CF1E9819-17EC-4A81-9B79-1F89BE267027}" destId="{904BD40D-15DF-46C0-9463-A5DFD4ABCB3D}" srcOrd="0" destOrd="0" presId="urn:microsoft.com/office/officeart/2005/8/layout/lProcess2"/>
    <dgm:cxn modelId="{76ED833B-25D3-4549-A311-6A88483EE759}" type="presParOf" srcId="{CF1E9819-17EC-4A81-9B79-1F89BE267027}" destId="{A8947C83-881A-438B-96BE-5E02C7CADFFD}" srcOrd="1" destOrd="0" presId="urn:microsoft.com/office/officeart/2005/8/layout/lProcess2"/>
    <dgm:cxn modelId="{6F782A69-7DEC-479C-85C4-A08CC39B42BE}" type="presParOf" srcId="{CF1E9819-17EC-4A81-9B79-1F89BE267027}" destId="{303ECB64-9AC0-4600-82B5-0EE119E89731}" srcOrd="2" destOrd="0" presId="urn:microsoft.com/office/officeart/2005/8/layout/lProcess2"/>
    <dgm:cxn modelId="{1F1732A3-083B-4EBE-96D2-74FB0F5A22C6}" type="presParOf" srcId="{FCCB9DFF-FC85-40A8-B0EA-51C524D27473}" destId="{B835E7EF-38DE-46DA-84E6-4DD12C87687C}" srcOrd="7" destOrd="0" presId="urn:microsoft.com/office/officeart/2005/8/layout/lProcess2"/>
    <dgm:cxn modelId="{14273FA7-0779-4381-A9FA-961258F2BC11}" type="presParOf" srcId="{FCCB9DFF-FC85-40A8-B0EA-51C524D27473}" destId="{3839EC1D-2567-4A1D-BFDB-D8549EDF7B81}" srcOrd="8" destOrd="0" presId="urn:microsoft.com/office/officeart/2005/8/layout/lProcess2"/>
    <dgm:cxn modelId="{79DB2F67-8539-4A9A-8D15-97FD3B8E8C48}" type="presParOf" srcId="{3839EC1D-2567-4A1D-BFDB-D8549EDF7B81}" destId="{74527BD2-109B-4018-84E5-F5A599F75077}" srcOrd="0" destOrd="0" presId="urn:microsoft.com/office/officeart/2005/8/layout/lProcess2"/>
    <dgm:cxn modelId="{54CB847E-1104-462E-B545-5DC806F76FD0}" type="presParOf" srcId="{3839EC1D-2567-4A1D-BFDB-D8549EDF7B81}" destId="{8C3C916C-DB34-4E28-B883-DD9606353D7C}" srcOrd="1" destOrd="0" presId="urn:microsoft.com/office/officeart/2005/8/layout/lProcess2"/>
    <dgm:cxn modelId="{52ED4329-C225-4AEB-AB6E-06E31EE4DE0D}" type="presParOf" srcId="{3839EC1D-2567-4A1D-BFDB-D8549EDF7B81}" destId="{E737A43C-51FA-4FB5-864C-09399FFFF128}" srcOrd="2" destOrd="0" presId="urn:microsoft.com/office/officeart/2005/8/layout/lProcess2"/>
    <dgm:cxn modelId="{2A3096FA-5995-43FA-B820-9768E2C83CBD}" type="presParOf" srcId="{E737A43C-51FA-4FB5-864C-09399FFFF128}" destId="{78D3AC1A-A5F0-4423-AF4C-35FEBF49EFC7}" srcOrd="0" destOrd="0" presId="urn:microsoft.com/office/officeart/2005/8/layout/lProcess2"/>
    <dgm:cxn modelId="{5F387544-DA6E-48F2-B145-962E42A2ABFA}" type="presParOf" srcId="{78D3AC1A-A5F0-4423-AF4C-35FEBF49EFC7}" destId="{EFE74183-5BE9-4545-A262-F88F01632403}" srcOrd="0" destOrd="0" presId="urn:microsoft.com/office/officeart/2005/8/layout/lProcess2"/>
    <dgm:cxn modelId="{81C40AE1-C3DC-4A8A-A051-4B534B3657C3}" type="presParOf" srcId="{FCCB9DFF-FC85-40A8-B0EA-51C524D27473}" destId="{7559AB55-FB24-4195-A0D2-DFE1EE7C9DB3}" srcOrd="9" destOrd="0" presId="urn:microsoft.com/office/officeart/2005/8/layout/lProcess2"/>
    <dgm:cxn modelId="{6E595E07-2C6D-4F61-868F-534A9994154F}" type="presParOf" srcId="{FCCB9DFF-FC85-40A8-B0EA-51C524D27473}" destId="{A3214172-E308-4821-9674-11C0DE2DC29A}" srcOrd="10" destOrd="0" presId="urn:microsoft.com/office/officeart/2005/8/layout/lProcess2"/>
    <dgm:cxn modelId="{8452CE1E-2F03-4078-A2E5-FBD1A69A46D6}" type="presParOf" srcId="{A3214172-E308-4821-9674-11C0DE2DC29A}" destId="{6CBD108E-F796-4001-BFB3-1B92136E8BAB}" srcOrd="0" destOrd="0" presId="urn:microsoft.com/office/officeart/2005/8/layout/lProcess2"/>
    <dgm:cxn modelId="{33A3D60B-AF1B-4D57-9D15-4DEFC91C31BA}" type="presParOf" srcId="{A3214172-E308-4821-9674-11C0DE2DC29A}" destId="{29682118-3BD8-42D9-9FFB-EAAE808E8A02}" srcOrd="1" destOrd="0" presId="urn:microsoft.com/office/officeart/2005/8/layout/lProcess2"/>
    <dgm:cxn modelId="{2775D8EB-1FC9-437D-9F0D-364B16BD4044}" type="presParOf" srcId="{A3214172-E308-4821-9674-11C0DE2DC29A}" destId="{26063293-0755-42DB-8789-36670CCC1F10}" srcOrd="2" destOrd="0" presId="urn:microsoft.com/office/officeart/2005/8/layout/lProcess2"/>
    <dgm:cxn modelId="{8D70EC6B-1D16-480A-9E1E-088D4C310F0E}" type="presParOf" srcId="{26063293-0755-42DB-8789-36670CCC1F10}" destId="{3F967666-4D25-4254-BC82-EEEA40F06394}" srcOrd="0" destOrd="0" presId="urn:microsoft.com/office/officeart/2005/8/layout/lProcess2"/>
    <dgm:cxn modelId="{58ABF396-BB38-4177-85F7-A90CDEC102E7}" type="presParOf" srcId="{3F967666-4D25-4254-BC82-EEEA40F06394}" destId="{CB14FB9C-4EEA-4CB5-B7F1-BCE39A7FB3CB}" srcOrd="0" destOrd="0" presId="urn:microsoft.com/office/officeart/2005/8/layout/lProcess2"/>
    <dgm:cxn modelId="{E1B8258C-44C9-41DB-9A75-670161AA5AD3}" type="presParOf" srcId="{3F967666-4D25-4254-BC82-EEEA40F06394}" destId="{1E8E8145-7A91-4BE9-B471-EACF6B946F9A}" srcOrd="1" destOrd="0" presId="urn:microsoft.com/office/officeart/2005/8/layout/lProcess2"/>
    <dgm:cxn modelId="{0668E983-2715-4213-938E-97537565B17F}" type="presParOf" srcId="{3F967666-4D25-4254-BC82-EEEA40F06394}" destId="{9245C364-2EFA-42A7-9492-6AD57727898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8C50-82C1-0849-8A95-E95533BE284E}">
      <dsp:nvSpPr>
        <dsp:cNvPr id="0" name=""/>
        <dsp:cNvSpPr/>
      </dsp:nvSpPr>
      <dsp:spPr>
        <a:xfrm>
          <a:off x="5238749" y="2406653"/>
          <a:ext cx="1714499" cy="1714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حروف العطف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657736"/>
        <a:ext cx="1212333" cy="1212333"/>
      </dsp:txXfrm>
    </dsp:sp>
    <dsp:sp modelId="{01340F2A-0DE9-5E4D-8331-4166D7236F2E}">
      <dsp:nvSpPr>
        <dsp:cNvPr id="0" name=""/>
        <dsp:cNvSpPr/>
      </dsp:nvSpPr>
      <dsp:spPr>
        <a:xfrm rot="16200000">
          <a:off x="5913323" y="1780856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1952245"/>
        <a:ext cx="255746" cy="349757"/>
      </dsp:txXfrm>
    </dsp:sp>
    <dsp:sp modelId="{EA3782FA-77D8-0540-8BFC-934370A406D2}">
      <dsp:nvSpPr>
        <dsp:cNvPr id="0" name=""/>
        <dsp:cNvSpPr/>
      </dsp:nvSpPr>
      <dsp:spPr>
        <a:xfrm>
          <a:off x="5238749" y="2810"/>
          <a:ext cx="1714499" cy="17144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253893"/>
        <a:ext cx="1212333" cy="1212333"/>
      </dsp:txXfrm>
    </dsp:sp>
    <dsp:sp modelId="{50805EE0-D468-EE4D-B8A8-CBB2F162C92E}">
      <dsp:nvSpPr>
        <dsp:cNvPr id="0" name=""/>
        <dsp:cNvSpPr/>
      </dsp:nvSpPr>
      <dsp:spPr>
        <a:xfrm>
          <a:off x="7104904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04904" y="3089024"/>
        <a:ext cx="255746" cy="349757"/>
      </dsp:txXfrm>
    </dsp:sp>
    <dsp:sp modelId="{ED955E0C-8A10-7549-A0D9-4071F373399F}">
      <dsp:nvSpPr>
        <dsp:cNvPr id="0" name=""/>
        <dsp:cNvSpPr/>
      </dsp:nvSpPr>
      <dsp:spPr>
        <a:xfrm>
          <a:off x="7642591" y="2406653"/>
          <a:ext cx="1714499" cy="17144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3674" y="2657736"/>
        <a:ext cx="1212333" cy="1212333"/>
      </dsp:txXfrm>
    </dsp:sp>
    <dsp:sp modelId="{4AD6600E-29B9-F040-9AE0-6342ADD2820C}">
      <dsp:nvSpPr>
        <dsp:cNvPr id="0" name=""/>
        <dsp:cNvSpPr/>
      </dsp:nvSpPr>
      <dsp:spPr>
        <a:xfrm rot="5400000">
          <a:off x="5913323" y="4164019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68126" y="4225803"/>
        <a:ext cx="255746" cy="349757"/>
      </dsp:txXfrm>
    </dsp:sp>
    <dsp:sp modelId="{CD9DF2D4-2F4D-6542-884E-6D5F0D71D857}">
      <dsp:nvSpPr>
        <dsp:cNvPr id="0" name=""/>
        <dsp:cNvSpPr/>
      </dsp:nvSpPr>
      <dsp:spPr>
        <a:xfrm>
          <a:off x="5238749" y="4810495"/>
          <a:ext cx="1714499" cy="17144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أو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89832" y="5061578"/>
        <a:ext cx="1212333" cy="1212333"/>
      </dsp:txXfrm>
    </dsp:sp>
    <dsp:sp modelId="{38EA128B-19DD-9A46-A719-6F14E8ED33DA}">
      <dsp:nvSpPr>
        <dsp:cNvPr id="0" name=""/>
        <dsp:cNvSpPr/>
      </dsp:nvSpPr>
      <dsp:spPr>
        <a:xfrm rot="10800000">
          <a:off x="4721742" y="2972438"/>
          <a:ext cx="365351" cy="582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831347" y="3089024"/>
        <a:ext cx="255746" cy="349757"/>
      </dsp:txXfrm>
    </dsp:sp>
    <dsp:sp modelId="{4478D337-D4C1-8045-B667-5A6AA83C6873}">
      <dsp:nvSpPr>
        <dsp:cNvPr id="0" name=""/>
        <dsp:cNvSpPr/>
      </dsp:nvSpPr>
      <dsp:spPr>
        <a:xfrm>
          <a:off x="2834907" y="2406653"/>
          <a:ext cx="1714499" cy="171449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أم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85990" y="2657736"/>
        <a:ext cx="1212333" cy="12123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611778" y="1867514"/>
          <a:ext cx="1229949" cy="4919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611778" y="1867514"/>
        <a:ext cx="1229949" cy="491979"/>
      </dsp:txXfrm>
    </dsp:sp>
    <dsp:sp modelId="{D87EFEDB-85BA-4EDC-9B24-C23A6B6F782B}">
      <dsp:nvSpPr>
        <dsp:cNvPr id="0" name=""/>
        <dsp:cNvSpPr/>
      </dsp:nvSpPr>
      <dsp:spPr>
        <a:xfrm>
          <a:off x="5611778" y="2359494"/>
          <a:ext cx="1229949" cy="9881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611778" y="2359494"/>
        <a:ext cx="1229949" cy="988199"/>
      </dsp:txXfrm>
    </dsp:sp>
    <dsp:sp modelId="{64DADCAE-514A-4637-A60D-A0C7542166D4}">
      <dsp:nvSpPr>
        <dsp:cNvPr id="0" name=""/>
        <dsp:cNvSpPr/>
      </dsp:nvSpPr>
      <dsp:spPr>
        <a:xfrm>
          <a:off x="4209636" y="1867514"/>
          <a:ext cx="1229949" cy="491979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209636" y="1867514"/>
        <a:ext cx="1229949" cy="491979"/>
      </dsp:txXfrm>
    </dsp:sp>
    <dsp:sp modelId="{A4BC5AA1-31B4-4487-81F8-8ED82457D75C}">
      <dsp:nvSpPr>
        <dsp:cNvPr id="0" name=""/>
        <dsp:cNvSpPr/>
      </dsp:nvSpPr>
      <dsp:spPr>
        <a:xfrm>
          <a:off x="4209636" y="2359494"/>
          <a:ext cx="1229949" cy="988199"/>
        </a:xfrm>
        <a:prstGeom prst="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209636" y="2359494"/>
        <a:ext cx="1229949" cy="988199"/>
      </dsp:txXfrm>
    </dsp:sp>
    <dsp:sp modelId="{B7D177BD-0530-4E63-9798-0A23D1FBDF4D}">
      <dsp:nvSpPr>
        <dsp:cNvPr id="0" name=""/>
        <dsp:cNvSpPr/>
      </dsp:nvSpPr>
      <dsp:spPr>
        <a:xfrm>
          <a:off x="2807493" y="1867514"/>
          <a:ext cx="1229949" cy="491979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07493" y="1867514"/>
        <a:ext cx="1229949" cy="491979"/>
      </dsp:txXfrm>
    </dsp:sp>
    <dsp:sp modelId="{D05C6508-8D31-4F12-88AC-212898D2CACC}">
      <dsp:nvSpPr>
        <dsp:cNvPr id="0" name=""/>
        <dsp:cNvSpPr/>
      </dsp:nvSpPr>
      <dsp:spPr>
        <a:xfrm>
          <a:off x="2807493" y="2359494"/>
          <a:ext cx="1229949" cy="988199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07493" y="2359494"/>
        <a:ext cx="1229949" cy="988199"/>
      </dsp:txXfrm>
    </dsp:sp>
    <dsp:sp modelId="{7059B6CF-8574-4F5B-AC3E-BFE16F7DC25A}">
      <dsp:nvSpPr>
        <dsp:cNvPr id="0" name=""/>
        <dsp:cNvSpPr/>
      </dsp:nvSpPr>
      <dsp:spPr>
        <a:xfrm>
          <a:off x="1405351" y="1867514"/>
          <a:ext cx="1229949" cy="491979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05351" y="1867514"/>
        <a:ext cx="1229949" cy="491979"/>
      </dsp:txXfrm>
    </dsp:sp>
    <dsp:sp modelId="{FC44B3D6-3701-4522-9DC1-F5DE8FD4106D}">
      <dsp:nvSpPr>
        <dsp:cNvPr id="0" name=""/>
        <dsp:cNvSpPr/>
      </dsp:nvSpPr>
      <dsp:spPr>
        <a:xfrm>
          <a:off x="1405351" y="2359494"/>
          <a:ext cx="1229949" cy="988199"/>
        </a:xfrm>
        <a:prstGeom prst="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05351" y="2359494"/>
        <a:ext cx="1229949" cy="988199"/>
      </dsp:txXfrm>
    </dsp:sp>
    <dsp:sp modelId="{A6C79C5F-9D92-45EE-96D7-D5C7BE77FAAA}">
      <dsp:nvSpPr>
        <dsp:cNvPr id="0" name=""/>
        <dsp:cNvSpPr/>
      </dsp:nvSpPr>
      <dsp:spPr>
        <a:xfrm>
          <a:off x="3208" y="1867514"/>
          <a:ext cx="1229949" cy="491979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08" y="1867514"/>
        <a:ext cx="1229949" cy="491979"/>
      </dsp:txXfrm>
    </dsp:sp>
    <dsp:sp modelId="{3FE7DAB2-CEC6-4996-8043-00EA1182A7CA}">
      <dsp:nvSpPr>
        <dsp:cNvPr id="0" name=""/>
        <dsp:cNvSpPr/>
      </dsp:nvSpPr>
      <dsp:spPr>
        <a:xfrm>
          <a:off x="3208" y="2359494"/>
          <a:ext cx="1229949" cy="98819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08" y="2359494"/>
        <a:ext cx="1229949" cy="9881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018618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sp:txBody>
      <dsp:txXfrm>
        <a:off x="6018618" y="0"/>
        <a:ext cx="1119215" cy="1002271"/>
      </dsp:txXfrm>
    </dsp:sp>
    <dsp:sp modelId="{ADF27CF8-FD36-4B91-91E8-CED31AE3F5CA}">
      <dsp:nvSpPr>
        <dsp:cNvPr id="0" name=""/>
        <dsp:cNvSpPr/>
      </dsp:nvSpPr>
      <dsp:spPr>
        <a:xfrm>
          <a:off x="6130539" y="1002271"/>
          <a:ext cx="895372" cy="217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6156764" y="1028496"/>
        <a:ext cx="842922" cy="2119137"/>
      </dsp:txXfrm>
    </dsp:sp>
    <dsp:sp modelId="{3A5837EE-284B-46E7-A2ED-C8232927C012}">
      <dsp:nvSpPr>
        <dsp:cNvPr id="0" name=""/>
        <dsp:cNvSpPr/>
      </dsp:nvSpPr>
      <dsp:spPr>
        <a:xfrm>
          <a:off x="4815461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</a:t>
          </a:r>
        </a:p>
      </dsp:txBody>
      <dsp:txXfrm>
        <a:off x="4815461" y="0"/>
        <a:ext cx="1119215" cy="1002271"/>
      </dsp:txXfrm>
    </dsp:sp>
    <dsp:sp modelId="{CAAABF41-835B-4291-B24E-5FB1B0AECD1F}">
      <dsp:nvSpPr>
        <dsp:cNvPr id="0" name=""/>
        <dsp:cNvSpPr/>
      </dsp:nvSpPr>
      <dsp:spPr>
        <a:xfrm>
          <a:off x="4927382" y="1003249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18235"/>
                <a:satOff val="1557"/>
                <a:lumOff val="93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18235"/>
                <a:satOff val="1557"/>
                <a:lumOff val="93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18235"/>
                <a:satOff val="1557"/>
                <a:lumOff val="93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sp:txBody>
      <dsp:txXfrm>
        <a:off x="4953607" y="1029474"/>
        <a:ext cx="842922" cy="954878"/>
      </dsp:txXfrm>
    </dsp:sp>
    <dsp:sp modelId="{673AD4C3-E858-47D5-953C-4D094437D5BE}">
      <dsp:nvSpPr>
        <dsp:cNvPr id="0" name=""/>
        <dsp:cNvSpPr/>
      </dsp:nvSpPr>
      <dsp:spPr>
        <a:xfrm>
          <a:off x="4927382" y="2165551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4953607" y="2191776"/>
        <a:ext cx="842922" cy="954878"/>
      </dsp:txXfrm>
    </dsp:sp>
    <dsp:sp modelId="{20E147C9-C7D7-4837-A4BA-AFB78515B0B0}">
      <dsp:nvSpPr>
        <dsp:cNvPr id="0" name=""/>
        <dsp:cNvSpPr/>
      </dsp:nvSpPr>
      <dsp:spPr>
        <a:xfrm>
          <a:off x="3612304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12304" y="0"/>
        <a:ext cx="1119215" cy="1002271"/>
      </dsp:txXfrm>
    </dsp:sp>
    <dsp:sp modelId="{3935F582-7A7A-464E-9614-680947D7CACB}">
      <dsp:nvSpPr>
        <dsp:cNvPr id="0" name=""/>
        <dsp:cNvSpPr/>
      </dsp:nvSpPr>
      <dsp:spPr>
        <a:xfrm>
          <a:off x="3724225" y="1003249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54704"/>
                <a:satOff val="4670"/>
                <a:lumOff val="279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54704"/>
                <a:satOff val="4670"/>
                <a:lumOff val="279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54704"/>
                <a:satOff val="4670"/>
                <a:lumOff val="279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50450" y="1029474"/>
        <a:ext cx="842922" cy="954878"/>
      </dsp:txXfrm>
    </dsp:sp>
    <dsp:sp modelId="{F8041367-9252-40E0-93B8-63F21838C5BC}">
      <dsp:nvSpPr>
        <dsp:cNvPr id="0" name=""/>
        <dsp:cNvSpPr/>
      </dsp:nvSpPr>
      <dsp:spPr>
        <a:xfrm>
          <a:off x="3724225" y="2165551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50450" y="2191776"/>
        <a:ext cx="842922" cy="954878"/>
      </dsp:txXfrm>
    </dsp:sp>
    <dsp:sp modelId="{61754F19-6015-4156-A343-B79ED677FD2D}">
      <dsp:nvSpPr>
        <dsp:cNvPr id="0" name=""/>
        <dsp:cNvSpPr/>
      </dsp:nvSpPr>
      <dsp:spPr>
        <a:xfrm>
          <a:off x="2409147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09147" y="0"/>
        <a:ext cx="1119215" cy="1002271"/>
      </dsp:txXfrm>
    </dsp:sp>
    <dsp:sp modelId="{E987A14F-8199-43FB-9908-450D604EA59F}">
      <dsp:nvSpPr>
        <dsp:cNvPr id="0" name=""/>
        <dsp:cNvSpPr/>
      </dsp:nvSpPr>
      <dsp:spPr>
        <a:xfrm>
          <a:off x="2521068" y="1003249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47293" y="1029474"/>
        <a:ext cx="842922" cy="954878"/>
      </dsp:txXfrm>
    </dsp:sp>
    <dsp:sp modelId="{8287AD67-01E4-45D5-944A-767444F23C6A}">
      <dsp:nvSpPr>
        <dsp:cNvPr id="0" name=""/>
        <dsp:cNvSpPr/>
      </dsp:nvSpPr>
      <dsp:spPr>
        <a:xfrm>
          <a:off x="2521068" y="2165551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47293" y="2191776"/>
        <a:ext cx="842922" cy="954878"/>
      </dsp:txXfrm>
    </dsp:sp>
    <dsp:sp modelId="{428F370E-2267-492C-9E0A-04E861B83902}">
      <dsp:nvSpPr>
        <dsp:cNvPr id="0" name=""/>
        <dsp:cNvSpPr/>
      </dsp:nvSpPr>
      <dsp:spPr>
        <a:xfrm>
          <a:off x="1205989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05989" y="0"/>
        <a:ext cx="1119215" cy="1002271"/>
      </dsp:txXfrm>
    </dsp:sp>
    <dsp:sp modelId="{814E352E-D43B-4ADF-8694-C0C4274AB4D3}">
      <dsp:nvSpPr>
        <dsp:cNvPr id="0" name=""/>
        <dsp:cNvSpPr/>
      </dsp:nvSpPr>
      <dsp:spPr>
        <a:xfrm>
          <a:off x="1317911" y="1002271"/>
          <a:ext cx="895372" cy="21715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54704"/>
                <a:satOff val="4670"/>
                <a:lumOff val="279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54704"/>
                <a:satOff val="4670"/>
                <a:lumOff val="279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54704"/>
                <a:satOff val="4670"/>
                <a:lumOff val="279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4136" y="1028496"/>
        <a:ext cx="842922" cy="2119137"/>
      </dsp:txXfrm>
    </dsp:sp>
    <dsp:sp modelId="{5252EA59-3F09-4CCC-8114-11EA6848A814}">
      <dsp:nvSpPr>
        <dsp:cNvPr id="0" name=""/>
        <dsp:cNvSpPr/>
      </dsp:nvSpPr>
      <dsp:spPr>
        <a:xfrm>
          <a:off x="2832" y="0"/>
          <a:ext cx="1119215" cy="334090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32" y="0"/>
        <a:ext cx="1119215" cy="1002271"/>
      </dsp:txXfrm>
    </dsp:sp>
    <dsp:sp modelId="{CA46D131-27C8-4B25-A45B-DD3892AA816D}">
      <dsp:nvSpPr>
        <dsp:cNvPr id="0" name=""/>
        <dsp:cNvSpPr/>
      </dsp:nvSpPr>
      <dsp:spPr>
        <a:xfrm>
          <a:off x="114754" y="1003249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0979" y="1029474"/>
        <a:ext cx="842922" cy="954878"/>
      </dsp:txXfrm>
    </dsp:sp>
    <dsp:sp modelId="{657CE6E0-EA99-408A-AF3B-77368A091563}">
      <dsp:nvSpPr>
        <dsp:cNvPr id="0" name=""/>
        <dsp:cNvSpPr/>
      </dsp:nvSpPr>
      <dsp:spPr>
        <a:xfrm>
          <a:off x="114754" y="2165551"/>
          <a:ext cx="895372" cy="10073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18235"/>
                <a:satOff val="1557"/>
                <a:lumOff val="93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18235"/>
                <a:satOff val="1557"/>
                <a:lumOff val="93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18235"/>
                <a:satOff val="1557"/>
                <a:lumOff val="93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0979" y="2191776"/>
        <a:ext cx="842922" cy="9548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722850" y="0"/>
          <a:ext cx="1330014" cy="3917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sp:txBody>
      <dsp:txXfrm>
        <a:off x="5722850" y="0"/>
        <a:ext cx="1330014" cy="1175113"/>
      </dsp:txXfrm>
    </dsp:sp>
    <dsp:sp modelId="{571D4F22-B91D-4523-9A2A-91B1A2535B58}">
      <dsp:nvSpPr>
        <dsp:cNvPr id="0" name=""/>
        <dsp:cNvSpPr/>
      </dsp:nvSpPr>
      <dsp:spPr>
        <a:xfrm>
          <a:off x="5855852" y="1175113"/>
          <a:ext cx="1064011" cy="254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887016" y="1206277"/>
        <a:ext cx="1001683" cy="2483751"/>
      </dsp:txXfrm>
    </dsp:sp>
    <dsp:sp modelId="{ABF43DF6-28C5-412C-81C4-6E4CFD017869}">
      <dsp:nvSpPr>
        <dsp:cNvPr id="0" name=""/>
        <dsp:cNvSpPr/>
      </dsp:nvSpPr>
      <dsp:spPr>
        <a:xfrm>
          <a:off x="4293085" y="0"/>
          <a:ext cx="1330014" cy="3917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sp:txBody>
      <dsp:txXfrm>
        <a:off x="4293085" y="0"/>
        <a:ext cx="1330014" cy="1175113"/>
      </dsp:txXfrm>
    </dsp:sp>
    <dsp:sp modelId="{C4E96EE0-5722-4477-BA3A-58B467583E20}">
      <dsp:nvSpPr>
        <dsp:cNvPr id="0" name=""/>
        <dsp:cNvSpPr/>
      </dsp:nvSpPr>
      <dsp:spPr>
        <a:xfrm>
          <a:off x="4426087" y="1175113"/>
          <a:ext cx="1064011" cy="254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457251" y="1206277"/>
        <a:ext cx="1001683" cy="2483751"/>
      </dsp:txXfrm>
    </dsp:sp>
    <dsp:sp modelId="{02EA50A7-419B-451C-9256-492B9B61EC0E}">
      <dsp:nvSpPr>
        <dsp:cNvPr id="0" name=""/>
        <dsp:cNvSpPr/>
      </dsp:nvSpPr>
      <dsp:spPr>
        <a:xfrm>
          <a:off x="2863320" y="0"/>
          <a:ext cx="1330014" cy="3917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</a:t>
          </a:r>
        </a:p>
      </dsp:txBody>
      <dsp:txXfrm>
        <a:off x="2863320" y="0"/>
        <a:ext cx="1330014" cy="1175113"/>
      </dsp:txXfrm>
    </dsp:sp>
    <dsp:sp modelId="{F8BFE4A3-81A1-4D79-BA4B-F9720FA3F87C}">
      <dsp:nvSpPr>
        <dsp:cNvPr id="0" name=""/>
        <dsp:cNvSpPr/>
      </dsp:nvSpPr>
      <dsp:spPr>
        <a:xfrm>
          <a:off x="2996321" y="1176261"/>
          <a:ext cx="1064011" cy="118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27485" y="1207425"/>
        <a:ext cx="1001683" cy="1118714"/>
      </dsp:txXfrm>
    </dsp:sp>
    <dsp:sp modelId="{FCC473F7-D1CF-4EF0-BF1E-F810CB330063}">
      <dsp:nvSpPr>
        <dsp:cNvPr id="0" name=""/>
        <dsp:cNvSpPr/>
      </dsp:nvSpPr>
      <dsp:spPr>
        <a:xfrm>
          <a:off x="2996321" y="2539002"/>
          <a:ext cx="1064011" cy="118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027485" y="2570166"/>
        <a:ext cx="1001683" cy="1118714"/>
      </dsp:txXfrm>
    </dsp:sp>
    <dsp:sp modelId="{E1CEE5FE-3053-4DFA-8339-7C723F0BC44B}">
      <dsp:nvSpPr>
        <dsp:cNvPr id="0" name=""/>
        <dsp:cNvSpPr/>
      </dsp:nvSpPr>
      <dsp:spPr>
        <a:xfrm>
          <a:off x="1433555" y="0"/>
          <a:ext cx="1330014" cy="3917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sp:txBody>
      <dsp:txXfrm>
        <a:off x="1433555" y="0"/>
        <a:ext cx="1330014" cy="1175113"/>
      </dsp:txXfrm>
    </dsp:sp>
    <dsp:sp modelId="{904BD40D-15DF-46C0-9463-A5DFD4ABCB3D}">
      <dsp:nvSpPr>
        <dsp:cNvPr id="0" name=""/>
        <dsp:cNvSpPr/>
      </dsp:nvSpPr>
      <dsp:spPr>
        <a:xfrm>
          <a:off x="1566556" y="1175113"/>
          <a:ext cx="1064011" cy="2546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97720" y="1206277"/>
        <a:ext cx="1001683" cy="2483751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330014" cy="3917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</a:t>
          </a:r>
        </a:p>
      </dsp:txBody>
      <dsp:txXfrm>
        <a:off x="0" y="0"/>
        <a:ext cx="1330014" cy="1175113"/>
      </dsp:txXfrm>
    </dsp:sp>
    <dsp:sp modelId="{B696280B-3A4F-4FA5-8D54-B3B2D5745F6D}">
      <dsp:nvSpPr>
        <dsp:cNvPr id="0" name=""/>
        <dsp:cNvSpPr/>
      </dsp:nvSpPr>
      <dsp:spPr>
        <a:xfrm>
          <a:off x="136791" y="1176261"/>
          <a:ext cx="1064011" cy="118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sp:txBody>
      <dsp:txXfrm>
        <a:off x="167955" y="1207425"/>
        <a:ext cx="1001683" cy="1118714"/>
      </dsp:txXfrm>
    </dsp:sp>
    <dsp:sp modelId="{E1D4998C-3DA0-401D-AA5C-730AB8333E09}">
      <dsp:nvSpPr>
        <dsp:cNvPr id="0" name=""/>
        <dsp:cNvSpPr/>
      </dsp:nvSpPr>
      <dsp:spPr>
        <a:xfrm>
          <a:off x="136791" y="2539002"/>
          <a:ext cx="1064011" cy="11810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3660" tIns="55245" rIns="73660" bIns="55245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67955" y="2570166"/>
        <a:ext cx="1001683" cy="11187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812481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sp:txBody>
      <dsp:txXfrm>
        <a:off x="5812481" y="0"/>
        <a:ext cx="1080882" cy="993523"/>
      </dsp:txXfrm>
    </dsp:sp>
    <dsp:sp modelId="{3F954458-D785-43FF-A3F5-9AFDFF2C6008}">
      <dsp:nvSpPr>
        <dsp:cNvPr id="0" name=""/>
        <dsp:cNvSpPr/>
      </dsp:nvSpPr>
      <dsp:spPr>
        <a:xfrm>
          <a:off x="5920569" y="993523"/>
          <a:ext cx="864706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945895" y="1018849"/>
        <a:ext cx="814054" cy="2101981"/>
      </dsp:txXfrm>
    </dsp:sp>
    <dsp:sp modelId="{20E147C9-C7D7-4837-A4BA-AFB78515B0B0}">
      <dsp:nvSpPr>
        <dsp:cNvPr id="0" name=""/>
        <dsp:cNvSpPr/>
      </dsp:nvSpPr>
      <dsp:spPr>
        <a:xfrm>
          <a:off x="4650532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650532" y="0"/>
        <a:ext cx="1080882" cy="993523"/>
      </dsp:txXfrm>
    </dsp:sp>
    <dsp:sp modelId="{3935F582-7A7A-464E-9614-680947D7CACB}">
      <dsp:nvSpPr>
        <dsp:cNvPr id="0" name=""/>
        <dsp:cNvSpPr/>
      </dsp:nvSpPr>
      <dsp:spPr>
        <a:xfrm>
          <a:off x="4758620" y="994493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83946" y="1019819"/>
        <a:ext cx="814054" cy="947884"/>
      </dsp:txXfrm>
    </dsp:sp>
    <dsp:sp modelId="{CDE444CE-4583-42C0-8D7F-544268024A9D}">
      <dsp:nvSpPr>
        <dsp:cNvPr id="0" name=""/>
        <dsp:cNvSpPr/>
      </dsp:nvSpPr>
      <dsp:spPr>
        <a:xfrm>
          <a:off x="4758620" y="2146650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83946" y="2171976"/>
        <a:ext cx="814054" cy="947884"/>
      </dsp:txXfrm>
    </dsp:sp>
    <dsp:sp modelId="{01A9DF45-E1D4-3D43-B561-1C4CCD4CAA17}">
      <dsp:nvSpPr>
        <dsp:cNvPr id="0" name=""/>
        <dsp:cNvSpPr/>
      </dsp:nvSpPr>
      <dsp:spPr>
        <a:xfrm>
          <a:off x="3488583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488583" y="0"/>
        <a:ext cx="1080882" cy="993523"/>
      </dsp:txXfrm>
    </dsp:sp>
    <dsp:sp modelId="{942C4504-62B7-456D-9671-F6BBBDFC78D7}">
      <dsp:nvSpPr>
        <dsp:cNvPr id="0" name=""/>
        <dsp:cNvSpPr/>
      </dsp:nvSpPr>
      <dsp:spPr>
        <a:xfrm>
          <a:off x="3596671" y="993523"/>
          <a:ext cx="864706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21997" y="1018849"/>
        <a:ext cx="814054" cy="2101981"/>
      </dsp:txXfrm>
    </dsp:sp>
    <dsp:sp modelId="{61754F19-6015-4156-A343-B79ED677FD2D}">
      <dsp:nvSpPr>
        <dsp:cNvPr id="0" name=""/>
        <dsp:cNvSpPr/>
      </dsp:nvSpPr>
      <dsp:spPr>
        <a:xfrm>
          <a:off x="2326634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6634" y="0"/>
        <a:ext cx="1080882" cy="993523"/>
      </dsp:txXfrm>
    </dsp:sp>
    <dsp:sp modelId="{CA46D131-27C8-4B25-A45B-DD3892AA816D}">
      <dsp:nvSpPr>
        <dsp:cNvPr id="0" name=""/>
        <dsp:cNvSpPr/>
      </dsp:nvSpPr>
      <dsp:spPr>
        <a:xfrm>
          <a:off x="2434722" y="994493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60048" y="1019819"/>
        <a:ext cx="814054" cy="947884"/>
      </dsp:txXfrm>
    </dsp:sp>
    <dsp:sp modelId="{23BF4B57-41C2-4618-9AFE-0655264DB280}">
      <dsp:nvSpPr>
        <dsp:cNvPr id="0" name=""/>
        <dsp:cNvSpPr/>
      </dsp:nvSpPr>
      <dsp:spPr>
        <a:xfrm>
          <a:off x="2434722" y="2146650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60048" y="2171976"/>
        <a:ext cx="814054" cy="947884"/>
      </dsp:txXfrm>
    </dsp:sp>
    <dsp:sp modelId="{A45FCBF1-E6A5-49E9-90CD-EAACEC9FC6A4}">
      <dsp:nvSpPr>
        <dsp:cNvPr id="0" name=""/>
        <dsp:cNvSpPr/>
      </dsp:nvSpPr>
      <dsp:spPr>
        <a:xfrm>
          <a:off x="1164684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164684" y="0"/>
        <a:ext cx="1080882" cy="993523"/>
      </dsp:txXfrm>
    </dsp:sp>
    <dsp:sp modelId="{A68B174C-2686-4D77-8581-C7410E0C17EC}">
      <dsp:nvSpPr>
        <dsp:cNvPr id="0" name=""/>
        <dsp:cNvSpPr/>
      </dsp:nvSpPr>
      <dsp:spPr>
        <a:xfrm>
          <a:off x="1272773" y="993523"/>
          <a:ext cx="864706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98099" y="1018849"/>
        <a:ext cx="814054" cy="2101981"/>
      </dsp:txXfrm>
    </dsp:sp>
    <dsp:sp modelId="{B72793DD-AC85-46F4-B1CD-1A3B9FE555CB}">
      <dsp:nvSpPr>
        <dsp:cNvPr id="0" name=""/>
        <dsp:cNvSpPr/>
      </dsp:nvSpPr>
      <dsp:spPr>
        <a:xfrm>
          <a:off x="2735" y="0"/>
          <a:ext cx="1080882" cy="33117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 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735" y="0"/>
        <a:ext cx="1080882" cy="993523"/>
      </dsp:txXfrm>
    </dsp:sp>
    <dsp:sp modelId="{37774061-90D1-412D-9BEA-16BE050CEB6B}">
      <dsp:nvSpPr>
        <dsp:cNvPr id="0" name=""/>
        <dsp:cNvSpPr/>
      </dsp:nvSpPr>
      <dsp:spPr>
        <a:xfrm>
          <a:off x="110824" y="994493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150" y="1019819"/>
        <a:ext cx="814054" cy="947884"/>
      </dsp:txXfrm>
    </dsp:sp>
    <dsp:sp modelId="{810984C8-8F0C-4DE1-A9FC-1F3D887CEE81}">
      <dsp:nvSpPr>
        <dsp:cNvPr id="0" name=""/>
        <dsp:cNvSpPr/>
      </dsp:nvSpPr>
      <dsp:spPr>
        <a:xfrm>
          <a:off x="110824" y="2146650"/>
          <a:ext cx="864706" cy="99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150" y="2171976"/>
        <a:ext cx="814054" cy="9478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112204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sp:txBody>
      <dsp:txXfrm>
        <a:off x="6112204" y="0"/>
        <a:ext cx="1136619" cy="993523"/>
      </dsp:txXfrm>
    </dsp:sp>
    <dsp:sp modelId="{3F954458-D785-43FF-A3F5-9AFDFF2C6008}">
      <dsp:nvSpPr>
        <dsp:cNvPr id="0" name=""/>
        <dsp:cNvSpPr/>
      </dsp:nvSpPr>
      <dsp:spPr>
        <a:xfrm>
          <a:off x="6225866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252498" y="1020155"/>
        <a:ext cx="856031" cy="2099369"/>
      </dsp:txXfrm>
    </dsp:sp>
    <dsp:sp modelId="{20E147C9-C7D7-4837-A4BA-AFB78515B0B0}">
      <dsp:nvSpPr>
        <dsp:cNvPr id="0" name=""/>
        <dsp:cNvSpPr/>
      </dsp:nvSpPr>
      <dsp:spPr>
        <a:xfrm>
          <a:off x="4890339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الزوجُ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90339" y="0"/>
        <a:ext cx="1136619" cy="993523"/>
      </dsp:txXfrm>
    </dsp:sp>
    <dsp:sp modelId="{3935F582-7A7A-464E-9614-680947D7CACB}">
      <dsp:nvSpPr>
        <dsp:cNvPr id="0" name=""/>
        <dsp:cNvSpPr/>
      </dsp:nvSpPr>
      <dsp:spPr>
        <a:xfrm>
          <a:off x="5004001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1012862"/>
        <a:ext cx="871183" cy="612513"/>
      </dsp:txXfrm>
    </dsp:sp>
    <dsp:sp modelId="{96CBAE6B-30E8-4C31-A75B-4876381DA7C2}">
      <dsp:nvSpPr>
        <dsp:cNvPr id="0" name=""/>
        <dsp:cNvSpPr/>
      </dsp:nvSpPr>
      <dsp:spPr>
        <a:xfrm>
          <a:off x="5004001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1763583"/>
        <a:ext cx="871183" cy="612513"/>
      </dsp:txXfrm>
    </dsp:sp>
    <dsp:sp modelId="{64EBF1C5-1540-435F-A0B1-2CA5698C6C0C}">
      <dsp:nvSpPr>
        <dsp:cNvPr id="0" name=""/>
        <dsp:cNvSpPr/>
      </dsp:nvSpPr>
      <dsp:spPr>
        <a:xfrm>
          <a:off x="5004001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23057" y="2514304"/>
        <a:ext cx="871183" cy="612513"/>
      </dsp:txXfrm>
    </dsp:sp>
    <dsp:sp modelId="{01A9DF45-E1D4-3D43-B561-1C4CCD4CAA17}">
      <dsp:nvSpPr>
        <dsp:cNvPr id="0" name=""/>
        <dsp:cNvSpPr/>
      </dsp:nvSpPr>
      <dsp:spPr>
        <a:xfrm>
          <a:off x="3668473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8473" y="0"/>
        <a:ext cx="1136619" cy="993523"/>
      </dsp:txXfrm>
    </dsp:sp>
    <dsp:sp modelId="{942C4504-62B7-456D-9671-F6BBBDFC78D7}">
      <dsp:nvSpPr>
        <dsp:cNvPr id="0" name=""/>
        <dsp:cNvSpPr/>
      </dsp:nvSpPr>
      <dsp:spPr>
        <a:xfrm>
          <a:off x="3782135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08767" y="1020155"/>
        <a:ext cx="856031" cy="2099369"/>
      </dsp:txXfrm>
    </dsp:sp>
    <dsp:sp modelId="{61754F19-6015-4156-A343-B79ED677FD2D}">
      <dsp:nvSpPr>
        <dsp:cNvPr id="0" name=""/>
        <dsp:cNvSpPr/>
      </dsp:nvSpPr>
      <dsp:spPr>
        <a:xfrm>
          <a:off x="2446608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الزوجةُ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46608" y="0"/>
        <a:ext cx="1136619" cy="993523"/>
      </dsp:txXfrm>
    </dsp:sp>
    <dsp:sp modelId="{CA46D131-27C8-4B25-A45B-DD3892AA816D}">
      <dsp:nvSpPr>
        <dsp:cNvPr id="0" name=""/>
        <dsp:cNvSpPr/>
      </dsp:nvSpPr>
      <dsp:spPr>
        <a:xfrm>
          <a:off x="2560270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1012862"/>
        <a:ext cx="871183" cy="612513"/>
      </dsp:txXfrm>
    </dsp:sp>
    <dsp:sp modelId="{9A4CE3AE-C240-499E-A730-7EA219D334CB}">
      <dsp:nvSpPr>
        <dsp:cNvPr id="0" name=""/>
        <dsp:cNvSpPr/>
      </dsp:nvSpPr>
      <dsp:spPr>
        <a:xfrm>
          <a:off x="2560270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1763583"/>
        <a:ext cx="871183" cy="612513"/>
      </dsp:txXfrm>
    </dsp:sp>
    <dsp:sp modelId="{4F20F5C3-E21B-44F0-8A71-83B899829F5C}">
      <dsp:nvSpPr>
        <dsp:cNvPr id="0" name=""/>
        <dsp:cNvSpPr/>
      </dsp:nvSpPr>
      <dsp:spPr>
        <a:xfrm>
          <a:off x="2560270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9326" y="2514304"/>
        <a:ext cx="871183" cy="612513"/>
      </dsp:txXfrm>
    </dsp:sp>
    <dsp:sp modelId="{A45FCBF1-E6A5-49E9-90CD-EAACEC9FC6A4}">
      <dsp:nvSpPr>
        <dsp:cNvPr id="0" name=""/>
        <dsp:cNvSpPr/>
      </dsp:nvSpPr>
      <dsp:spPr>
        <a:xfrm>
          <a:off x="1224742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24742" y="0"/>
        <a:ext cx="1136619" cy="993523"/>
      </dsp:txXfrm>
    </dsp:sp>
    <dsp:sp modelId="{A68B174C-2686-4D77-8581-C7410E0C17EC}">
      <dsp:nvSpPr>
        <dsp:cNvPr id="0" name=""/>
        <dsp:cNvSpPr/>
      </dsp:nvSpPr>
      <dsp:spPr>
        <a:xfrm>
          <a:off x="1338404" y="993523"/>
          <a:ext cx="909295" cy="2152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5036" y="1020155"/>
        <a:ext cx="856031" cy="2099369"/>
      </dsp:txXfrm>
    </dsp:sp>
    <dsp:sp modelId="{B72793DD-AC85-46F4-B1CD-1A3B9FE555CB}">
      <dsp:nvSpPr>
        <dsp:cNvPr id="0" name=""/>
        <dsp:cNvSpPr/>
      </dsp:nvSpPr>
      <dsp:spPr>
        <a:xfrm>
          <a:off x="2876" y="0"/>
          <a:ext cx="1136619" cy="33117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السيارةِ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6" y="0"/>
        <a:ext cx="1136619" cy="993523"/>
      </dsp:txXfrm>
    </dsp:sp>
    <dsp:sp modelId="{37774061-90D1-412D-9BEA-16BE050CEB6B}">
      <dsp:nvSpPr>
        <dsp:cNvPr id="0" name=""/>
        <dsp:cNvSpPr/>
      </dsp:nvSpPr>
      <dsp:spPr>
        <a:xfrm>
          <a:off x="116538" y="993806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1012862"/>
        <a:ext cx="871183" cy="612513"/>
      </dsp:txXfrm>
    </dsp:sp>
    <dsp:sp modelId="{79048608-FEC9-41AC-8923-80EB421464E4}">
      <dsp:nvSpPr>
        <dsp:cNvPr id="0" name=""/>
        <dsp:cNvSpPr/>
      </dsp:nvSpPr>
      <dsp:spPr>
        <a:xfrm>
          <a:off x="116538" y="1744527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1763583"/>
        <a:ext cx="871183" cy="612513"/>
      </dsp:txXfrm>
    </dsp:sp>
    <dsp:sp modelId="{C4763E24-9BE4-49D3-AC51-6223496D48C8}">
      <dsp:nvSpPr>
        <dsp:cNvPr id="0" name=""/>
        <dsp:cNvSpPr/>
      </dsp:nvSpPr>
      <dsp:spPr>
        <a:xfrm>
          <a:off x="116538" y="2495248"/>
          <a:ext cx="909295" cy="650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594" y="2514304"/>
        <a:ext cx="871183" cy="6125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512759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sp:txBody>
      <dsp:txXfrm>
        <a:off x="5512759" y="0"/>
        <a:ext cx="1025146" cy="1039243"/>
      </dsp:txXfrm>
    </dsp:sp>
    <dsp:sp modelId="{571D4F22-B91D-4523-9A2A-91B1A2535B58}">
      <dsp:nvSpPr>
        <dsp:cNvPr id="0" name=""/>
        <dsp:cNvSpPr/>
      </dsp:nvSpPr>
      <dsp:spPr>
        <a:xfrm>
          <a:off x="5615274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5639294" y="1063263"/>
        <a:ext cx="772077" cy="2203653"/>
      </dsp:txXfrm>
    </dsp:sp>
    <dsp:sp modelId="{ABF43DF6-28C5-412C-81C4-6E4CFD017869}">
      <dsp:nvSpPr>
        <dsp:cNvPr id="0" name=""/>
        <dsp:cNvSpPr/>
      </dsp:nvSpPr>
      <dsp:spPr>
        <a:xfrm>
          <a:off x="4410726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</a:p>
      </dsp:txBody>
      <dsp:txXfrm>
        <a:off x="4410726" y="0"/>
        <a:ext cx="1025146" cy="1039243"/>
      </dsp:txXfrm>
    </dsp:sp>
    <dsp:sp modelId="{C4E96EE0-5722-4477-BA3A-58B467583E20}">
      <dsp:nvSpPr>
        <dsp:cNvPr id="0" name=""/>
        <dsp:cNvSpPr/>
      </dsp:nvSpPr>
      <dsp:spPr>
        <a:xfrm>
          <a:off x="4513241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0990"/>
                <a:satOff val="-3707"/>
                <a:lumOff val="8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"/>
                <a:satOff val="-3707"/>
                <a:lumOff val="8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1059472"/>
        <a:ext cx="780251" cy="640699"/>
      </dsp:txXfrm>
    </dsp:sp>
    <dsp:sp modelId="{FDC62BE3-DFD0-4D5A-9696-40A6B354E69E}">
      <dsp:nvSpPr>
        <dsp:cNvPr id="0" name=""/>
        <dsp:cNvSpPr/>
      </dsp:nvSpPr>
      <dsp:spPr>
        <a:xfrm>
          <a:off x="4513241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781980"/>
                <a:satOff val="-7414"/>
                <a:lumOff val="174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81980"/>
                <a:satOff val="-7414"/>
                <a:lumOff val="174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1844740"/>
        <a:ext cx="780251" cy="640699"/>
      </dsp:txXfrm>
    </dsp:sp>
    <dsp:sp modelId="{1D7864DB-7C57-49C6-B826-B2FC7E2AEEA1}">
      <dsp:nvSpPr>
        <dsp:cNvPr id="0" name=""/>
        <dsp:cNvSpPr/>
      </dsp:nvSpPr>
      <dsp:spPr>
        <a:xfrm>
          <a:off x="4513241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672970"/>
                <a:satOff val="-11121"/>
                <a:lumOff val="26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72970"/>
                <a:satOff val="-11121"/>
                <a:lumOff val="26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533174" y="2630008"/>
        <a:ext cx="780251" cy="640699"/>
      </dsp:txXfrm>
    </dsp:sp>
    <dsp:sp modelId="{02EA50A7-419B-451C-9256-492B9B61EC0E}">
      <dsp:nvSpPr>
        <dsp:cNvPr id="0" name=""/>
        <dsp:cNvSpPr/>
      </dsp:nvSpPr>
      <dsp:spPr>
        <a:xfrm>
          <a:off x="3308693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sz="3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308693" y="0"/>
        <a:ext cx="1025146" cy="1039243"/>
      </dsp:txXfrm>
    </dsp:sp>
    <dsp:sp modelId="{F8BFE4A3-81A1-4D79-BA4B-F9720FA3F87C}">
      <dsp:nvSpPr>
        <dsp:cNvPr id="0" name=""/>
        <dsp:cNvSpPr/>
      </dsp:nvSpPr>
      <dsp:spPr>
        <a:xfrm>
          <a:off x="3411208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63960"/>
                <a:satOff val="-14828"/>
                <a:lumOff val="34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63960"/>
                <a:satOff val="-14828"/>
                <a:lumOff val="34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435228" y="1063263"/>
        <a:ext cx="772077" cy="2203653"/>
      </dsp:txXfrm>
    </dsp:sp>
    <dsp:sp modelId="{E1CEE5FE-3053-4DFA-8339-7C723F0BC44B}">
      <dsp:nvSpPr>
        <dsp:cNvPr id="0" name=""/>
        <dsp:cNvSpPr/>
      </dsp:nvSpPr>
      <dsp:spPr>
        <a:xfrm>
          <a:off x="2206660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المعلمُ</a:t>
          </a:r>
        </a:p>
      </dsp:txBody>
      <dsp:txXfrm>
        <a:off x="2206660" y="0"/>
        <a:ext cx="1025146" cy="1039243"/>
      </dsp:txXfrm>
    </dsp:sp>
    <dsp:sp modelId="{904BD40D-15DF-46C0-9463-A5DFD4ABCB3D}">
      <dsp:nvSpPr>
        <dsp:cNvPr id="0" name=""/>
        <dsp:cNvSpPr/>
      </dsp:nvSpPr>
      <dsp:spPr>
        <a:xfrm>
          <a:off x="2309175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454951"/>
                <a:satOff val="-18535"/>
                <a:lumOff val="43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454951"/>
                <a:satOff val="-18535"/>
                <a:lumOff val="43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1059472"/>
        <a:ext cx="780251" cy="640699"/>
      </dsp:txXfrm>
    </dsp:sp>
    <dsp:sp modelId="{303ECB64-9AC0-4600-82B5-0EE119E89731}">
      <dsp:nvSpPr>
        <dsp:cNvPr id="0" name=""/>
        <dsp:cNvSpPr/>
      </dsp:nvSpPr>
      <dsp:spPr>
        <a:xfrm>
          <a:off x="2309175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345940"/>
                <a:satOff val="-22242"/>
                <a:lumOff val="52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345940"/>
                <a:satOff val="-22242"/>
                <a:lumOff val="52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1844740"/>
        <a:ext cx="780251" cy="640699"/>
      </dsp:txXfrm>
    </dsp:sp>
    <dsp:sp modelId="{6A24525C-9641-49C1-8D4F-26EF22CCFD22}">
      <dsp:nvSpPr>
        <dsp:cNvPr id="0" name=""/>
        <dsp:cNvSpPr/>
      </dsp:nvSpPr>
      <dsp:spPr>
        <a:xfrm>
          <a:off x="2309175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36930"/>
                <a:satOff val="-25949"/>
                <a:lumOff val="61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6930"/>
                <a:satOff val="-25949"/>
                <a:lumOff val="61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29108" y="2630008"/>
        <a:ext cx="780251" cy="640699"/>
      </dsp:txXfrm>
    </dsp:sp>
    <dsp:sp modelId="{74527BD2-109B-4018-84E5-F5A599F75077}">
      <dsp:nvSpPr>
        <dsp:cNvPr id="0" name=""/>
        <dsp:cNvSpPr/>
      </dsp:nvSpPr>
      <dsp:spPr>
        <a:xfrm>
          <a:off x="1104627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sp:txBody>
      <dsp:txXfrm>
        <a:off x="1104627" y="0"/>
        <a:ext cx="1025146" cy="1039243"/>
      </dsp:txXfrm>
    </dsp:sp>
    <dsp:sp modelId="{EFE74183-5BE9-4545-A262-F88F01632403}">
      <dsp:nvSpPr>
        <dsp:cNvPr id="0" name=""/>
        <dsp:cNvSpPr/>
      </dsp:nvSpPr>
      <dsp:spPr>
        <a:xfrm>
          <a:off x="1207142" y="1039243"/>
          <a:ext cx="820117" cy="22516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127921"/>
                <a:satOff val="-29656"/>
                <a:lumOff val="69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27921"/>
                <a:satOff val="-29656"/>
                <a:lumOff val="69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sp:txBody>
      <dsp:txXfrm>
        <a:off x="1231162" y="1063263"/>
        <a:ext cx="772077" cy="2203653"/>
      </dsp:txXfrm>
    </dsp:sp>
    <dsp:sp modelId="{6CBD108E-F796-4001-BFB3-1B92136E8BAB}">
      <dsp:nvSpPr>
        <dsp:cNvPr id="0" name=""/>
        <dsp:cNvSpPr/>
      </dsp:nvSpPr>
      <dsp:spPr>
        <a:xfrm>
          <a:off x="2594" y="0"/>
          <a:ext cx="1025146" cy="346414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الصفِّ</a:t>
          </a:r>
        </a:p>
      </dsp:txBody>
      <dsp:txXfrm>
        <a:off x="2594" y="0"/>
        <a:ext cx="1025146" cy="1039243"/>
      </dsp:txXfrm>
    </dsp:sp>
    <dsp:sp modelId="{CB14FB9C-4EEA-4CB5-B7F1-BCE39A7FB3CB}">
      <dsp:nvSpPr>
        <dsp:cNvPr id="0" name=""/>
        <dsp:cNvSpPr/>
      </dsp:nvSpPr>
      <dsp:spPr>
        <a:xfrm>
          <a:off x="105109" y="1039539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018910"/>
                <a:satOff val="-33363"/>
                <a:lumOff val="78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018910"/>
                <a:satOff val="-33363"/>
                <a:lumOff val="78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sp:txBody>
      <dsp:txXfrm>
        <a:off x="125042" y="1059472"/>
        <a:ext cx="780251" cy="640699"/>
      </dsp:txXfrm>
    </dsp:sp>
    <dsp:sp modelId="{9245C364-2EFA-42A7-9492-6AD57727898D}">
      <dsp:nvSpPr>
        <dsp:cNvPr id="0" name=""/>
        <dsp:cNvSpPr/>
      </dsp:nvSpPr>
      <dsp:spPr>
        <a:xfrm>
          <a:off x="105109" y="1824807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909901"/>
                <a:satOff val="-37070"/>
                <a:lumOff val="87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909901"/>
                <a:satOff val="-37070"/>
                <a:lumOff val="87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 (إلى)</a:t>
          </a:r>
        </a:p>
      </dsp:txBody>
      <dsp:txXfrm>
        <a:off x="125042" y="1844740"/>
        <a:ext cx="780251" cy="640699"/>
      </dsp:txXfrm>
    </dsp:sp>
    <dsp:sp modelId="{177B9020-20BE-460E-8E1C-257FE7B132D3}">
      <dsp:nvSpPr>
        <dsp:cNvPr id="0" name=""/>
        <dsp:cNvSpPr/>
      </dsp:nvSpPr>
      <dsp:spPr>
        <a:xfrm>
          <a:off x="105109" y="2610075"/>
          <a:ext cx="820117" cy="68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</a:p>
      </dsp:txBody>
      <dsp:txXfrm>
        <a:off x="125042" y="2630008"/>
        <a:ext cx="780251" cy="6406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742824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الكتابُ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42824" y="1527914"/>
        <a:ext cx="1258671" cy="503468"/>
      </dsp:txXfrm>
    </dsp:sp>
    <dsp:sp modelId="{D87EFEDB-85BA-4EDC-9B24-C23A6B6F782B}">
      <dsp:nvSpPr>
        <dsp:cNvPr id="0" name=""/>
        <dsp:cNvSpPr/>
      </dsp:nvSpPr>
      <dsp:spPr>
        <a:xfrm>
          <a:off x="5742824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42824" y="2031382"/>
        <a:ext cx="1258671" cy="1681312"/>
      </dsp:txXfrm>
    </dsp:sp>
    <dsp:sp modelId="{64DADCAE-514A-4637-A60D-A0C7542166D4}">
      <dsp:nvSpPr>
        <dsp:cNvPr id="0" name=""/>
        <dsp:cNvSpPr/>
      </dsp:nvSpPr>
      <dsp:spPr>
        <a:xfrm>
          <a:off x="4307939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07939" y="1527914"/>
        <a:ext cx="1258671" cy="503468"/>
      </dsp:txXfrm>
    </dsp:sp>
    <dsp:sp modelId="{A4BC5AA1-31B4-4487-81F8-8ED82457D75C}">
      <dsp:nvSpPr>
        <dsp:cNvPr id="0" name=""/>
        <dsp:cNvSpPr/>
      </dsp:nvSpPr>
      <dsp:spPr>
        <a:xfrm>
          <a:off x="4307939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07939" y="2031382"/>
        <a:ext cx="1258671" cy="1681312"/>
      </dsp:txXfrm>
    </dsp:sp>
    <dsp:sp modelId="{B7D177BD-0530-4E63-9798-0A23D1FBDF4D}">
      <dsp:nvSpPr>
        <dsp:cNvPr id="0" name=""/>
        <dsp:cNvSpPr/>
      </dsp:nvSpPr>
      <dsp:spPr>
        <a:xfrm>
          <a:off x="2873053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القلمُ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3053" y="1527914"/>
        <a:ext cx="1258671" cy="503468"/>
      </dsp:txXfrm>
    </dsp:sp>
    <dsp:sp modelId="{D05C6508-8D31-4F12-88AC-212898D2CACC}">
      <dsp:nvSpPr>
        <dsp:cNvPr id="0" name=""/>
        <dsp:cNvSpPr/>
      </dsp:nvSpPr>
      <dsp:spPr>
        <a:xfrm>
          <a:off x="2873053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3053" y="2031382"/>
        <a:ext cx="1258671" cy="1681312"/>
      </dsp:txXfrm>
    </dsp:sp>
    <dsp:sp modelId="{7059B6CF-8574-4F5B-AC3E-BFE16F7DC25A}">
      <dsp:nvSpPr>
        <dsp:cNvPr id="0" name=""/>
        <dsp:cNvSpPr/>
      </dsp:nvSpPr>
      <dsp:spPr>
        <a:xfrm>
          <a:off x="1438168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38168" y="1527914"/>
        <a:ext cx="1258671" cy="503468"/>
      </dsp:txXfrm>
    </dsp:sp>
    <dsp:sp modelId="{FC44B3D6-3701-4522-9DC1-F5DE8FD4106D}">
      <dsp:nvSpPr>
        <dsp:cNvPr id="0" name=""/>
        <dsp:cNvSpPr/>
      </dsp:nvSpPr>
      <dsp:spPr>
        <a:xfrm>
          <a:off x="1438168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38168" y="2031382"/>
        <a:ext cx="1258671" cy="1681312"/>
      </dsp:txXfrm>
    </dsp:sp>
    <dsp:sp modelId="{A6C79C5F-9D92-45EE-96D7-D5C7BE77FAAA}">
      <dsp:nvSpPr>
        <dsp:cNvPr id="0" name=""/>
        <dsp:cNvSpPr/>
      </dsp:nvSpPr>
      <dsp:spPr>
        <a:xfrm>
          <a:off x="3283" y="1527914"/>
          <a:ext cx="1258671" cy="50346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المكتبِ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3" y="1527914"/>
        <a:ext cx="1258671" cy="503468"/>
      </dsp:txXfrm>
    </dsp:sp>
    <dsp:sp modelId="{3FE7DAB2-CEC6-4996-8043-00EA1182A7CA}">
      <dsp:nvSpPr>
        <dsp:cNvPr id="0" name=""/>
        <dsp:cNvSpPr/>
      </dsp:nvSpPr>
      <dsp:spPr>
        <a:xfrm>
          <a:off x="3283" y="2031382"/>
          <a:ext cx="1258671" cy="1681312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بـ(على)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283" y="2031382"/>
        <a:ext cx="1258671" cy="168131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108535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sp:txBody>
      <dsp:txXfrm>
        <a:off x="6108535" y="0"/>
        <a:ext cx="1135936" cy="954538"/>
      </dsp:txXfrm>
    </dsp:sp>
    <dsp:sp modelId="{ADF27CF8-FD36-4B91-91E8-CED31AE3F5CA}">
      <dsp:nvSpPr>
        <dsp:cNvPr id="0" name=""/>
        <dsp:cNvSpPr/>
      </dsp:nvSpPr>
      <dsp:spPr>
        <a:xfrm>
          <a:off x="6222128" y="954538"/>
          <a:ext cx="908749" cy="2068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6248744" y="981154"/>
        <a:ext cx="855517" cy="2014934"/>
      </dsp:txXfrm>
    </dsp:sp>
    <dsp:sp modelId="{3A5837EE-284B-46E7-A2ED-C8232927C012}">
      <dsp:nvSpPr>
        <dsp:cNvPr id="0" name=""/>
        <dsp:cNvSpPr/>
      </dsp:nvSpPr>
      <dsp:spPr>
        <a:xfrm>
          <a:off x="4887403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الأخُ</a:t>
          </a:r>
        </a:p>
      </dsp:txBody>
      <dsp:txXfrm>
        <a:off x="4887403" y="0"/>
        <a:ext cx="1135936" cy="954538"/>
      </dsp:txXfrm>
    </dsp:sp>
    <dsp:sp modelId="{CAAABF41-835B-4291-B24E-5FB1B0AECD1F}">
      <dsp:nvSpPr>
        <dsp:cNvPr id="0" name=""/>
        <dsp:cNvSpPr/>
      </dsp:nvSpPr>
      <dsp:spPr>
        <a:xfrm>
          <a:off x="5000996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84453"/>
                <a:satOff val="1112"/>
                <a:lumOff val="66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sp:txBody>
      <dsp:txXfrm>
        <a:off x="5019304" y="973118"/>
        <a:ext cx="872133" cy="588479"/>
      </dsp:txXfrm>
    </dsp:sp>
    <dsp:sp modelId="{673AD4C3-E858-47D5-953C-4D094437D5BE}">
      <dsp:nvSpPr>
        <dsp:cNvPr id="0" name=""/>
        <dsp:cNvSpPr/>
      </dsp:nvSpPr>
      <dsp:spPr>
        <a:xfrm>
          <a:off x="4951542" y="1688529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</a:p>
      </dsp:txBody>
      <dsp:txXfrm>
        <a:off x="4969850" y="1706837"/>
        <a:ext cx="872133" cy="588479"/>
      </dsp:txXfrm>
    </dsp:sp>
    <dsp:sp modelId="{FEA18DDA-2850-431C-98B4-B39D71E0A439}">
      <dsp:nvSpPr>
        <dsp:cNvPr id="0" name=""/>
        <dsp:cNvSpPr/>
      </dsp:nvSpPr>
      <dsp:spPr>
        <a:xfrm>
          <a:off x="5000996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53360"/>
                <a:satOff val="3336"/>
                <a:lumOff val="199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</a:p>
      </dsp:txBody>
      <dsp:txXfrm>
        <a:off x="5019304" y="2415646"/>
        <a:ext cx="872133" cy="588479"/>
      </dsp:txXfrm>
    </dsp:sp>
    <dsp:sp modelId="{20E147C9-C7D7-4837-A4BA-AFB78515B0B0}">
      <dsp:nvSpPr>
        <dsp:cNvPr id="0" name=""/>
        <dsp:cNvSpPr/>
      </dsp:nvSpPr>
      <dsp:spPr>
        <a:xfrm>
          <a:off x="3666271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الصغيرُ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66271" y="0"/>
        <a:ext cx="1135936" cy="954538"/>
      </dsp:txXfrm>
    </dsp:sp>
    <dsp:sp modelId="{3935F582-7A7A-464E-9614-680947D7CACB}">
      <dsp:nvSpPr>
        <dsp:cNvPr id="0" name=""/>
        <dsp:cNvSpPr/>
      </dsp:nvSpPr>
      <dsp:spPr>
        <a:xfrm>
          <a:off x="3779864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973118"/>
        <a:ext cx="872133" cy="588479"/>
      </dsp:txXfrm>
    </dsp:sp>
    <dsp:sp modelId="{F8041367-9252-40E0-93B8-63F21838C5BC}">
      <dsp:nvSpPr>
        <dsp:cNvPr id="0" name=""/>
        <dsp:cNvSpPr/>
      </dsp:nvSpPr>
      <dsp:spPr>
        <a:xfrm>
          <a:off x="3779864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22266"/>
                <a:satOff val="5559"/>
                <a:lumOff val="332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1694382"/>
        <a:ext cx="872133" cy="588479"/>
      </dsp:txXfrm>
    </dsp:sp>
    <dsp:sp modelId="{5DB948D5-14F5-48D0-8354-22F5FFC8EB61}">
      <dsp:nvSpPr>
        <dsp:cNvPr id="0" name=""/>
        <dsp:cNvSpPr/>
      </dsp:nvSpPr>
      <dsp:spPr>
        <a:xfrm>
          <a:off x="3779864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98172" y="2415646"/>
        <a:ext cx="872133" cy="588479"/>
      </dsp:txXfrm>
    </dsp:sp>
    <dsp:sp modelId="{61754F19-6015-4156-A343-B79ED677FD2D}">
      <dsp:nvSpPr>
        <dsp:cNvPr id="0" name=""/>
        <dsp:cNvSpPr/>
      </dsp:nvSpPr>
      <dsp:spPr>
        <a:xfrm>
          <a:off x="2445139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البرتقالَ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45139" y="0"/>
        <a:ext cx="1135936" cy="954538"/>
      </dsp:txXfrm>
    </dsp:sp>
    <dsp:sp modelId="{E987A14F-8199-43FB-9908-450D604EA59F}">
      <dsp:nvSpPr>
        <dsp:cNvPr id="0" name=""/>
        <dsp:cNvSpPr/>
      </dsp:nvSpPr>
      <dsp:spPr>
        <a:xfrm>
          <a:off x="2558732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973118"/>
        <a:ext cx="872133" cy="588479"/>
      </dsp:txXfrm>
    </dsp:sp>
    <dsp:sp modelId="{8287AD67-01E4-45D5-944A-767444F23C6A}">
      <dsp:nvSpPr>
        <dsp:cNvPr id="0" name=""/>
        <dsp:cNvSpPr/>
      </dsp:nvSpPr>
      <dsp:spPr>
        <a:xfrm>
          <a:off x="2558732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06720"/>
                <a:satOff val="6671"/>
                <a:lumOff val="399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06720"/>
                <a:satOff val="6671"/>
                <a:lumOff val="399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1694382"/>
        <a:ext cx="872133" cy="588479"/>
      </dsp:txXfrm>
    </dsp:sp>
    <dsp:sp modelId="{3420F30F-116C-4654-B613-280F2ED810AE}">
      <dsp:nvSpPr>
        <dsp:cNvPr id="0" name=""/>
        <dsp:cNvSpPr/>
      </dsp:nvSpPr>
      <dsp:spPr>
        <a:xfrm>
          <a:off x="2558732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422266"/>
                <a:satOff val="5559"/>
                <a:lumOff val="3329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422266"/>
                <a:satOff val="5559"/>
                <a:lumOff val="3329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77040" y="2415646"/>
        <a:ext cx="872133" cy="588479"/>
      </dsp:txXfrm>
    </dsp:sp>
    <dsp:sp modelId="{428F370E-2267-492C-9E0A-04E861B83902}">
      <dsp:nvSpPr>
        <dsp:cNvPr id="0" name=""/>
        <dsp:cNvSpPr/>
      </dsp:nvSpPr>
      <dsp:spPr>
        <a:xfrm>
          <a:off x="1224007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24007" y="0"/>
        <a:ext cx="1135936" cy="954538"/>
      </dsp:txXfrm>
    </dsp:sp>
    <dsp:sp modelId="{814E352E-D43B-4ADF-8694-C0C4274AB4D3}">
      <dsp:nvSpPr>
        <dsp:cNvPr id="0" name=""/>
        <dsp:cNvSpPr/>
      </dsp:nvSpPr>
      <dsp:spPr>
        <a:xfrm>
          <a:off x="1337600" y="954538"/>
          <a:ext cx="908749" cy="2068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37813"/>
                <a:satOff val="4447"/>
                <a:lumOff val="266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37813"/>
                <a:satOff val="4447"/>
                <a:lumOff val="266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64216" y="981154"/>
        <a:ext cx="855517" cy="2014934"/>
      </dsp:txXfrm>
    </dsp:sp>
    <dsp:sp modelId="{5252EA59-3F09-4CCC-8114-11EA6848A814}">
      <dsp:nvSpPr>
        <dsp:cNvPr id="0" name=""/>
        <dsp:cNvSpPr/>
      </dsp:nvSpPr>
      <dsp:spPr>
        <a:xfrm>
          <a:off x="2875" y="0"/>
          <a:ext cx="1135936" cy="3181795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التفاحَ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75" y="0"/>
        <a:ext cx="1135936" cy="954538"/>
      </dsp:txXfrm>
    </dsp:sp>
    <dsp:sp modelId="{CA46D131-27C8-4B25-A45B-DD3892AA816D}">
      <dsp:nvSpPr>
        <dsp:cNvPr id="0" name=""/>
        <dsp:cNvSpPr/>
      </dsp:nvSpPr>
      <dsp:spPr>
        <a:xfrm>
          <a:off x="116468" y="954810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253360"/>
                <a:satOff val="3336"/>
                <a:lumOff val="199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253360"/>
                <a:satOff val="3336"/>
                <a:lumOff val="199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973118"/>
        <a:ext cx="872133" cy="588479"/>
      </dsp:txXfrm>
    </dsp:sp>
    <dsp:sp modelId="{657CE6E0-EA99-408A-AF3B-77368A091563}">
      <dsp:nvSpPr>
        <dsp:cNvPr id="0" name=""/>
        <dsp:cNvSpPr/>
      </dsp:nvSpPr>
      <dsp:spPr>
        <a:xfrm>
          <a:off x="116468" y="1676074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1694382"/>
        <a:ext cx="872133" cy="588479"/>
      </dsp:txXfrm>
    </dsp:sp>
    <dsp:sp modelId="{16B0DBDF-2230-44E4-A6DD-46DD9BEC0A4F}">
      <dsp:nvSpPr>
        <dsp:cNvPr id="0" name=""/>
        <dsp:cNvSpPr/>
      </dsp:nvSpPr>
      <dsp:spPr>
        <a:xfrm>
          <a:off x="116468" y="2397338"/>
          <a:ext cx="908749" cy="62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84453"/>
                <a:satOff val="1112"/>
                <a:lumOff val="666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84453"/>
                <a:satOff val="1112"/>
                <a:lumOff val="666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6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776" y="2415646"/>
        <a:ext cx="872133" cy="58847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544748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sp:txBody>
      <dsp:txXfrm>
        <a:off x="5544748" y="0"/>
        <a:ext cx="1288622" cy="1054483"/>
      </dsp:txXfrm>
    </dsp:sp>
    <dsp:sp modelId="{571D4F22-B91D-4523-9A2A-91B1A2535B58}">
      <dsp:nvSpPr>
        <dsp:cNvPr id="0" name=""/>
        <dsp:cNvSpPr/>
      </dsp:nvSpPr>
      <dsp:spPr>
        <a:xfrm>
          <a:off x="5673610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03804" y="1084677"/>
        <a:ext cx="970509" cy="2224325"/>
      </dsp:txXfrm>
    </dsp:sp>
    <dsp:sp modelId="{ABF43DF6-28C5-412C-81C4-6E4CFD017869}">
      <dsp:nvSpPr>
        <dsp:cNvPr id="0" name=""/>
        <dsp:cNvSpPr/>
      </dsp:nvSpPr>
      <dsp:spPr>
        <a:xfrm>
          <a:off x="4159479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sp:txBody>
      <dsp:txXfrm>
        <a:off x="4159479" y="0"/>
        <a:ext cx="1288622" cy="1054483"/>
      </dsp:txXfrm>
    </dsp:sp>
    <dsp:sp modelId="{C4E96EE0-5722-4477-BA3A-58B467583E20}">
      <dsp:nvSpPr>
        <dsp:cNvPr id="0" name=""/>
        <dsp:cNvSpPr/>
      </dsp:nvSpPr>
      <dsp:spPr>
        <a:xfrm>
          <a:off x="4288341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18535" y="1084677"/>
        <a:ext cx="970509" cy="2224325"/>
      </dsp:txXfrm>
    </dsp:sp>
    <dsp:sp modelId="{02EA50A7-419B-451C-9256-492B9B61EC0E}">
      <dsp:nvSpPr>
        <dsp:cNvPr id="0" name=""/>
        <dsp:cNvSpPr/>
      </dsp:nvSpPr>
      <dsp:spPr>
        <a:xfrm>
          <a:off x="2774210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اللحمَ</a:t>
          </a:r>
        </a:p>
      </dsp:txBody>
      <dsp:txXfrm>
        <a:off x="2774210" y="0"/>
        <a:ext cx="1288622" cy="1054483"/>
      </dsp:txXfrm>
    </dsp:sp>
    <dsp:sp modelId="{F8BFE4A3-81A1-4D79-BA4B-F9720FA3F87C}">
      <dsp:nvSpPr>
        <dsp:cNvPr id="0" name=""/>
        <dsp:cNvSpPr/>
      </dsp:nvSpPr>
      <dsp:spPr>
        <a:xfrm>
          <a:off x="2903072" y="1054783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1075008"/>
        <a:ext cx="990447" cy="650095"/>
      </dsp:txXfrm>
    </dsp:sp>
    <dsp:sp modelId="{FCC473F7-D1CF-4EF0-BF1E-F810CB330063}">
      <dsp:nvSpPr>
        <dsp:cNvPr id="0" name=""/>
        <dsp:cNvSpPr/>
      </dsp:nvSpPr>
      <dsp:spPr>
        <a:xfrm>
          <a:off x="2903072" y="1851567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1871792"/>
        <a:ext cx="990447" cy="650095"/>
      </dsp:txXfrm>
    </dsp:sp>
    <dsp:sp modelId="{3ECE1D66-CC1C-4214-B441-943D9623A379}">
      <dsp:nvSpPr>
        <dsp:cNvPr id="0" name=""/>
        <dsp:cNvSpPr/>
      </dsp:nvSpPr>
      <dsp:spPr>
        <a:xfrm>
          <a:off x="2903072" y="2648350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23297" y="2668575"/>
        <a:ext cx="990447" cy="650095"/>
      </dsp:txXfrm>
    </dsp:sp>
    <dsp:sp modelId="{E1CEE5FE-3053-4DFA-8339-7C723F0BC44B}">
      <dsp:nvSpPr>
        <dsp:cNvPr id="0" name=""/>
        <dsp:cNvSpPr/>
      </dsp:nvSpPr>
      <dsp:spPr>
        <a:xfrm>
          <a:off x="1388941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sp:txBody>
      <dsp:txXfrm>
        <a:off x="1388941" y="0"/>
        <a:ext cx="1288622" cy="1054483"/>
      </dsp:txXfrm>
    </dsp:sp>
    <dsp:sp modelId="{904BD40D-15DF-46C0-9463-A5DFD4ABCB3D}">
      <dsp:nvSpPr>
        <dsp:cNvPr id="0" name=""/>
        <dsp:cNvSpPr/>
      </dsp:nvSpPr>
      <dsp:spPr>
        <a:xfrm>
          <a:off x="1517803" y="1054483"/>
          <a:ext cx="103089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7997" y="1084677"/>
        <a:ext cx="970509" cy="2224325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288622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الدجاجَ</a:t>
          </a:r>
        </a:p>
      </dsp:txBody>
      <dsp:txXfrm>
        <a:off x="0" y="0"/>
        <a:ext cx="1288622" cy="1054483"/>
      </dsp:txXfrm>
    </dsp:sp>
    <dsp:sp modelId="{B696280B-3A4F-4FA5-8D54-B3B2D5745F6D}">
      <dsp:nvSpPr>
        <dsp:cNvPr id="0" name=""/>
        <dsp:cNvSpPr/>
      </dsp:nvSpPr>
      <dsp:spPr>
        <a:xfrm>
          <a:off x="132534" y="1054783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sp:txBody>
      <dsp:txXfrm>
        <a:off x="152759" y="1075008"/>
        <a:ext cx="990447" cy="650095"/>
      </dsp:txXfrm>
    </dsp:sp>
    <dsp:sp modelId="{E1D4998C-3DA0-401D-AA5C-730AB8333E09}">
      <dsp:nvSpPr>
        <dsp:cNvPr id="0" name=""/>
        <dsp:cNvSpPr/>
      </dsp:nvSpPr>
      <dsp:spPr>
        <a:xfrm>
          <a:off x="132534" y="1851567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منصوب</a:t>
          </a:r>
        </a:p>
      </dsp:txBody>
      <dsp:txXfrm>
        <a:off x="152759" y="1871792"/>
        <a:ext cx="990447" cy="650095"/>
      </dsp:txXfrm>
    </dsp:sp>
    <dsp:sp modelId="{14FF52ED-3B76-4D2D-BAFE-37BFA3186204}">
      <dsp:nvSpPr>
        <dsp:cNvPr id="0" name=""/>
        <dsp:cNvSpPr/>
      </dsp:nvSpPr>
      <dsp:spPr>
        <a:xfrm>
          <a:off x="132534" y="2648350"/>
          <a:ext cx="1030897" cy="690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بالفتحة</a:t>
          </a:r>
        </a:p>
      </dsp:txBody>
      <dsp:txXfrm>
        <a:off x="152759" y="2668575"/>
        <a:ext cx="990447" cy="65009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992904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sp:txBody>
      <dsp:txXfrm>
        <a:off x="5992904" y="0"/>
        <a:ext cx="1114434" cy="1046863"/>
      </dsp:txXfrm>
    </dsp:sp>
    <dsp:sp modelId="{3F954458-D785-43FF-A3F5-9AFDFF2C6008}">
      <dsp:nvSpPr>
        <dsp:cNvPr id="0" name=""/>
        <dsp:cNvSpPr/>
      </dsp:nvSpPr>
      <dsp:spPr>
        <a:xfrm>
          <a:off x="6104347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130460" y="1072976"/>
        <a:ext cx="839321" cy="2215977"/>
      </dsp:txXfrm>
    </dsp:sp>
    <dsp:sp modelId="{20E147C9-C7D7-4837-A4BA-AFB78515B0B0}">
      <dsp:nvSpPr>
        <dsp:cNvPr id="0" name=""/>
        <dsp:cNvSpPr/>
      </dsp:nvSpPr>
      <dsp:spPr>
        <a:xfrm>
          <a:off x="4794887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الطالبُ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94887" y="0"/>
        <a:ext cx="1114434" cy="1046863"/>
      </dsp:txXfrm>
    </dsp:sp>
    <dsp:sp modelId="{3935F582-7A7A-464E-9614-680947D7CACB}">
      <dsp:nvSpPr>
        <dsp:cNvPr id="0" name=""/>
        <dsp:cNvSpPr/>
      </dsp:nvSpPr>
      <dsp:spPr>
        <a:xfrm>
          <a:off x="4906330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6418"/>
                <a:satOff val="9091"/>
                <a:lumOff val="-13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418"/>
                <a:satOff val="9091"/>
                <a:lumOff val="-13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418"/>
                <a:satOff val="9091"/>
                <a:lumOff val="-13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1067240"/>
        <a:ext cx="851389" cy="645397"/>
      </dsp:txXfrm>
    </dsp:sp>
    <dsp:sp modelId="{CDE444CE-4583-42C0-8D7F-544268024A9D}">
      <dsp:nvSpPr>
        <dsp:cNvPr id="0" name=""/>
        <dsp:cNvSpPr/>
      </dsp:nvSpPr>
      <dsp:spPr>
        <a:xfrm>
          <a:off x="4906330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92836"/>
                <a:satOff val="18182"/>
                <a:lumOff val="-26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92836"/>
                <a:satOff val="18182"/>
                <a:lumOff val="-26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92836"/>
                <a:satOff val="18182"/>
                <a:lumOff val="-26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1858266"/>
        <a:ext cx="851389" cy="645397"/>
      </dsp:txXfrm>
    </dsp:sp>
    <dsp:sp modelId="{71D854DE-0B10-4A95-9180-5BC78499C800}">
      <dsp:nvSpPr>
        <dsp:cNvPr id="0" name=""/>
        <dsp:cNvSpPr/>
      </dsp:nvSpPr>
      <dsp:spPr>
        <a:xfrm>
          <a:off x="4906330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39254"/>
                <a:satOff val="27273"/>
                <a:lumOff val="-40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739254"/>
                <a:satOff val="27273"/>
                <a:lumOff val="-40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739254"/>
                <a:satOff val="27273"/>
                <a:lumOff val="-40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بالضمة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26409" y="2649291"/>
        <a:ext cx="851389" cy="645397"/>
      </dsp:txXfrm>
    </dsp:sp>
    <dsp:sp modelId="{01A9DF45-E1D4-3D43-B561-1C4CCD4CAA17}">
      <dsp:nvSpPr>
        <dsp:cNvPr id="0" name=""/>
        <dsp:cNvSpPr/>
      </dsp:nvSpPr>
      <dsp:spPr>
        <a:xfrm>
          <a:off x="3596870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6870" y="0"/>
        <a:ext cx="1114434" cy="1046863"/>
      </dsp:txXfrm>
    </dsp:sp>
    <dsp:sp modelId="{942C4504-62B7-456D-9671-F6BBBDFC78D7}">
      <dsp:nvSpPr>
        <dsp:cNvPr id="0" name=""/>
        <dsp:cNvSpPr/>
      </dsp:nvSpPr>
      <dsp:spPr>
        <a:xfrm>
          <a:off x="3708314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85672"/>
                <a:satOff val="36364"/>
                <a:lumOff val="-534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85672"/>
                <a:satOff val="36364"/>
                <a:lumOff val="-534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85672"/>
                <a:satOff val="36364"/>
                <a:lumOff val="-534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34427" y="1072976"/>
        <a:ext cx="839321" cy="2215977"/>
      </dsp:txXfrm>
    </dsp:sp>
    <dsp:sp modelId="{61754F19-6015-4156-A343-B79ED677FD2D}">
      <dsp:nvSpPr>
        <dsp:cNvPr id="0" name=""/>
        <dsp:cNvSpPr/>
      </dsp:nvSpPr>
      <dsp:spPr>
        <a:xfrm>
          <a:off x="2398854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الأبِ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98854" y="0"/>
        <a:ext cx="1114434" cy="1046863"/>
      </dsp:txXfrm>
    </dsp:sp>
    <dsp:sp modelId="{CA46D131-27C8-4B25-A45B-DD3892AA816D}">
      <dsp:nvSpPr>
        <dsp:cNvPr id="0" name=""/>
        <dsp:cNvSpPr/>
      </dsp:nvSpPr>
      <dsp:spPr>
        <a:xfrm>
          <a:off x="2510297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232090"/>
                <a:satOff val="45455"/>
                <a:lumOff val="-668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32090"/>
                <a:satOff val="45455"/>
                <a:lumOff val="-668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32090"/>
                <a:satOff val="45455"/>
                <a:lumOff val="-668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1067240"/>
        <a:ext cx="851389" cy="645397"/>
      </dsp:txXfrm>
    </dsp:sp>
    <dsp:sp modelId="{23BF4B57-41C2-4618-9AFE-0655264DB280}">
      <dsp:nvSpPr>
        <dsp:cNvPr id="0" name=""/>
        <dsp:cNvSpPr/>
      </dsp:nvSpPr>
      <dsp:spPr>
        <a:xfrm>
          <a:off x="2510297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478509"/>
                <a:satOff val="54545"/>
                <a:lumOff val="-80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478509"/>
                <a:satOff val="54545"/>
                <a:lumOff val="-80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478509"/>
                <a:satOff val="54545"/>
                <a:lumOff val="-80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1858266"/>
        <a:ext cx="851389" cy="645397"/>
      </dsp:txXfrm>
    </dsp:sp>
    <dsp:sp modelId="{A7D9C57B-674C-4021-AC75-0E76308492DA}">
      <dsp:nvSpPr>
        <dsp:cNvPr id="0" name=""/>
        <dsp:cNvSpPr/>
      </dsp:nvSpPr>
      <dsp:spPr>
        <a:xfrm>
          <a:off x="2510297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724927"/>
                <a:satOff val="63636"/>
                <a:lumOff val="-93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724927"/>
                <a:satOff val="63636"/>
                <a:lumOff val="-93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724927"/>
                <a:satOff val="63636"/>
                <a:lumOff val="-93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وعلامة جره الكسرة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30376" y="2649291"/>
        <a:ext cx="851389" cy="645397"/>
      </dsp:txXfrm>
    </dsp:sp>
    <dsp:sp modelId="{A45FCBF1-E6A5-49E9-90CD-EAACEC9FC6A4}">
      <dsp:nvSpPr>
        <dsp:cNvPr id="0" name=""/>
        <dsp:cNvSpPr/>
      </dsp:nvSpPr>
      <dsp:spPr>
        <a:xfrm>
          <a:off x="1200837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00837" y="0"/>
        <a:ext cx="1114434" cy="1046863"/>
      </dsp:txXfrm>
    </dsp:sp>
    <dsp:sp modelId="{A68B174C-2686-4D77-8581-C7410E0C17EC}">
      <dsp:nvSpPr>
        <dsp:cNvPr id="0" name=""/>
        <dsp:cNvSpPr/>
      </dsp:nvSpPr>
      <dsp:spPr>
        <a:xfrm>
          <a:off x="1312280" y="1046863"/>
          <a:ext cx="891547" cy="22682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971345"/>
                <a:satOff val="72727"/>
                <a:lumOff val="-1069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71345"/>
                <a:satOff val="72727"/>
                <a:lumOff val="-1069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71345"/>
                <a:satOff val="72727"/>
                <a:lumOff val="-1069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38393" y="1072976"/>
        <a:ext cx="839321" cy="2215977"/>
      </dsp:txXfrm>
    </dsp:sp>
    <dsp:sp modelId="{B72793DD-AC85-46F4-B1CD-1A3B9FE555CB}">
      <dsp:nvSpPr>
        <dsp:cNvPr id="0" name=""/>
        <dsp:cNvSpPr/>
      </dsp:nvSpPr>
      <dsp:spPr>
        <a:xfrm>
          <a:off x="2820" y="0"/>
          <a:ext cx="1114434" cy="34895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المعلمةِ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20" y="0"/>
        <a:ext cx="1114434" cy="1046863"/>
      </dsp:txXfrm>
    </dsp:sp>
    <dsp:sp modelId="{37774061-90D1-412D-9BEA-16BE050CEB6B}">
      <dsp:nvSpPr>
        <dsp:cNvPr id="0" name=""/>
        <dsp:cNvSpPr/>
      </dsp:nvSpPr>
      <dsp:spPr>
        <a:xfrm>
          <a:off x="114264" y="1047161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217763"/>
                <a:satOff val="81818"/>
                <a:lumOff val="-1203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217763"/>
                <a:satOff val="81818"/>
                <a:lumOff val="-1203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217763"/>
                <a:satOff val="81818"/>
                <a:lumOff val="-1203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1067240"/>
        <a:ext cx="851389" cy="645397"/>
      </dsp:txXfrm>
    </dsp:sp>
    <dsp:sp modelId="{810984C8-8F0C-4DE1-A9FC-1F3D887CEE81}">
      <dsp:nvSpPr>
        <dsp:cNvPr id="0" name=""/>
        <dsp:cNvSpPr/>
      </dsp:nvSpPr>
      <dsp:spPr>
        <a:xfrm>
          <a:off x="114264" y="1838187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64181"/>
                <a:satOff val="90909"/>
                <a:lumOff val="-133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64181"/>
                <a:satOff val="90909"/>
                <a:lumOff val="-133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64181"/>
                <a:satOff val="90909"/>
                <a:lumOff val="-133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1858266"/>
        <a:ext cx="851389" cy="645397"/>
      </dsp:txXfrm>
    </dsp:sp>
    <dsp:sp modelId="{95DED730-E85F-4B39-9D8B-7E3898DBE961}">
      <dsp:nvSpPr>
        <dsp:cNvPr id="0" name=""/>
        <dsp:cNvSpPr/>
      </dsp:nvSpPr>
      <dsp:spPr>
        <a:xfrm>
          <a:off x="114264" y="2629212"/>
          <a:ext cx="891547" cy="6855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بالكسرة</a:t>
          </a:r>
          <a:endParaRPr lang="en-US" sz="17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343" y="2649291"/>
        <a:ext cx="851389" cy="64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037273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sp:txBody>
      <dsp:txXfrm>
        <a:off x="6037273" y="0"/>
        <a:ext cx="1122684" cy="1054483"/>
      </dsp:txXfrm>
    </dsp:sp>
    <dsp:sp modelId="{3F954458-D785-43FF-A3F5-9AFDFF2C6008}">
      <dsp:nvSpPr>
        <dsp:cNvPr id="0" name=""/>
        <dsp:cNvSpPr/>
      </dsp:nvSpPr>
      <dsp:spPr>
        <a:xfrm>
          <a:off x="6149541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175847" y="1080789"/>
        <a:ext cx="845535" cy="2232101"/>
      </dsp:txXfrm>
    </dsp:sp>
    <dsp:sp modelId="{20E147C9-C7D7-4837-A4BA-AFB78515B0B0}">
      <dsp:nvSpPr>
        <dsp:cNvPr id="0" name=""/>
        <dsp:cNvSpPr/>
      </dsp:nvSpPr>
      <dsp:spPr>
        <a:xfrm>
          <a:off x="4830387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30387" y="0"/>
        <a:ext cx="1122684" cy="1054483"/>
      </dsp:txXfrm>
    </dsp:sp>
    <dsp:sp modelId="{3935F582-7A7A-464E-9614-680947D7CACB}">
      <dsp:nvSpPr>
        <dsp:cNvPr id="0" name=""/>
        <dsp:cNvSpPr/>
      </dsp:nvSpPr>
      <dsp:spPr>
        <a:xfrm>
          <a:off x="4942655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68961" y="1080789"/>
        <a:ext cx="845535" cy="2232101"/>
      </dsp:txXfrm>
    </dsp:sp>
    <dsp:sp modelId="{01A9DF45-E1D4-3D43-B561-1C4CCD4CAA17}">
      <dsp:nvSpPr>
        <dsp:cNvPr id="0" name=""/>
        <dsp:cNvSpPr/>
      </dsp:nvSpPr>
      <dsp:spPr>
        <a:xfrm>
          <a:off x="3623500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23500" y="0"/>
        <a:ext cx="1122684" cy="1054483"/>
      </dsp:txXfrm>
    </dsp:sp>
    <dsp:sp modelId="{942C4504-62B7-456D-9671-F6BBBDFC78D7}">
      <dsp:nvSpPr>
        <dsp:cNvPr id="0" name=""/>
        <dsp:cNvSpPr/>
      </dsp:nvSpPr>
      <dsp:spPr>
        <a:xfrm>
          <a:off x="3735769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62075" y="1080789"/>
        <a:ext cx="845535" cy="2232101"/>
      </dsp:txXfrm>
    </dsp:sp>
    <dsp:sp modelId="{61754F19-6015-4156-A343-B79ED677FD2D}">
      <dsp:nvSpPr>
        <dsp:cNvPr id="0" name=""/>
        <dsp:cNvSpPr/>
      </dsp:nvSpPr>
      <dsp:spPr>
        <a:xfrm>
          <a:off x="2416614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16614" y="0"/>
        <a:ext cx="1122684" cy="1054483"/>
      </dsp:txXfrm>
    </dsp:sp>
    <dsp:sp modelId="{CA46D131-27C8-4B25-A45B-DD3892AA816D}">
      <dsp:nvSpPr>
        <dsp:cNvPr id="0" name=""/>
        <dsp:cNvSpPr/>
      </dsp:nvSpPr>
      <dsp:spPr>
        <a:xfrm>
          <a:off x="2528882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55188" y="1080789"/>
        <a:ext cx="845535" cy="2232101"/>
      </dsp:txXfrm>
    </dsp:sp>
    <dsp:sp modelId="{A45FCBF1-E6A5-49E9-90CD-EAACEC9FC6A4}">
      <dsp:nvSpPr>
        <dsp:cNvPr id="0" name=""/>
        <dsp:cNvSpPr/>
      </dsp:nvSpPr>
      <dsp:spPr>
        <a:xfrm>
          <a:off x="1209728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09728" y="0"/>
        <a:ext cx="1122684" cy="1054483"/>
      </dsp:txXfrm>
    </dsp:sp>
    <dsp:sp modelId="{A68B174C-2686-4D77-8581-C7410E0C17EC}">
      <dsp:nvSpPr>
        <dsp:cNvPr id="0" name=""/>
        <dsp:cNvSpPr/>
      </dsp:nvSpPr>
      <dsp:spPr>
        <a:xfrm>
          <a:off x="1321996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8302" y="1080789"/>
        <a:ext cx="845535" cy="2232101"/>
      </dsp:txXfrm>
    </dsp:sp>
    <dsp:sp modelId="{B72793DD-AC85-46F4-B1CD-1A3B9FE555CB}">
      <dsp:nvSpPr>
        <dsp:cNvPr id="0" name=""/>
        <dsp:cNvSpPr/>
      </dsp:nvSpPr>
      <dsp:spPr>
        <a:xfrm>
          <a:off x="2841" y="0"/>
          <a:ext cx="1122684" cy="35149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41" y="0"/>
        <a:ext cx="1122684" cy="1054483"/>
      </dsp:txXfrm>
    </dsp:sp>
    <dsp:sp modelId="{37774061-90D1-412D-9BEA-16BE050CEB6B}">
      <dsp:nvSpPr>
        <dsp:cNvPr id="0" name=""/>
        <dsp:cNvSpPr/>
      </dsp:nvSpPr>
      <dsp:spPr>
        <a:xfrm>
          <a:off x="115110" y="1054483"/>
          <a:ext cx="898147" cy="2284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1416" y="1080789"/>
        <a:ext cx="845535" cy="2232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308621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sp:txBody>
      <dsp:txXfrm>
        <a:off x="5308621" y="0"/>
        <a:ext cx="987185" cy="1194347"/>
      </dsp:txXfrm>
    </dsp:sp>
    <dsp:sp modelId="{571D4F22-B91D-4523-9A2A-91B1A2535B58}">
      <dsp:nvSpPr>
        <dsp:cNvPr id="0" name=""/>
        <dsp:cNvSpPr/>
      </dsp:nvSpPr>
      <dsp:spPr>
        <a:xfrm>
          <a:off x="5407340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5430471" y="1217478"/>
        <a:ext cx="743486" cy="2541490"/>
      </dsp:txXfrm>
    </dsp:sp>
    <dsp:sp modelId="{ABF43DF6-28C5-412C-81C4-6E4CFD017869}">
      <dsp:nvSpPr>
        <dsp:cNvPr id="0" name=""/>
        <dsp:cNvSpPr/>
      </dsp:nvSpPr>
      <dsp:spPr>
        <a:xfrm>
          <a:off x="4247397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4247397" y="0"/>
        <a:ext cx="987185" cy="1194347"/>
      </dsp:txXfrm>
    </dsp:sp>
    <dsp:sp modelId="{C4E96EE0-5722-4477-BA3A-58B467583E20}">
      <dsp:nvSpPr>
        <dsp:cNvPr id="0" name=""/>
        <dsp:cNvSpPr/>
      </dsp:nvSpPr>
      <dsp:spPr>
        <a:xfrm>
          <a:off x="4346115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69246" y="1217478"/>
        <a:ext cx="743486" cy="2541490"/>
      </dsp:txXfrm>
    </dsp:sp>
    <dsp:sp modelId="{02EA50A7-419B-451C-9256-492B9B61EC0E}">
      <dsp:nvSpPr>
        <dsp:cNvPr id="0" name=""/>
        <dsp:cNvSpPr/>
      </dsp:nvSpPr>
      <dsp:spPr>
        <a:xfrm>
          <a:off x="3186172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</a:p>
      </dsp:txBody>
      <dsp:txXfrm>
        <a:off x="3186172" y="0"/>
        <a:ext cx="987185" cy="1194347"/>
      </dsp:txXfrm>
    </dsp:sp>
    <dsp:sp modelId="{F8BFE4A3-81A1-4D79-BA4B-F9720FA3F87C}">
      <dsp:nvSpPr>
        <dsp:cNvPr id="0" name=""/>
        <dsp:cNvSpPr/>
      </dsp:nvSpPr>
      <dsp:spPr>
        <a:xfrm>
          <a:off x="3284891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308022" y="1217478"/>
        <a:ext cx="743486" cy="2541490"/>
      </dsp:txXfrm>
    </dsp:sp>
    <dsp:sp modelId="{E1CEE5FE-3053-4DFA-8339-7C723F0BC44B}">
      <dsp:nvSpPr>
        <dsp:cNvPr id="0" name=""/>
        <dsp:cNvSpPr/>
      </dsp:nvSpPr>
      <dsp:spPr>
        <a:xfrm>
          <a:off x="2124947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</a:t>
          </a:r>
          <a:endParaRPr lang="ar-SA" sz="29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124947" y="0"/>
        <a:ext cx="987185" cy="1194347"/>
      </dsp:txXfrm>
    </dsp:sp>
    <dsp:sp modelId="{904BD40D-15DF-46C0-9463-A5DFD4ABCB3D}">
      <dsp:nvSpPr>
        <dsp:cNvPr id="0" name=""/>
        <dsp:cNvSpPr/>
      </dsp:nvSpPr>
      <dsp:spPr>
        <a:xfrm>
          <a:off x="2223666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246797" y="1217478"/>
        <a:ext cx="743486" cy="2541490"/>
      </dsp:txXfrm>
    </dsp:sp>
    <dsp:sp modelId="{74527BD2-109B-4018-84E5-F5A599F75077}">
      <dsp:nvSpPr>
        <dsp:cNvPr id="0" name=""/>
        <dsp:cNvSpPr/>
      </dsp:nvSpPr>
      <dsp:spPr>
        <a:xfrm>
          <a:off x="1063723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sp:txBody>
      <dsp:txXfrm>
        <a:off x="1063723" y="0"/>
        <a:ext cx="987185" cy="1194347"/>
      </dsp:txXfrm>
    </dsp:sp>
    <dsp:sp modelId="{EFE74183-5BE9-4545-A262-F88F01632403}">
      <dsp:nvSpPr>
        <dsp:cNvPr id="0" name=""/>
        <dsp:cNvSpPr/>
      </dsp:nvSpPr>
      <dsp:spPr>
        <a:xfrm>
          <a:off x="1162441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sp:txBody>
      <dsp:txXfrm>
        <a:off x="1185572" y="1217478"/>
        <a:ext cx="743486" cy="2541490"/>
      </dsp:txXfrm>
    </dsp:sp>
    <dsp:sp modelId="{6CBD108E-F796-4001-BFB3-1B92136E8BAB}">
      <dsp:nvSpPr>
        <dsp:cNvPr id="0" name=""/>
        <dsp:cNvSpPr/>
      </dsp:nvSpPr>
      <dsp:spPr>
        <a:xfrm>
          <a:off x="2498" y="0"/>
          <a:ext cx="987185" cy="398115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</a:t>
          </a:r>
        </a:p>
      </dsp:txBody>
      <dsp:txXfrm>
        <a:off x="2498" y="0"/>
        <a:ext cx="987185" cy="1194347"/>
      </dsp:txXfrm>
    </dsp:sp>
    <dsp:sp modelId="{CB14FB9C-4EEA-4CB5-B7F1-BCE39A7FB3CB}">
      <dsp:nvSpPr>
        <dsp:cNvPr id="0" name=""/>
        <dsp:cNvSpPr/>
      </dsp:nvSpPr>
      <dsp:spPr>
        <a:xfrm>
          <a:off x="101217" y="1194347"/>
          <a:ext cx="789748" cy="25877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</a:p>
      </dsp:txBody>
      <dsp:txXfrm>
        <a:off x="124348" y="1217478"/>
        <a:ext cx="743486" cy="2541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71C29-A538-4331-B259-4A7E55266792}">
      <dsp:nvSpPr>
        <dsp:cNvPr id="0" name=""/>
        <dsp:cNvSpPr/>
      </dsp:nvSpPr>
      <dsp:spPr>
        <a:xfrm>
          <a:off x="5799493" y="1871357"/>
          <a:ext cx="1271091" cy="5084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الكتاب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99493" y="1871357"/>
        <a:ext cx="1271091" cy="508436"/>
      </dsp:txXfrm>
    </dsp:sp>
    <dsp:sp modelId="{D87EFEDB-85BA-4EDC-9B24-C23A6B6F782B}">
      <dsp:nvSpPr>
        <dsp:cNvPr id="0" name=""/>
        <dsp:cNvSpPr/>
      </dsp:nvSpPr>
      <dsp:spPr>
        <a:xfrm>
          <a:off x="5799493" y="2379793"/>
          <a:ext cx="1271091" cy="12352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مبتدأ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799493" y="2379793"/>
        <a:ext cx="1271091" cy="1235249"/>
      </dsp:txXfrm>
    </dsp:sp>
    <dsp:sp modelId="{64DADCAE-514A-4637-A60D-A0C7542166D4}">
      <dsp:nvSpPr>
        <dsp:cNvPr id="0" name=""/>
        <dsp:cNvSpPr/>
      </dsp:nvSpPr>
      <dsp:spPr>
        <a:xfrm>
          <a:off x="4350449" y="1871357"/>
          <a:ext cx="1271091" cy="508436"/>
        </a:xfrm>
        <a:prstGeom prst="rect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50449" y="1871357"/>
        <a:ext cx="1271091" cy="508436"/>
      </dsp:txXfrm>
    </dsp:sp>
    <dsp:sp modelId="{A4BC5AA1-31B4-4487-81F8-8ED82457D75C}">
      <dsp:nvSpPr>
        <dsp:cNvPr id="0" name=""/>
        <dsp:cNvSpPr/>
      </dsp:nvSpPr>
      <dsp:spPr>
        <a:xfrm>
          <a:off x="4350449" y="2379793"/>
          <a:ext cx="1271091" cy="1235249"/>
        </a:xfrm>
        <a:prstGeom prst="rect">
          <a:avLst/>
        </a:prstGeom>
        <a:solidFill>
          <a:schemeClr val="accent3">
            <a:tint val="40000"/>
            <a:alpha val="90000"/>
            <a:hueOff val="507285"/>
            <a:satOff val="25000"/>
            <a:lumOff val="445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507285"/>
              <a:satOff val="25000"/>
              <a:lumOff val="4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50449" y="2379793"/>
        <a:ext cx="1271091" cy="1235249"/>
      </dsp:txXfrm>
    </dsp:sp>
    <dsp:sp modelId="{B7D177BD-0530-4E63-9798-0A23D1FBDF4D}">
      <dsp:nvSpPr>
        <dsp:cNvPr id="0" name=""/>
        <dsp:cNvSpPr/>
      </dsp:nvSpPr>
      <dsp:spPr>
        <a:xfrm>
          <a:off x="2901404" y="1871357"/>
          <a:ext cx="1271091" cy="508436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القلم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01404" y="1871357"/>
        <a:ext cx="1271091" cy="508436"/>
      </dsp:txXfrm>
    </dsp:sp>
    <dsp:sp modelId="{D05C6508-8D31-4F12-88AC-212898D2CACC}">
      <dsp:nvSpPr>
        <dsp:cNvPr id="0" name=""/>
        <dsp:cNvSpPr/>
      </dsp:nvSpPr>
      <dsp:spPr>
        <a:xfrm>
          <a:off x="2901404" y="2379793"/>
          <a:ext cx="1271091" cy="1235249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01404" y="2379793"/>
        <a:ext cx="1271091" cy="1235249"/>
      </dsp:txXfrm>
    </dsp:sp>
    <dsp:sp modelId="{7059B6CF-8574-4F5B-AC3E-BFE16F7DC25A}">
      <dsp:nvSpPr>
        <dsp:cNvPr id="0" name=""/>
        <dsp:cNvSpPr/>
      </dsp:nvSpPr>
      <dsp:spPr>
        <a:xfrm>
          <a:off x="1452360" y="1871357"/>
          <a:ext cx="1271091" cy="508436"/>
        </a:xfrm>
        <a:prstGeom prst="rect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على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52360" y="1871357"/>
        <a:ext cx="1271091" cy="508436"/>
      </dsp:txXfrm>
    </dsp:sp>
    <dsp:sp modelId="{FC44B3D6-3701-4522-9DC1-F5DE8FD4106D}">
      <dsp:nvSpPr>
        <dsp:cNvPr id="0" name=""/>
        <dsp:cNvSpPr/>
      </dsp:nvSpPr>
      <dsp:spPr>
        <a:xfrm>
          <a:off x="1452360" y="2379793"/>
          <a:ext cx="1271091" cy="1235249"/>
        </a:xfrm>
        <a:prstGeom prst="rect">
          <a:avLst/>
        </a:prstGeom>
        <a:solidFill>
          <a:schemeClr val="accent3">
            <a:tint val="40000"/>
            <a:alpha val="90000"/>
            <a:hueOff val="1521856"/>
            <a:satOff val="75000"/>
            <a:lumOff val="1334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521856"/>
              <a:satOff val="75000"/>
              <a:lumOff val="13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52360" y="2379793"/>
        <a:ext cx="1271091" cy="1235249"/>
      </dsp:txXfrm>
    </dsp:sp>
    <dsp:sp modelId="{A6C79C5F-9D92-45EE-96D7-D5C7BE77FAAA}">
      <dsp:nvSpPr>
        <dsp:cNvPr id="0" name=""/>
        <dsp:cNvSpPr/>
      </dsp:nvSpPr>
      <dsp:spPr>
        <a:xfrm>
          <a:off x="3315" y="1871357"/>
          <a:ext cx="1271091" cy="50843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المكتب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315" y="1871357"/>
        <a:ext cx="1271091" cy="508436"/>
      </dsp:txXfrm>
    </dsp:sp>
    <dsp:sp modelId="{3FE7DAB2-CEC6-4996-8043-00EA1182A7CA}">
      <dsp:nvSpPr>
        <dsp:cNvPr id="0" name=""/>
        <dsp:cNvSpPr/>
      </dsp:nvSpPr>
      <dsp:spPr>
        <a:xfrm>
          <a:off x="3315" y="2379793"/>
          <a:ext cx="1271091" cy="1235249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ar-SA" sz="20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sz="20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315" y="2379793"/>
        <a:ext cx="1271091" cy="1235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026568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يحب</a:t>
          </a:r>
        </a:p>
      </dsp:txBody>
      <dsp:txXfrm>
        <a:off x="6026568" y="0"/>
        <a:ext cx="1120694" cy="1062103"/>
      </dsp:txXfrm>
    </dsp:sp>
    <dsp:sp modelId="{ADF27CF8-FD36-4B91-91E8-CED31AE3F5CA}">
      <dsp:nvSpPr>
        <dsp:cNvPr id="0" name=""/>
        <dsp:cNvSpPr/>
      </dsp:nvSpPr>
      <dsp:spPr>
        <a:xfrm>
          <a:off x="6138638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6164897" y="1088362"/>
        <a:ext cx="844037" cy="2248705"/>
      </dsp:txXfrm>
    </dsp:sp>
    <dsp:sp modelId="{3A5837EE-284B-46E7-A2ED-C8232927C012}">
      <dsp:nvSpPr>
        <dsp:cNvPr id="0" name=""/>
        <dsp:cNvSpPr/>
      </dsp:nvSpPr>
      <dsp:spPr>
        <a:xfrm>
          <a:off x="4821822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الأخ</a:t>
          </a:r>
        </a:p>
      </dsp:txBody>
      <dsp:txXfrm>
        <a:off x="4821822" y="0"/>
        <a:ext cx="1120694" cy="1062103"/>
      </dsp:txXfrm>
    </dsp:sp>
    <dsp:sp modelId="{CAAABF41-835B-4291-B24E-5FB1B0AECD1F}">
      <dsp:nvSpPr>
        <dsp:cNvPr id="0" name=""/>
        <dsp:cNvSpPr/>
      </dsp:nvSpPr>
      <dsp:spPr>
        <a:xfrm>
          <a:off x="4933891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</a:p>
      </dsp:txBody>
      <dsp:txXfrm>
        <a:off x="4960150" y="1088362"/>
        <a:ext cx="844037" cy="2248705"/>
      </dsp:txXfrm>
    </dsp:sp>
    <dsp:sp modelId="{20E147C9-C7D7-4837-A4BA-AFB78515B0B0}">
      <dsp:nvSpPr>
        <dsp:cNvPr id="0" name=""/>
        <dsp:cNvSpPr/>
      </dsp:nvSpPr>
      <dsp:spPr>
        <a:xfrm>
          <a:off x="3617076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الصغير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17076" y="0"/>
        <a:ext cx="1120694" cy="1062103"/>
      </dsp:txXfrm>
    </dsp:sp>
    <dsp:sp modelId="{3935F582-7A7A-464E-9614-680947D7CACB}">
      <dsp:nvSpPr>
        <dsp:cNvPr id="0" name=""/>
        <dsp:cNvSpPr/>
      </dsp:nvSpPr>
      <dsp:spPr>
        <a:xfrm>
          <a:off x="3729145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صفة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55404" y="1088362"/>
        <a:ext cx="844037" cy="2248705"/>
      </dsp:txXfrm>
    </dsp:sp>
    <dsp:sp modelId="{61754F19-6015-4156-A343-B79ED677FD2D}">
      <dsp:nvSpPr>
        <dsp:cNvPr id="0" name=""/>
        <dsp:cNvSpPr/>
      </dsp:nvSpPr>
      <dsp:spPr>
        <a:xfrm>
          <a:off x="2412329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البرتقال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12329" y="0"/>
        <a:ext cx="1120694" cy="1062103"/>
      </dsp:txXfrm>
    </dsp:sp>
    <dsp:sp modelId="{E987A14F-8199-43FB-9908-450D604EA59F}">
      <dsp:nvSpPr>
        <dsp:cNvPr id="0" name=""/>
        <dsp:cNvSpPr/>
      </dsp:nvSpPr>
      <dsp:spPr>
        <a:xfrm>
          <a:off x="2524399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591173"/>
                <a:satOff val="7783"/>
                <a:lumOff val="466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591173"/>
                <a:satOff val="7783"/>
                <a:lumOff val="466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50658" y="1088362"/>
        <a:ext cx="844037" cy="2248705"/>
      </dsp:txXfrm>
    </dsp:sp>
    <dsp:sp modelId="{428F370E-2267-492C-9E0A-04E861B83902}">
      <dsp:nvSpPr>
        <dsp:cNvPr id="0" name=""/>
        <dsp:cNvSpPr/>
      </dsp:nvSpPr>
      <dsp:spPr>
        <a:xfrm>
          <a:off x="1207583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أو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07583" y="0"/>
        <a:ext cx="1120694" cy="1062103"/>
      </dsp:txXfrm>
    </dsp:sp>
    <dsp:sp modelId="{814E352E-D43B-4ADF-8694-C0C4274AB4D3}">
      <dsp:nvSpPr>
        <dsp:cNvPr id="0" name=""/>
        <dsp:cNvSpPr/>
      </dsp:nvSpPr>
      <dsp:spPr>
        <a:xfrm>
          <a:off x="1319652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45911" y="1088362"/>
        <a:ext cx="844037" cy="2248705"/>
      </dsp:txXfrm>
    </dsp:sp>
    <dsp:sp modelId="{5252EA59-3F09-4CCC-8114-11EA6848A814}">
      <dsp:nvSpPr>
        <dsp:cNvPr id="0" name=""/>
        <dsp:cNvSpPr/>
      </dsp:nvSpPr>
      <dsp:spPr>
        <a:xfrm>
          <a:off x="2836" y="0"/>
          <a:ext cx="1120694" cy="354034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التفاح</a:t>
          </a:r>
          <a:endParaRPr lang="en-US" sz="32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36" y="0"/>
        <a:ext cx="1120694" cy="1062103"/>
      </dsp:txXfrm>
    </dsp:sp>
    <dsp:sp modelId="{CA46D131-27C8-4B25-A45B-DD3892AA816D}">
      <dsp:nvSpPr>
        <dsp:cNvPr id="0" name=""/>
        <dsp:cNvSpPr/>
      </dsp:nvSpPr>
      <dsp:spPr>
        <a:xfrm>
          <a:off x="114906" y="1062103"/>
          <a:ext cx="896555" cy="2301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0000"/>
                <a:hueOff val="-197058"/>
                <a:satOff val="2594"/>
                <a:lumOff val="155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-197058"/>
                <a:satOff val="2594"/>
                <a:lumOff val="155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-197058"/>
                <a:satOff val="2594"/>
                <a:lumOff val="155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1165" y="1088362"/>
        <a:ext cx="844037" cy="2248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540312" y="0"/>
          <a:ext cx="1287591" cy="3967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هل </a:t>
          </a:r>
        </a:p>
      </dsp:txBody>
      <dsp:txXfrm>
        <a:off x="5540312" y="0"/>
        <a:ext cx="1287591" cy="1190126"/>
      </dsp:txXfrm>
    </dsp:sp>
    <dsp:sp modelId="{571D4F22-B91D-4523-9A2A-91B1A2535B58}">
      <dsp:nvSpPr>
        <dsp:cNvPr id="0" name=""/>
        <dsp:cNvSpPr/>
      </dsp:nvSpPr>
      <dsp:spPr>
        <a:xfrm>
          <a:off x="5669071" y="1190126"/>
          <a:ext cx="1030073" cy="257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699241" y="1220296"/>
        <a:ext cx="969733" cy="2518267"/>
      </dsp:txXfrm>
    </dsp:sp>
    <dsp:sp modelId="{ABF43DF6-28C5-412C-81C4-6E4CFD017869}">
      <dsp:nvSpPr>
        <dsp:cNvPr id="0" name=""/>
        <dsp:cNvSpPr/>
      </dsp:nvSpPr>
      <dsp:spPr>
        <a:xfrm>
          <a:off x="4156151" y="0"/>
          <a:ext cx="1287591" cy="3967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تأكل</a:t>
          </a:r>
        </a:p>
      </dsp:txBody>
      <dsp:txXfrm>
        <a:off x="4156151" y="0"/>
        <a:ext cx="1287591" cy="1190126"/>
      </dsp:txXfrm>
    </dsp:sp>
    <dsp:sp modelId="{C4E96EE0-5722-4477-BA3A-58B467583E20}">
      <dsp:nvSpPr>
        <dsp:cNvPr id="0" name=""/>
        <dsp:cNvSpPr/>
      </dsp:nvSpPr>
      <dsp:spPr>
        <a:xfrm>
          <a:off x="4284910" y="1190126"/>
          <a:ext cx="1030073" cy="257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315080" y="1220296"/>
        <a:ext cx="969733" cy="2518267"/>
      </dsp:txXfrm>
    </dsp:sp>
    <dsp:sp modelId="{02EA50A7-419B-451C-9256-492B9B61EC0E}">
      <dsp:nvSpPr>
        <dsp:cNvPr id="0" name=""/>
        <dsp:cNvSpPr/>
      </dsp:nvSpPr>
      <dsp:spPr>
        <a:xfrm>
          <a:off x="2771990" y="0"/>
          <a:ext cx="1287591" cy="3967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اللحم</a:t>
          </a:r>
        </a:p>
      </dsp:txBody>
      <dsp:txXfrm>
        <a:off x="2771990" y="0"/>
        <a:ext cx="1287591" cy="1190126"/>
      </dsp:txXfrm>
    </dsp:sp>
    <dsp:sp modelId="{F8BFE4A3-81A1-4D79-BA4B-F9720FA3F87C}">
      <dsp:nvSpPr>
        <dsp:cNvPr id="0" name=""/>
        <dsp:cNvSpPr/>
      </dsp:nvSpPr>
      <dsp:spPr>
        <a:xfrm>
          <a:off x="2900749" y="1190126"/>
          <a:ext cx="1030073" cy="257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مفعول به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30919" y="1220296"/>
        <a:ext cx="969733" cy="2518267"/>
      </dsp:txXfrm>
    </dsp:sp>
    <dsp:sp modelId="{E1CEE5FE-3053-4DFA-8339-7C723F0BC44B}">
      <dsp:nvSpPr>
        <dsp:cNvPr id="0" name=""/>
        <dsp:cNvSpPr/>
      </dsp:nvSpPr>
      <dsp:spPr>
        <a:xfrm>
          <a:off x="1387830" y="0"/>
          <a:ext cx="1287591" cy="3967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أم </a:t>
          </a:r>
        </a:p>
      </dsp:txBody>
      <dsp:txXfrm>
        <a:off x="1387830" y="0"/>
        <a:ext cx="1287591" cy="1190126"/>
      </dsp:txXfrm>
    </dsp:sp>
    <dsp:sp modelId="{904BD40D-15DF-46C0-9463-A5DFD4ABCB3D}">
      <dsp:nvSpPr>
        <dsp:cNvPr id="0" name=""/>
        <dsp:cNvSpPr/>
      </dsp:nvSpPr>
      <dsp:spPr>
        <a:xfrm>
          <a:off x="1516589" y="1190126"/>
          <a:ext cx="1030073" cy="257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8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546759" y="1220296"/>
        <a:ext cx="969733" cy="2518267"/>
      </dsp:txXfrm>
    </dsp:sp>
    <dsp:sp modelId="{588D3E69-D2AE-4339-8D91-20C4F11A7360}">
      <dsp:nvSpPr>
        <dsp:cNvPr id="0" name=""/>
        <dsp:cNvSpPr/>
      </dsp:nvSpPr>
      <dsp:spPr>
        <a:xfrm>
          <a:off x="0" y="0"/>
          <a:ext cx="1287591" cy="3967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7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الدجاج</a:t>
          </a:r>
        </a:p>
      </dsp:txBody>
      <dsp:txXfrm>
        <a:off x="0" y="0"/>
        <a:ext cx="1287591" cy="1190126"/>
      </dsp:txXfrm>
    </dsp:sp>
    <dsp:sp modelId="{B696280B-3A4F-4FA5-8D54-B3B2D5745F6D}">
      <dsp:nvSpPr>
        <dsp:cNvPr id="0" name=""/>
        <dsp:cNvSpPr/>
      </dsp:nvSpPr>
      <dsp:spPr>
        <a:xfrm>
          <a:off x="132428" y="1190126"/>
          <a:ext cx="1030073" cy="25786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</a:p>
      </dsp:txBody>
      <dsp:txXfrm>
        <a:off x="162598" y="1220296"/>
        <a:ext cx="969733" cy="25182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050872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استمع</a:t>
          </a:r>
        </a:p>
      </dsp:txBody>
      <dsp:txXfrm>
        <a:off x="6050872" y="0"/>
        <a:ext cx="1125213" cy="1016383"/>
      </dsp:txXfrm>
    </dsp:sp>
    <dsp:sp modelId="{3F954458-D785-43FF-A3F5-9AFDFF2C6008}">
      <dsp:nvSpPr>
        <dsp:cNvPr id="0" name=""/>
        <dsp:cNvSpPr/>
      </dsp:nvSpPr>
      <dsp:spPr>
        <a:xfrm>
          <a:off x="6163393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189758" y="1042748"/>
        <a:ext cx="847441" cy="2149434"/>
      </dsp:txXfrm>
    </dsp:sp>
    <dsp:sp modelId="{20E147C9-C7D7-4837-A4BA-AFB78515B0B0}">
      <dsp:nvSpPr>
        <dsp:cNvPr id="0" name=""/>
        <dsp:cNvSpPr/>
      </dsp:nvSpPr>
      <dsp:spPr>
        <a:xfrm>
          <a:off x="4841267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841267" y="0"/>
        <a:ext cx="1125213" cy="1016383"/>
      </dsp:txXfrm>
    </dsp:sp>
    <dsp:sp modelId="{3935F582-7A7A-464E-9614-680947D7CACB}">
      <dsp:nvSpPr>
        <dsp:cNvPr id="0" name=""/>
        <dsp:cNvSpPr/>
      </dsp:nvSpPr>
      <dsp:spPr>
        <a:xfrm>
          <a:off x="4953788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42120"/>
                <a:satOff val="20000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542120"/>
                <a:satOff val="20000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80153" y="1042748"/>
        <a:ext cx="847441" cy="2149434"/>
      </dsp:txXfrm>
    </dsp:sp>
    <dsp:sp modelId="{01A9DF45-E1D4-3D43-B561-1C4CCD4CAA17}">
      <dsp:nvSpPr>
        <dsp:cNvPr id="0" name=""/>
        <dsp:cNvSpPr/>
      </dsp:nvSpPr>
      <dsp:spPr>
        <a:xfrm>
          <a:off x="3631662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631662" y="0"/>
        <a:ext cx="1125213" cy="1016383"/>
      </dsp:txXfrm>
    </dsp:sp>
    <dsp:sp modelId="{942C4504-62B7-456D-9671-F6BBBDFC78D7}">
      <dsp:nvSpPr>
        <dsp:cNvPr id="0" name=""/>
        <dsp:cNvSpPr/>
      </dsp:nvSpPr>
      <dsp:spPr>
        <a:xfrm>
          <a:off x="3744183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84240"/>
                <a:satOff val="40000"/>
                <a:lumOff val="-588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084240"/>
                <a:satOff val="40000"/>
                <a:lumOff val="-588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جرف جر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70548" y="1042748"/>
        <a:ext cx="847441" cy="2149434"/>
      </dsp:txXfrm>
    </dsp:sp>
    <dsp:sp modelId="{61754F19-6015-4156-A343-B79ED677FD2D}">
      <dsp:nvSpPr>
        <dsp:cNvPr id="0" name=""/>
        <dsp:cNvSpPr/>
      </dsp:nvSpPr>
      <dsp:spPr>
        <a:xfrm>
          <a:off x="2422057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الأب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22057" y="0"/>
        <a:ext cx="1125213" cy="1016383"/>
      </dsp:txXfrm>
    </dsp:sp>
    <dsp:sp modelId="{CA46D131-27C8-4B25-A45B-DD3892AA816D}">
      <dsp:nvSpPr>
        <dsp:cNvPr id="0" name=""/>
        <dsp:cNvSpPr/>
      </dsp:nvSpPr>
      <dsp:spPr>
        <a:xfrm>
          <a:off x="2534579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626359"/>
                <a:satOff val="60000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626359"/>
                <a:satOff val="60000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 مجرور بحرف الجر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560944" y="1042748"/>
        <a:ext cx="847441" cy="2149434"/>
      </dsp:txXfrm>
    </dsp:sp>
    <dsp:sp modelId="{A45FCBF1-E6A5-49E9-90CD-EAACEC9FC6A4}">
      <dsp:nvSpPr>
        <dsp:cNvPr id="0" name=""/>
        <dsp:cNvSpPr/>
      </dsp:nvSpPr>
      <dsp:spPr>
        <a:xfrm>
          <a:off x="1212452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12452" y="0"/>
        <a:ext cx="1125213" cy="1016383"/>
      </dsp:txXfrm>
    </dsp:sp>
    <dsp:sp modelId="{A68B174C-2686-4D77-8581-C7410E0C17EC}">
      <dsp:nvSpPr>
        <dsp:cNvPr id="0" name=""/>
        <dsp:cNvSpPr/>
      </dsp:nvSpPr>
      <dsp:spPr>
        <a:xfrm>
          <a:off x="1324974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168479"/>
                <a:satOff val="80000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168479"/>
                <a:satOff val="80000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51339" y="1042748"/>
        <a:ext cx="847441" cy="2149434"/>
      </dsp:txXfrm>
    </dsp:sp>
    <dsp:sp modelId="{B72793DD-AC85-46F4-B1CD-1A3B9FE555CB}">
      <dsp:nvSpPr>
        <dsp:cNvPr id="0" name=""/>
        <dsp:cNvSpPr/>
      </dsp:nvSpPr>
      <dsp:spPr>
        <a:xfrm>
          <a:off x="2848" y="0"/>
          <a:ext cx="1125213" cy="338794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المعلمة </a:t>
          </a:r>
          <a:endParaRPr lang="en-US" sz="3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848" y="0"/>
        <a:ext cx="1125213" cy="1016383"/>
      </dsp:txXfrm>
    </dsp:sp>
    <dsp:sp modelId="{37774061-90D1-412D-9BEA-16BE050CEB6B}">
      <dsp:nvSpPr>
        <dsp:cNvPr id="0" name=""/>
        <dsp:cNvSpPr/>
      </dsp:nvSpPr>
      <dsp:spPr>
        <a:xfrm>
          <a:off x="115369" y="1016383"/>
          <a:ext cx="900171" cy="22021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1734" y="1042748"/>
        <a:ext cx="847441" cy="2149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6181699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خرج</a:t>
          </a:r>
        </a:p>
      </dsp:txBody>
      <dsp:txXfrm>
        <a:off x="6181699" y="0"/>
        <a:ext cx="1149542" cy="1088773"/>
      </dsp:txXfrm>
    </dsp:sp>
    <dsp:sp modelId="{3F954458-D785-43FF-A3F5-9AFDFF2C6008}">
      <dsp:nvSpPr>
        <dsp:cNvPr id="0" name=""/>
        <dsp:cNvSpPr/>
      </dsp:nvSpPr>
      <dsp:spPr>
        <a:xfrm>
          <a:off x="6296654" y="1088773"/>
          <a:ext cx="919633" cy="2359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6323589" y="1115708"/>
        <a:ext cx="865763" cy="2305138"/>
      </dsp:txXfrm>
    </dsp:sp>
    <dsp:sp modelId="{20E147C9-C7D7-4837-A4BA-AFB78515B0B0}">
      <dsp:nvSpPr>
        <dsp:cNvPr id="0" name=""/>
        <dsp:cNvSpPr/>
      </dsp:nvSpPr>
      <dsp:spPr>
        <a:xfrm>
          <a:off x="4945941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</a:t>
          </a:r>
          <a:endParaRPr lang="en-US" sz="3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945941" y="0"/>
        <a:ext cx="1149542" cy="1088773"/>
      </dsp:txXfrm>
    </dsp:sp>
    <dsp:sp modelId="{3935F582-7A7A-464E-9614-680947D7CACB}">
      <dsp:nvSpPr>
        <dsp:cNvPr id="0" name=""/>
        <dsp:cNvSpPr/>
      </dsp:nvSpPr>
      <dsp:spPr>
        <a:xfrm>
          <a:off x="5060896" y="1089836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87831" y="1116771"/>
        <a:ext cx="865763" cy="1040396"/>
      </dsp:txXfrm>
    </dsp:sp>
    <dsp:sp modelId="{96CBAE6B-30E8-4C31-A75B-4876381DA7C2}">
      <dsp:nvSpPr>
        <dsp:cNvPr id="0" name=""/>
        <dsp:cNvSpPr/>
      </dsp:nvSpPr>
      <dsp:spPr>
        <a:xfrm>
          <a:off x="5060896" y="2352451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5087831" y="2379386"/>
        <a:ext cx="865763" cy="1040396"/>
      </dsp:txXfrm>
    </dsp:sp>
    <dsp:sp modelId="{01A9DF45-E1D4-3D43-B561-1C4CCD4CAA17}">
      <dsp:nvSpPr>
        <dsp:cNvPr id="0" name=""/>
        <dsp:cNvSpPr/>
      </dsp:nvSpPr>
      <dsp:spPr>
        <a:xfrm>
          <a:off x="3710183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و </a:t>
          </a:r>
          <a:endParaRPr lang="en-US" sz="3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710183" y="0"/>
        <a:ext cx="1149542" cy="1088773"/>
      </dsp:txXfrm>
    </dsp:sp>
    <dsp:sp modelId="{942C4504-62B7-456D-9671-F6BBBDFC78D7}">
      <dsp:nvSpPr>
        <dsp:cNvPr id="0" name=""/>
        <dsp:cNvSpPr/>
      </dsp:nvSpPr>
      <dsp:spPr>
        <a:xfrm>
          <a:off x="3825138" y="1088773"/>
          <a:ext cx="919633" cy="2359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852073" y="1115708"/>
        <a:ext cx="865763" cy="2305138"/>
      </dsp:txXfrm>
    </dsp:sp>
    <dsp:sp modelId="{61754F19-6015-4156-A343-B79ED677FD2D}">
      <dsp:nvSpPr>
        <dsp:cNvPr id="0" name=""/>
        <dsp:cNvSpPr/>
      </dsp:nvSpPr>
      <dsp:spPr>
        <a:xfrm>
          <a:off x="2474425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الزوجة </a:t>
          </a:r>
          <a:endParaRPr lang="en-US" sz="3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74425" y="0"/>
        <a:ext cx="1149542" cy="1088773"/>
      </dsp:txXfrm>
    </dsp:sp>
    <dsp:sp modelId="{CA46D131-27C8-4B25-A45B-DD3892AA816D}">
      <dsp:nvSpPr>
        <dsp:cNvPr id="0" name=""/>
        <dsp:cNvSpPr/>
      </dsp:nvSpPr>
      <dsp:spPr>
        <a:xfrm>
          <a:off x="2589380" y="1089836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16315" y="1116771"/>
        <a:ext cx="865763" cy="1040396"/>
      </dsp:txXfrm>
    </dsp:sp>
    <dsp:sp modelId="{9A4CE3AE-C240-499E-A730-7EA219D334CB}">
      <dsp:nvSpPr>
        <dsp:cNvPr id="0" name=""/>
        <dsp:cNvSpPr/>
      </dsp:nvSpPr>
      <dsp:spPr>
        <a:xfrm>
          <a:off x="2589380" y="2352451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616315" y="2379386"/>
        <a:ext cx="865763" cy="1040396"/>
      </dsp:txXfrm>
    </dsp:sp>
    <dsp:sp modelId="{A45FCBF1-E6A5-49E9-90CD-EAACEC9FC6A4}">
      <dsp:nvSpPr>
        <dsp:cNvPr id="0" name=""/>
        <dsp:cNvSpPr/>
      </dsp:nvSpPr>
      <dsp:spPr>
        <a:xfrm>
          <a:off x="1238667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من </a:t>
          </a:r>
          <a:endParaRPr lang="en-US" sz="3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238667" y="0"/>
        <a:ext cx="1149542" cy="1088773"/>
      </dsp:txXfrm>
    </dsp:sp>
    <dsp:sp modelId="{A68B174C-2686-4D77-8581-C7410E0C17EC}">
      <dsp:nvSpPr>
        <dsp:cNvPr id="0" name=""/>
        <dsp:cNvSpPr/>
      </dsp:nvSpPr>
      <dsp:spPr>
        <a:xfrm>
          <a:off x="1353621" y="1088773"/>
          <a:ext cx="919633" cy="2359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380556" y="1115708"/>
        <a:ext cx="865763" cy="2305138"/>
      </dsp:txXfrm>
    </dsp:sp>
    <dsp:sp modelId="{B72793DD-AC85-46F4-B1CD-1A3B9FE555CB}">
      <dsp:nvSpPr>
        <dsp:cNvPr id="0" name=""/>
        <dsp:cNvSpPr/>
      </dsp:nvSpPr>
      <dsp:spPr>
        <a:xfrm>
          <a:off x="2909" y="0"/>
          <a:ext cx="1149542" cy="36292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4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السيارة </a:t>
          </a:r>
          <a:endParaRPr lang="en-US" sz="34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909" y="0"/>
        <a:ext cx="1149542" cy="1088773"/>
      </dsp:txXfrm>
    </dsp:sp>
    <dsp:sp modelId="{37774061-90D1-412D-9BEA-16BE050CEB6B}">
      <dsp:nvSpPr>
        <dsp:cNvPr id="0" name=""/>
        <dsp:cNvSpPr/>
      </dsp:nvSpPr>
      <dsp:spPr>
        <a:xfrm>
          <a:off x="117863" y="1089836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4798" y="1116771"/>
        <a:ext cx="865763" cy="1040396"/>
      </dsp:txXfrm>
    </dsp:sp>
    <dsp:sp modelId="{79048608-FEC9-41AC-8923-80EB421464E4}">
      <dsp:nvSpPr>
        <dsp:cNvPr id="0" name=""/>
        <dsp:cNvSpPr/>
      </dsp:nvSpPr>
      <dsp:spPr>
        <a:xfrm>
          <a:off x="117863" y="2352451"/>
          <a:ext cx="919633" cy="10942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بـ(من)</a:t>
          </a:r>
          <a:endParaRPr lang="en-US" sz="25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144798" y="2379386"/>
        <a:ext cx="865763" cy="1040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0978-4A5F-4F94-B256-93C9C9301EA5}">
      <dsp:nvSpPr>
        <dsp:cNvPr id="0" name=""/>
        <dsp:cNvSpPr/>
      </dsp:nvSpPr>
      <dsp:spPr>
        <a:xfrm>
          <a:off x="5762322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دخل</a:t>
          </a:r>
        </a:p>
      </dsp:txBody>
      <dsp:txXfrm>
        <a:off x="5762322" y="0"/>
        <a:ext cx="1071555" cy="1096393"/>
      </dsp:txXfrm>
    </dsp:sp>
    <dsp:sp modelId="{571D4F22-B91D-4523-9A2A-91B1A2535B58}">
      <dsp:nvSpPr>
        <dsp:cNvPr id="0" name=""/>
        <dsp:cNvSpPr/>
      </dsp:nvSpPr>
      <dsp:spPr>
        <a:xfrm>
          <a:off x="5869477" y="1096393"/>
          <a:ext cx="857244" cy="2375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فعل</a:t>
          </a:r>
        </a:p>
      </dsp:txBody>
      <dsp:txXfrm>
        <a:off x="5894585" y="1121501"/>
        <a:ext cx="807028" cy="2325303"/>
      </dsp:txXfrm>
    </dsp:sp>
    <dsp:sp modelId="{ABF43DF6-28C5-412C-81C4-6E4CFD017869}">
      <dsp:nvSpPr>
        <dsp:cNvPr id="0" name=""/>
        <dsp:cNvSpPr/>
      </dsp:nvSpPr>
      <dsp:spPr>
        <a:xfrm>
          <a:off x="4610400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الطالب</a:t>
          </a:r>
        </a:p>
      </dsp:txBody>
      <dsp:txXfrm>
        <a:off x="4610400" y="0"/>
        <a:ext cx="1071555" cy="1096393"/>
      </dsp:txXfrm>
    </dsp:sp>
    <dsp:sp modelId="{C4E96EE0-5722-4477-BA3A-58B467583E20}">
      <dsp:nvSpPr>
        <dsp:cNvPr id="0" name=""/>
        <dsp:cNvSpPr/>
      </dsp:nvSpPr>
      <dsp:spPr>
        <a:xfrm>
          <a:off x="4717555" y="1097464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5111"/>
                <a:satOff val="-5097"/>
                <a:lumOff val="120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5111"/>
                <a:satOff val="-5097"/>
                <a:lumOff val="120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5111"/>
                <a:satOff val="-5097"/>
                <a:lumOff val="120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فاعل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42663" y="1122572"/>
        <a:ext cx="807028" cy="1051709"/>
      </dsp:txXfrm>
    </dsp:sp>
    <dsp:sp modelId="{FDC62BE3-DFD0-4D5A-9696-40A6B354E69E}">
      <dsp:nvSpPr>
        <dsp:cNvPr id="0" name=""/>
        <dsp:cNvSpPr/>
      </dsp:nvSpPr>
      <dsp:spPr>
        <a:xfrm>
          <a:off x="4717555" y="2368916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4742663" y="2394024"/>
        <a:ext cx="807028" cy="1051709"/>
      </dsp:txXfrm>
    </dsp:sp>
    <dsp:sp modelId="{02EA50A7-419B-451C-9256-492B9B61EC0E}">
      <dsp:nvSpPr>
        <dsp:cNvPr id="0" name=""/>
        <dsp:cNvSpPr/>
      </dsp:nvSpPr>
      <dsp:spPr>
        <a:xfrm>
          <a:off x="3458478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ثم</a:t>
          </a:r>
          <a:endParaRPr lang="ar-SA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458478" y="0"/>
        <a:ext cx="1071555" cy="1096393"/>
      </dsp:txXfrm>
    </dsp:sp>
    <dsp:sp modelId="{F8BFE4A3-81A1-4D79-BA4B-F9720FA3F87C}">
      <dsp:nvSpPr>
        <dsp:cNvPr id="0" name=""/>
        <dsp:cNvSpPr/>
      </dsp:nvSpPr>
      <dsp:spPr>
        <a:xfrm>
          <a:off x="3565633" y="1096393"/>
          <a:ext cx="857244" cy="2375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675334"/>
                <a:satOff val="-15291"/>
                <a:lumOff val="36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675334"/>
                <a:satOff val="-15291"/>
                <a:lumOff val="36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675334"/>
                <a:satOff val="-15291"/>
                <a:lumOff val="36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عطف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3590741" y="1121501"/>
        <a:ext cx="807028" cy="2325303"/>
      </dsp:txXfrm>
    </dsp:sp>
    <dsp:sp modelId="{E1CEE5FE-3053-4DFA-8339-7C723F0BC44B}">
      <dsp:nvSpPr>
        <dsp:cNvPr id="0" name=""/>
        <dsp:cNvSpPr/>
      </dsp:nvSpPr>
      <dsp:spPr>
        <a:xfrm>
          <a:off x="2306556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المعلم</a:t>
          </a:r>
          <a:endParaRPr lang="ar-SA" sz="31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306556" y="0"/>
        <a:ext cx="1071555" cy="1096393"/>
      </dsp:txXfrm>
    </dsp:sp>
    <dsp:sp modelId="{904BD40D-15DF-46C0-9463-A5DFD4ABCB3D}">
      <dsp:nvSpPr>
        <dsp:cNvPr id="0" name=""/>
        <dsp:cNvSpPr/>
      </dsp:nvSpPr>
      <dsp:spPr>
        <a:xfrm>
          <a:off x="2413711" y="1097464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معطوف عليه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38819" y="1122572"/>
        <a:ext cx="807028" cy="1051709"/>
      </dsp:txXfrm>
    </dsp:sp>
    <dsp:sp modelId="{303ECB64-9AC0-4600-82B5-0EE119E89731}">
      <dsp:nvSpPr>
        <dsp:cNvPr id="0" name=""/>
        <dsp:cNvSpPr/>
      </dsp:nvSpPr>
      <dsp:spPr>
        <a:xfrm>
          <a:off x="2413711" y="2368916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25556"/>
                <a:satOff val="-25486"/>
                <a:lumOff val="60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5556"/>
                <a:satOff val="-25486"/>
                <a:lumOff val="60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5556"/>
                <a:satOff val="-25486"/>
                <a:lumOff val="60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مرفوع</a:t>
          </a:r>
          <a:endParaRPr lang="en-US" sz="2300" kern="1200" dirty="0">
            <a:latin typeface="Sakkal Majalla" panose="02000000000000000000" pitchFamily="2" charset="-78"/>
            <a:ea typeface="Amiri" panose="00000500000000000000" pitchFamily="2" charset="-78"/>
            <a:cs typeface="Sakkal Majalla" panose="02000000000000000000" pitchFamily="2" charset="-78"/>
          </a:endParaRPr>
        </a:p>
      </dsp:txBody>
      <dsp:txXfrm>
        <a:off x="2438819" y="2394024"/>
        <a:ext cx="807028" cy="1051709"/>
      </dsp:txXfrm>
    </dsp:sp>
    <dsp:sp modelId="{74527BD2-109B-4018-84E5-F5A599F75077}">
      <dsp:nvSpPr>
        <dsp:cNvPr id="0" name=""/>
        <dsp:cNvSpPr/>
      </dsp:nvSpPr>
      <dsp:spPr>
        <a:xfrm>
          <a:off x="1154634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إلى</a:t>
          </a:r>
        </a:p>
      </dsp:txBody>
      <dsp:txXfrm>
        <a:off x="1154634" y="0"/>
        <a:ext cx="1071555" cy="1096393"/>
      </dsp:txXfrm>
    </dsp:sp>
    <dsp:sp modelId="{EFE74183-5BE9-4545-A262-F88F01632403}">
      <dsp:nvSpPr>
        <dsp:cNvPr id="0" name=""/>
        <dsp:cNvSpPr/>
      </dsp:nvSpPr>
      <dsp:spPr>
        <a:xfrm>
          <a:off x="1261789" y="1096393"/>
          <a:ext cx="857244" cy="2375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حرف جر</a:t>
          </a:r>
        </a:p>
      </dsp:txBody>
      <dsp:txXfrm>
        <a:off x="1286897" y="1121501"/>
        <a:ext cx="807028" cy="2325303"/>
      </dsp:txXfrm>
    </dsp:sp>
    <dsp:sp modelId="{6CBD108E-F796-4001-BFB3-1B92136E8BAB}">
      <dsp:nvSpPr>
        <dsp:cNvPr id="0" name=""/>
        <dsp:cNvSpPr/>
      </dsp:nvSpPr>
      <dsp:spPr>
        <a:xfrm>
          <a:off x="2712" y="0"/>
          <a:ext cx="1071555" cy="365464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الصف</a:t>
          </a:r>
        </a:p>
      </dsp:txBody>
      <dsp:txXfrm>
        <a:off x="2712" y="0"/>
        <a:ext cx="1071555" cy="1096393"/>
      </dsp:txXfrm>
    </dsp:sp>
    <dsp:sp modelId="{CB14FB9C-4EEA-4CB5-B7F1-BCE39A7FB3CB}">
      <dsp:nvSpPr>
        <dsp:cNvPr id="0" name=""/>
        <dsp:cNvSpPr/>
      </dsp:nvSpPr>
      <dsp:spPr>
        <a:xfrm>
          <a:off x="109867" y="1097464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575779"/>
                <a:satOff val="-35680"/>
                <a:lumOff val="84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575779"/>
                <a:satOff val="-35680"/>
                <a:lumOff val="84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575779"/>
                <a:satOff val="-35680"/>
                <a:lumOff val="84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اسم</a:t>
          </a:r>
        </a:p>
      </dsp:txBody>
      <dsp:txXfrm>
        <a:off x="134975" y="1122572"/>
        <a:ext cx="807028" cy="1051709"/>
      </dsp:txXfrm>
    </dsp:sp>
    <dsp:sp modelId="{9245C364-2EFA-42A7-9492-6AD57727898D}">
      <dsp:nvSpPr>
        <dsp:cNvPr id="0" name=""/>
        <dsp:cNvSpPr/>
      </dsp:nvSpPr>
      <dsp:spPr>
        <a:xfrm>
          <a:off x="109867" y="2368916"/>
          <a:ext cx="857244" cy="110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3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rPr>
            <a:t>مجرور بـ(إلى)</a:t>
          </a:r>
        </a:p>
      </dsp:txBody>
      <dsp:txXfrm>
        <a:off x="134975" y="2394024"/>
        <a:ext cx="807028" cy="1051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262S – Arabic Curriculum – Lecture No. </a:t>
            </a:r>
            <a:r>
              <a:rPr lang="ar-EG" sz="1800" b="1" dirty="0"/>
              <a:t>27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media</a:t>
            </a: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95596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microsoft.com/office/2007/relationships/hdphoto" Target="../media/hdphoto7.wdp"/><Relationship Id="rId23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microsoft.com/office/2007/relationships/hdphoto" Target="../media/hdphoto7.wdp"/><Relationship Id="rId23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7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9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3.png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24" Type="http://schemas.microsoft.com/office/2007/relationships/hdphoto" Target="../media/hdphoto11.wdp"/><Relationship Id="rId5" Type="http://schemas.openxmlformats.org/officeDocument/2006/relationships/image" Target="../media/image4.png"/><Relationship Id="rId15" Type="http://schemas.microsoft.com/office/2007/relationships/hdphoto" Target="../media/hdphoto7.wdp"/><Relationship Id="rId23" Type="http://schemas.openxmlformats.org/officeDocument/2006/relationships/image" Target="../media/image13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E39096-6A70-D036-9005-94AC3572C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العَطْف</a:t>
            </a:r>
            <a:br>
              <a:rPr lang="ar-EG" dirty="0"/>
            </a:br>
            <a:r>
              <a:rPr lang="en-US" dirty="0"/>
              <a:t>Conjunction</a:t>
            </a:r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847526"/>
            <a:ext cx="12039600" cy="1167012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مثال٤: يحب الأخ الصغيـر البـرتقال أو التفاح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200" y="2641600"/>
          <a:ext cx="7150100" cy="3540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80961" y="1949224"/>
            <a:ext cx="4511039" cy="22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648533" y="1784422"/>
            <a:ext cx="4543467" cy="31025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6" y="1016000"/>
            <a:ext cx="8616247" cy="923722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هل تأكل اللحم أم الدجاج؟ 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588455"/>
          <a:ext cx="6831573" cy="396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6" y="848099"/>
            <a:ext cx="11854374" cy="1166439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مثال٦: استمع الطالب إلى الأب والمعلمة 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7626" y="2768599"/>
          <a:ext cx="7178934" cy="338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16559" y="2210482"/>
            <a:ext cx="4675442" cy="22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13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(2)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Case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80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14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en-US" sz="4000" dirty="0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041" y="3469781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5426" y="2222365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80364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204622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10673600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404F9A5-E907-8B4D-A771-80024EF87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78" y="2223375"/>
            <a:ext cx="2222500" cy="3327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030C243-047A-5A40-BEF7-1038E678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620" y="3471242"/>
            <a:ext cx="2222500" cy="3327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9665151-856F-104B-BD34-2D22A855CCF4}"/>
              </a:ext>
            </a:extLst>
          </p:cNvPr>
          <p:cNvSpPr txBox="1"/>
          <p:nvPr/>
        </p:nvSpPr>
        <p:spPr>
          <a:xfrm>
            <a:off x="3430232" y="6201173"/>
            <a:ext cx="513709" cy="519351"/>
          </a:xfrm>
          <a:prstGeom prst="ellipse">
            <a:avLst/>
          </a:prstGeom>
          <a:solidFill>
            <a:srgbClr val="76BC0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4</a:t>
            </a:r>
            <a:endParaRPr lang="tr-TR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5D1366-5A7F-F64D-AA67-5055D3A381A2}"/>
              </a:ext>
            </a:extLst>
          </p:cNvPr>
          <p:cNvGrpSpPr/>
          <p:nvPr/>
        </p:nvGrpSpPr>
        <p:grpSpPr>
          <a:xfrm>
            <a:off x="2756711" y="4154018"/>
            <a:ext cx="1849141" cy="1398713"/>
            <a:chOff x="10454389" y="813418"/>
            <a:chExt cx="1849141" cy="13987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E4F360-3D90-5F43-9EF7-6A83440D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642" b="89457" l="71246" r="97125"/>
                      </a14:imgEffect>
                    </a14:imgLayer>
                  </a14:imgProps>
                </a:ext>
              </a:extLst>
            </a:blip>
            <a:srcRect l="71560" t="71875" b="9275"/>
            <a:stretch/>
          </p:blipFill>
          <p:spPr>
            <a:xfrm>
              <a:off x="10609548" y="1089415"/>
              <a:ext cx="1693982" cy="112271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B86143-496E-2B46-803A-F85A160681C6}"/>
                </a:ext>
              </a:extLst>
            </p:cNvPr>
            <p:cNvSpPr txBox="1"/>
            <p:nvPr/>
          </p:nvSpPr>
          <p:spPr>
            <a:xfrm>
              <a:off x="10454389" y="81341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9A6B5-E728-E94B-861A-1977BB70F59F}"/>
              </a:ext>
            </a:extLst>
          </p:cNvPr>
          <p:cNvGrpSpPr/>
          <p:nvPr/>
        </p:nvGrpSpPr>
        <p:grpSpPr>
          <a:xfrm>
            <a:off x="10201509" y="4930249"/>
            <a:ext cx="1835613" cy="1158909"/>
            <a:chOff x="10201509" y="4930249"/>
            <a:chExt cx="1835613" cy="11589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677D68-7796-CF45-8197-BB1547DB4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8735" r="30087" b="51425"/>
            <a:stretch/>
          </p:blipFill>
          <p:spPr>
            <a:xfrm>
              <a:off x="10201509" y="4930249"/>
              <a:ext cx="1835613" cy="115890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EBC5EE-275C-4A48-B953-52C47A16FD40}"/>
                </a:ext>
              </a:extLst>
            </p:cNvPr>
            <p:cNvSpPr txBox="1"/>
            <p:nvPr/>
          </p:nvSpPr>
          <p:spPr>
            <a:xfrm>
              <a:off x="10609545" y="5489980"/>
              <a:ext cx="1127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20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2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2BFE7-5361-7D4A-8DC5-4674D5A58706}"/>
              </a:ext>
            </a:extLst>
          </p:cNvPr>
          <p:cNvGrpSpPr/>
          <p:nvPr/>
        </p:nvGrpSpPr>
        <p:grpSpPr>
          <a:xfrm>
            <a:off x="5489512" y="4547979"/>
            <a:ext cx="1074249" cy="1015324"/>
            <a:chOff x="9435857" y="1369673"/>
            <a:chExt cx="1309984" cy="98616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79DC263-EBE8-B547-AE27-5E2CD36AF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750" b="91875" l="40203" r="71622"/>
                      </a14:imgEffect>
                    </a14:imgLayer>
                  </a14:imgProps>
                </a:ext>
              </a:extLst>
            </a:blip>
            <a:srcRect l="41060" t="49815" r="29072" b="8174"/>
            <a:stretch/>
          </p:blipFill>
          <p:spPr>
            <a:xfrm>
              <a:off x="9435857" y="1369673"/>
              <a:ext cx="1309984" cy="98616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9D8FD0-56B4-3243-BEC0-CB0FEC466224}"/>
                </a:ext>
              </a:extLst>
            </p:cNvPr>
            <p:cNvSpPr txBox="1"/>
            <p:nvPr/>
          </p:nvSpPr>
          <p:spPr>
            <a:xfrm>
              <a:off x="9556418" y="1720794"/>
              <a:ext cx="977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16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2F9F52F-7EBB-A54A-907E-1A9B3B23B958}"/>
              </a:ext>
            </a:extLst>
          </p:cNvPr>
          <p:cNvSpPr txBox="1"/>
          <p:nvPr/>
        </p:nvSpPr>
        <p:spPr>
          <a:xfrm>
            <a:off x="5742162" y="6201173"/>
            <a:ext cx="513709" cy="519351"/>
          </a:xfrm>
          <a:prstGeom prst="ellipse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3</a:t>
            </a:r>
            <a:endParaRPr lang="tr-TR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B2E4E1-43D5-F34F-A29A-A959EFC9AC5D}"/>
              </a:ext>
            </a:extLst>
          </p:cNvPr>
          <p:cNvSpPr txBox="1"/>
          <p:nvPr/>
        </p:nvSpPr>
        <p:spPr>
          <a:xfrm>
            <a:off x="89610" y="110869"/>
            <a:ext cx="19889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Locations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2CA029-EC7E-3041-AE4F-59E8B8652E27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2792074" y="1593889"/>
            <a:ext cx="2606030" cy="6698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4A51683-CBF6-AD4F-8EF6-94F2C1B7FA29}"/>
              </a:ext>
            </a:extLst>
          </p:cNvPr>
          <p:cNvSpPr txBox="1"/>
          <p:nvPr/>
        </p:nvSpPr>
        <p:spPr>
          <a:xfrm>
            <a:off x="51707" y="766704"/>
            <a:ext cx="198896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Conjunctive noun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معطوف عليه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6F9A771-8BB4-3F4C-A2F7-526B4B96EFA4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1046190" y="1597701"/>
            <a:ext cx="3195512" cy="866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C9CDD9-8E55-A14C-A78D-AC3EF1E62D15}"/>
              </a:ext>
            </a:extLst>
          </p:cNvPr>
          <p:cNvSpPr txBox="1"/>
          <p:nvPr/>
        </p:nvSpPr>
        <p:spPr>
          <a:xfrm>
            <a:off x="2074766" y="762892"/>
            <a:ext cx="1434616" cy="830997"/>
          </a:xfrm>
          <a:prstGeom prst="rect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Conjunction</a:t>
            </a:r>
          </a:p>
          <a:p>
            <a:pPr algn="ctr"/>
            <a:r>
              <a:rPr lang="ar-SA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عطف</a:t>
            </a:r>
            <a:endParaRPr lang="tr-TR" sz="24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Circular Arrow 73">
            <a:extLst>
              <a:ext uri="{FF2B5EF4-FFF2-40B4-BE49-F238E27FC236}">
                <a16:creationId xmlns:a16="http://schemas.microsoft.com/office/drawing/2014/main" id="{A74FDAD2-9062-454E-9B0F-D7429AAAAE34}"/>
              </a:ext>
            </a:extLst>
          </p:cNvPr>
          <p:cNvSpPr/>
          <p:nvPr/>
        </p:nvSpPr>
        <p:spPr>
          <a:xfrm>
            <a:off x="3661258" y="786207"/>
            <a:ext cx="4943591" cy="4144042"/>
          </a:xfrm>
          <a:prstGeom prst="circularArrow">
            <a:avLst>
              <a:gd name="adj1" fmla="val 3133"/>
              <a:gd name="adj2" fmla="val 844839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567" y="2232639"/>
            <a:ext cx="2222500" cy="3327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10196039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DFBA3F6-2C2E-1945-B133-3113D910E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735" y="3527167"/>
            <a:ext cx="2222500" cy="3327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81A13F6-1D18-254A-8537-383191A67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3839" y="2251425"/>
            <a:ext cx="2222500" cy="33274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1882D7A-8B02-E748-A89A-D7C64BED02FC}"/>
              </a:ext>
            </a:extLst>
          </p:cNvPr>
          <p:cNvGrpSpPr/>
          <p:nvPr/>
        </p:nvGrpSpPr>
        <p:grpSpPr>
          <a:xfrm>
            <a:off x="8053941" y="4154018"/>
            <a:ext cx="1458007" cy="1639826"/>
            <a:chOff x="9756771" y="1780168"/>
            <a:chExt cx="1597029" cy="179023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D204F12-C368-0545-8CD5-AC24109E4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214" b="89286" l="65250" r="99000"/>
                      </a14:imgEffect>
                    </a14:imgLayer>
                  </a14:imgProps>
                </a:ext>
              </a:extLst>
            </a:blip>
            <a:srcRect l="65375" t="44490" b="9389"/>
            <a:stretch/>
          </p:blipFill>
          <p:spPr>
            <a:xfrm>
              <a:off x="9797121" y="2123267"/>
              <a:ext cx="1556679" cy="144713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F9E5C44-2A7C-2049-ABA6-89DBBDD7FBD2}"/>
                </a:ext>
              </a:extLst>
            </p:cNvPr>
            <p:cNvSpPr txBox="1"/>
            <p:nvPr/>
          </p:nvSpPr>
          <p:spPr>
            <a:xfrm>
              <a:off x="9756771" y="178016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82ECEF-15BB-414B-A63B-9C0DDF0C9EA9}"/>
              </a:ext>
            </a:extLst>
          </p:cNvPr>
          <p:cNvGrpSpPr/>
          <p:nvPr/>
        </p:nvGrpSpPr>
        <p:grpSpPr>
          <a:xfrm>
            <a:off x="9435857" y="4574734"/>
            <a:ext cx="2805857" cy="1562852"/>
            <a:chOff x="6767174" y="1886375"/>
            <a:chExt cx="2805857" cy="156285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8FBD72D-8883-A74F-9961-011D4913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72078" r="52892" b="7284"/>
            <a:stretch/>
          </p:blipFill>
          <p:spPr>
            <a:xfrm>
              <a:off x="6767174" y="2219947"/>
              <a:ext cx="2805857" cy="1229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C26327-1B1D-1844-84A4-3D8881405B3B}"/>
                </a:ext>
              </a:extLst>
            </p:cNvPr>
            <p:cNvSpPr txBox="1"/>
            <p:nvPr/>
          </p:nvSpPr>
          <p:spPr>
            <a:xfrm>
              <a:off x="7663831" y="18863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06F427-BE6E-874D-918F-7F9AFEE1EE82}"/>
              </a:ext>
            </a:extLst>
          </p:cNvPr>
          <p:cNvSpPr txBox="1"/>
          <p:nvPr/>
        </p:nvSpPr>
        <p:spPr>
          <a:xfrm>
            <a:off x="8207484" y="6201173"/>
            <a:ext cx="513709" cy="519351"/>
          </a:xfrm>
          <a:prstGeom prst="ellipse">
            <a:avLst/>
          </a:prstGeom>
          <a:solidFill>
            <a:srgbClr val="0B0D08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>
                <a:solidFill>
                  <a:schemeClr val="bg1"/>
                </a:solidFill>
              </a:rPr>
              <a:t>2</a:t>
            </a:r>
            <a:endParaRPr lang="tr-TR" b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288A9C-8B8B-6846-A1E5-0D327A7E1583}"/>
              </a:ext>
            </a:extLst>
          </p:cNvPr>
          <p:cNvGrpSpPr/>
          <p:nvPr/>
        </p:nvGrpSpPr>
        <p:grpSpPr>
          <a:xfrm>
            <a:off x="9747131" y="4547979"/>
            <a:ext cx="2566771" cy="1474171"/>
            <a:chOff x="9021651" y="185859"/>
            <a:chExt cx="2657828" cy="152781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DF1E7BF-8F6A-4E4F-8C17-54809ABA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9643" b="87500" l="0" r="68250"/>
                      </a14:imgEffect>
                    </a14:imgLayer>
                  </a14:imgProps>
                </a:ext>
              </a:extLst>
            </a:blip>
            <a:srcRect t="50000" r="31817" b="13704"/>
            <a:stretch/>
          </p:blipFill>
          <p:spPr>
            <a:xfrm>
              <a:off x="9021651" y="726215"/>
              <a:ext cx="2657828" cy="987456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6D2B04-C04D-8D46-B53D-119CB3941147}"/>
                </a:ext>
              </a:extLst>
            </p:cNvPr>
            <p:cNvSpPr txBox="1"/>
            <p:nvPr/>
          </p:nvSpPr>
          <p:spPr>
            <a:xfrm>
              <a:off x="9845457" y="1858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2E84777-E6CB-DB42-AA7D-711A30F776D4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C663B7-589E-DD4C-B168-80A59C8BB7A2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5EE55E-0C66-D144-97A4-6F2035E29CBC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477292-292E-D74E-9514-DD4E0932F1FA}"/>
              </a:ext>
            </a:extLst>
          </p:cNvPr>
          <p:cNvSpPr txBox="1"/>
          <p:nvPr/>
        </p:nvSpPr>
        <p:spPr>
          <a:xfrm>
            <a:off x="1401576" y="2428687"/>
            <a:ext cx="15878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527BBB-70E4-7E4A-967E-87BC7F2B0BC1}"/>
              </a:ext>
            </a:extLst>
          </p:cNvPr>
          <p:cNvCxnSpPr>
            <a:cxnSpLocks/>
            <a:endCxn id="47" idx="2"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0EAADFD-E803-7043-A5AB-0E768AE4A48D}"/>
              </a:ext>
            </a:extLst>
          </p:cNvPr>
          <p:cNvSpPr/>
          <p:nvPr/>
        </p:nvSpPr>
        <p:spPr>
          <a:xfrm>
            <a:off x="4641989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sp>
        <p:nvSpPr>
          <p:cNvPr id="73" name="Left-Right Arrow 72">
            <a:extLst>
              <a:ext uri="{FF2B5EF4-FFF2-40B4-BE49-F238E27FC236}">
                <a16:creationId xmlns:a16="http://schemas.microsoft.com/office/drawing/2014/main" id="{04092908-42CA-EC4A-9944-17D6A1017705}"/>
              </a:ext>
            </a:extLst>
          </p:cNvPr>
          <p:cNvSpPr/>
          <p:nvPr/>
        </p:nvSpPr>
        <p:spPr>
          <a:xfrm>
            <a:off x="6748455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0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04336 -0.236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23 L -0.1819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54 L -0.03294 -0.24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2 L -0.39609 -0.0009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78 L 0.00924 -0.25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7252 -0.00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2149 -0.2569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59" grpId="0" animBg="1"/>
      <p:bldP spid="63" grpId="0" animBg="1"/>
      <p:bldP spid="68" grpId="0" animBg="1"/>
      <p:bldP spid="70" grpId="0" animBg="1"/>
      <p:bldP spid="72" grpId="0" animBg="1"/>
      <p:bldP spid="74" grpId="0" animBg="1"/>
      <p:bldP spid="82" grpId="0" animBg="1"/>
      <p:bldP spid="47" grpId="0" animBg="1"/>
      <p:bldP spid="48" grpId="0" animBg="1"/>
      <p:bldP spid="49" grpId="0" animBg="1"/>
      <p:bldP spid="50" grpId="0" animBg="1"/>
      <p:bldP spid="9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33985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339859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369423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74744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747442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497943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244009" y="3088039"/>
            <a:ext cx="2594042" cy="795072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244010" y="4453375"/>
            <a:ext cx="2594042" cy="795071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244010" y="5831394"/>
            <a:ext cx="2594042" cy="657184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38052" y="3497943"/>
            <a:ext cx="407583" cy="13405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38052" y="3497943"/>
            <a:ext cx="407583" cy="26840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6F2ADF4-30A3-C54A-B3E8-5F55A964106C}"/>
              </a:ext>
            </a:extLst>
          </p:cNvPr>
          <p:cNvSpPr/>
          <p:nvPr/>
        </p:nvSpPr>
        <p:spPr>
          <a:xfrm>
            <a:off x="7270686" y="3075356"/>
            <a:ext cx="2023626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Conjunctive noun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المعطوف عليه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BA8AF99-A07B-C644-AACC-548FC565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92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  <p:bldP spid="16" grpId="0" animBg="1"/>
      <p:bldP spid="19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769"/>
            <a:ext cx="1219200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خرج الزوج والزوجة من السيارة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6948" y="2552700"/>
          <a:ext cx="7334152" cy="3629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048585" y="1740988"/>
            <a:ext cx="4143414" cy="322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342708" y="2070100"/>
            <a:ext cx="4845944" cy="258027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0" y="966584"/>
            <a:ext cx="8730094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مثال٢: دخل الطالب ثم المعلم إلى الصف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3510" y="2527300"/>
          <a:ext cx="6836590" cy="3654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17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21227497">
            <a:off x="7093778" y="2215859"/>
            <a:ext cx="4998186" cy="3329463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317228"/>
            <a:ext cx="10796116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الكتاب والقلم على المكتب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248193" y="1642791"/>
          <a:ext cx="6844937" cy="521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3631EF-2465-1044-940B-79207C906EBC}"/>
              </a:ext>
            </a:extLst>
          </p:cNvPr>
          <p:cNvSpPr txBox="1">
            <a:spLocks/>
          </p:cNvSpPr>
          <p:nvPr/>
        </p:nvSpPr>
        <p:spPr>
          <a:xfrm>
            <a:off x="8825246" y="557882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18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8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" y="821462"/>
            <a:ext cx="12026900" cy="1193076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يحب الأخ الصغيـر البـرتقال أو التفاح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9632" y="2475915"/>
          <a:ext cx="7140667" cy="334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80961" y="2475915"/>
            <a:ext cx="4511039" cy="22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855F7-40AF-4771-A995-84CEBBC7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86D754-C544-6C49-B46F-0A2B578682C3}"/>
              </a:ext>
            </a:extLst>
          </p:cNvPr>
          <p:cNvGraphicFramePr/>
          <p:nvPr/>
        </p:nvGraphicFramePr>
        <p:xfrm>
          <a:off x="0" y="0"/>
          <a:ext cx="12191999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3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FA8C50-82C1-0849-8A95-E95533BE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3FA8C50-82C1-0849-8A95-E95533BE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40F2A-0DE9-5E4D-8331-4166D7236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01340F2A-0DE9-5E4D-8331-4166D7236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3782FA-77D8-0540-8BFC-934370A40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3782FA-77D8-0540-8BFC-934370A406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805EE0-D468-EE4D-B8A8-CBB2F162C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50805EE0-D468-EE4D-B8A8-CBB2F162C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D955E0C-8A10-7549-A0D9-4071F3733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D955E0C-8A10-7549-A0D9-4071F3733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D6600E-29B9-F040-9AE0-6342ADD28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4AD6600E-29B9-F040-9AE0-6342ADD28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9DF2D4-2F4D-6542-884E-6D5F0D71D8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CD9DF2D4-2F4D-6542-884E-6D5F0D71D8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A128B-19DD-9A46-A719-6F14E8ED3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38EA128B-19DD-9A46-A719-6F14E8ED3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8D337-D4C1-8045-B667-5A6AA83C6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478D337-D4C1-8045-B667-5A6AA83C6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648533" y="1784422"/>
            <a:ext cx="4543467" cy="31025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68" y="93897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هل تأكل اللحم أم الدجاج؟ 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6" y="2264899"/>
          <a:ext cx="7056655" cy="3917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0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8151"/>
            <a:ext cx="117348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مثال٦: استمع الطالب إلى الأب والمعلمة 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70200"/>
          <a:ext cx="6896100" cy="331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16559" y="2210482"/>
            <a:ext cx="4675442" cy="22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22</a:t>
            </a:fld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  <a:t>(3) </a:t>
            </a:r>
            <a:r>
              <a:rPr lang="en-US" sz="1500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err="1">
                <a:latin typeface="Sakkal Majalla" panose="02000000000000000000" pitchFamily="2" charset="-78"/>
                <a:cs typeface="Sakkal Majalla" panose="02000000000000000000" pitchFamily="2" charset="-78"/>
              </a:rPr>
              <a:t>Marking</a:t>
            </a:r>
            <a:br>
              <a:rPr lang="tr-TR" sz="1500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15000">
                <a:latin typeface="Sakkal Majalla" panose="02000000000000000000" pitchFamily="2" charset="-78"/>
                <a:cs typeface="Sakkal Majalla" panose="02000000000000000000" pitchFamily="2" charset="-78"/>
              </a:rPr>
              <a:t>العلامة</a:t>
            </a:r>
            <a:endParaRPr lang="tr-TR" sz="150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381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23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en-US" sz="4000" dirty="0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041" y="3469781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5426" y="2222365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80364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204622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10673600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404F9A5-E907-8B4D-A771-80024EF87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78" y="2223375"/>
            <a:ext cx="2222500" cy="3327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030C243-047A-5A40-BEF7-1038E678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620" y="3471242"/>
            <a:ext cx="2222500" cy="3327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9665151-856F-104B-BD34-2D22A855CCF4}"/>
              </a:ext>
            </a:extLst>
          </p:cNvPr>
          <p:cNvSpPr txBox="1"/>
          <p:nvPr/>
        </p:nvSpPr>
        <p:spPr>
          <a:xfrm>
            <a:off x="3430232" y="6201173"/>
            <a:ext cx="513709" cy="519351"/>
          </a:xfrm>
          <a:prstGeom prst="ellipse">
            <a:avLst/>
          </a:prstGeom>
          <a:solidFill>
            <a:srgbClr val="76BC0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4</a:t>
            </a:r>
            <a:endParaRPr lang="tr-TR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5D1366-5A7F-F64D-AA67-5055D3A381A2}"/>
              </a:ext>
            </a:extLst>
          </p:cNvPr>
          <p:cNvGrpSpPr/>
          <p:nvPr/>
        </p:nvGrpSpPr>
        <p:grpSpPr>
          <a:xfrm>
            <a:off x="2756711" y="4154018"/>
            <a:ext cx="1849141" cy="1398713"/>
            <a:chOff x="10454389" y="813418"/>
            <a:chExt cx="1849141" cy="13987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E4F360-3D90-5F43-9EF7-6A83440D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642" b="89457" l="71246" r="97125"/>
                      </a14:imgEffect>
                    </a14:imgLayer>
                  </a14:imgProps>
                </a:ext>
              </a:extLst>
            </a:blip>
            <a:srcRect l="71560" t="71875" b="9275"/>
            <a:stretch/>
          </p:blipFill>
          <p:spPr>
            <a:xfrm>
              <a:off x="10609548" y="1089415"/>
              <a:ext cx="1693982" cy="112271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B86143-496E-2B46-803A-F85A160681C6}"/>
                </a:ext>
              </a:extLst>
            </p:cNvPr>
            <p:cNvSpPr txBox="1"/>
            <p:nvPr/>
          </p:nvSpPr>
          <p:spPr>
            <a:xfrm>
              <a:off x="10454389" y="81341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9A6B5-E728-E94B-861A-1977BB70F59F}"/>
              </a:ext>
            </a:extLst>
          </p:cNvPr>
          <p:cNvGrpSpPr/>
          <p:nvPr/>
        </p:nvGrpSpPr>
        <p:grpSpPr>
          <a:xfrm>
            <a:off x="10201509" y="4930249"/>
            <a:ext cx="1835613" cy="1158909"/>
            <a:chOff x="10201509" y="4930249"/>
            <a:chExt cx="1835613" cy="11589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677D68-7796-CF45-8197-BB1547DB4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8735" r="30087" b="51425"/>
            <a:stretch/>
          </p:blipFill>
          <p:spPr>
            <a:xfrm>
              <a:off x="10201509" y="4930249"/>
              <a:ext cx="1835613" cy="115890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EBC5EE-275C-4A48-B953-52C47A16FD40}"/>
                </a:ext>
              </a:extLst>
            </p:cNvPr>
            <p:cNvSpPr txBox="1"/>
            <p:nvPr/>
          </p:nvSpPr>
          <p:spPr>
            <a:xfrm>
              <a:off x="10609545" y="5489980"/>
              <a:ext cx="1127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20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2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2BFE7-5361-7D4A-8DC5-4674D5A58706}"/>
              </a:ext>
            </a:extLst>
          </p:cNvPr>
          <p:cNvGrpSpPr/>
          <p:nvPr/>
        </p:nvGrpSpPr>
        <p:grpSpPr>
          <a:xfrm>
            <a:off x="5489512" y="4547979"/>
            <a:ext cx="1074249" cy="1015324"/>
            <a:chOff x="9435857" y="1369673"/>
            <a:chExt cx="1309984" cy="98616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79DC263-EBE8-B547-AE27-5E2CD36AF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750" b="91875" l="40203" r="71622"/>
                      </a14:imgEffect>
                    </a14:imgLayer>
                  </a14:imgProps>
                </a:ext>
              </a:extLst>
            </a:blip>
            <a:srcRect l="41060" t="49815" r="29072" b="8174"/>
            <a:stretch/>
          </p:blipFill>
          <p:spPr>
            <a:xfrm>
              <a:off x="9435857" y="1369673"/>
              <a:ext cx="1309984" cy="98616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9D8FD0-56B4-3243-BEC0-CB0FEC466224}"/>
                </a:ext>
              </a:extLst>
            </p:cNvPr>
            <p:cNvSpPr txBox="1"/>
            <p:nvPr/>
          </p:nvSpPr>
          <p:spPr>
            <a:xfrm>
              <a:off x="9556418" y="1720794"/>
              <a:ext cx="977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16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2F9F52F-7EBB-A54A-907E-1A9B3B23B958}"/>
              </a:ext>
            </a:extLst>
          </p:cNvPr>
          <p:cNvSpPr txBox="1"/>
          <p:nvPr/>
        </p:nvSpPr>
        <p:spPr>
          <a:xfrm>
            <a:off x="5742162" y="6201173"/>
            <a:ext cx="513709" cy="519351"/>
          </a:xfrm>
          <a:prstGeom prst="ellipse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3</a:t>
            </a:r>
            <a:endParaRPr lang="tr-TR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B2E4E1-43D5-F34F-A29A-A959EFC9AC5D}"/>
              </a:ext>
            </a:extLst>
          </p:cNvPr>
          <p:cNvSpPr txBox="1"/>
          <p:nvPr/>
        </p:nvSpPr>
        <p:spPr>
          <a:xfrm>
            <a:off x="89610" y="110869"/>
            <a:ext cx="19889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Locations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2CA029-EC7E-3041-AE4F-59E8B8652E27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2773229" y="1593889"/>
            <a:ext cx="2624874" cy="6698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4A51683-CBF6-AD4F-8EF6-94F2C1B7FA29}"/>
              </a:ext>
            </a:extLst>
          </p:cNvPr>
          <p:cNvSpPr txBox="1"/>
          <p:nvPr/>
        </p:nvSpPr>
        <p:spPr>
          <a:xfrm>
            <a:off x="104205" y="766704"/>
            <a:ext cx="193646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Conjunctive noun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معطوف عليه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6F9A771-8BB4-3F4C-A2F7-526B4B96EFA4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1072439" y="1597701"/>
            <a:ext cx="3169262" cy="866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C9CDD9-8E55-A14C-A78D-AC3EF1E62D15}"/>
              </a:ext>
            </a:extLst>
          </p:cNvPr>
          <p:cNvSpPr txBox="1"/>
          <p:nvPr/>
        </p:nvSpPr>
        <p:spPr>
          <a:xfrm>
            <a:off x="2074766" y="762892"/>
            <a:ext cx="1396926" cy="830997"/>
          </a:xfrm>
          <a:prstGeom prst="rect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Conjunction</a:t>
            </a:r>
          </a:p>
          <a:p>
            <a:pPr algn="ctr"/>
            <a:r>
              <a:rPr lang="ar-SA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عطف</a:t>
            </a:r>
            <a:endParaRPr lang="tr-TR" sz="24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Circular Arrow 73">
            <a:extLst>
              <a:ext uri="{FF2B5EF4-FFF2-40B4-BE49-F238E27FC236}">
                <a16:creationId xmlns:a16="http://schemas.microsoft.com/office/drawing/2014/main" id="{A74FDAD2-9062-454E-9B0F-D7429AAAAE34}"/>
              </a:ext>
            </a:extLst>
          </p:cNvPr>
          <p:cNvSpPr/>
          <p:nvPr/>
        </p:nvSpPr>
        <p:spPr>
          <a:xfrm>
            <a:off x="3661258" y="786207"/>
            <a:ext cx="4943591" cy="4144042"/>
          </a:xfrm>
          <a:prstGeom prst="circularArrow">
            <a:avLst>
              <a:gd name="adj1" fmla="val 3133"/>
              <a:gd name="adj2" fmla="val 844839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567" y="2232639"/>
            <a:ext cx="2222500" cy="3327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10196039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DFBA3F6-2C2E-1945-B133-3113D910E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735" y="3527167"/>
            <a:ext cx="2222500" cy="3327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81A13F6-1D18-254A-8537-383191A67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3839" y="2251425"/>
            <a:ext cx="2222500" cy="33274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1882D7A-8B02-E748-A89A-D7C64BED02FC}"/>
              </a:ext>
            </a:extLst>
          </p:cNvPr>
          <p:cNvGrpSpPr/>
          <p:nvPr/>
        </p:nvGrpSpPr>
        <p:grpSpPr>
          <a:xfrm>
            <a:off x="8053941" y="4154018"/>
            <a:ext cx="1458007" cy="1639826"/>
            <a:chOff x="9756771" y="1780168"/>
            <a:chExt cx="1597029" cy="179023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D204F12-C368-0545-8CD5-AC24109E4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214" b="89286" l="65250" r="99000"/>
                      </a14:imgEffect>
                    </a14:imgLayer>
                  </a14:imgProps>
                </a:ext>
              </a:extLst>
            </a:blip>
            <a:srcRect l="65375" t="44490" b="9389"/>
            <a:stretch/>
          </p:blipFill>
          <p:spPr>
            <a:xfrm>
              <a:off x="9797121" y="2123267"/>
              <a:ext cx="1556679" cy="144713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F9E5C44-2A7C-2049-ABA6-89DBBDD7FBD2}"/>
                </a:ext>
              </a:extLst>
            </p:cNvPr>
            <p:cNvSpPr txBox="1"/>
            <p:nvPr/>
          </p:nvSpPr>
          <p:spPr>
            <a:xfrm>
              <a:off x="9756771" y="178016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82ECEF-15BB-414B-A63B-9C0DDF0C9EA9}"/>
              </a:ext>
            </a:extLst>
          </p:cNvPr>
          <p:cNvGrpSpPr/>
          <p:nvPr/>
        </p:nvGrpSpPr>
        <p:grpSpPr>
          <a:xfrm>
            <a:off x="9435857" y="4574734"/>
            <a:ext cx="2805857" cy="1562852"/>
            <a:chOff x="6767174" y="1886375"/>
            <a:chExt cx="2805857" cy="156285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8FBD72D-8883-A74F-9961-011D4913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72078" r="52892" b="7284"/>
            <a:stretch/>
          </p:blipFill>
          <p:spPr>
            <a:xfrm>
              <a:off x="6767174" y="2219947"/>
              <a:ext cx="2805857" cy="1229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C26327-1B1D-1844-84A4-3D8881405B3B}"/>
                </a:ext>
              </a:extLst>
            </p:cNvPr>
            <p:cNvSpPr txBox="1"/>
            <p:nvPr/>
          </p:nvSpPr>
          <p:spPr>
            <a:xfrm>
              <a:off x="7663831" y="18863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06F427-BE6E-874D-918F-7F9AFEE1EE82}"/>
              </a:ext>
            </a:extLst>
          </p:cNvPr>
          <p:cNvSpPr txBox="1"/>
          <p:nvPr/>
        </p:nvSpPr>
        <p:spPr>
          <a:xfrm>
            <a:off x="8207484" y="6201173"/>
            <a:ext cx="513709" cy="519351"/>
          </a:xfrm>
          <a:prstGeom prst="ellipse">
            <a:avLst/>
          </a:prstGeom>
          <a:solidFill>
            <a:srgbClr val="0B0D08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>
                <a:solidFill>
                  <a:schemeClr val="bg1"/>
                </a:solidFill>
              </a:rPr>
              <a:t>2</a:t>
            </a:r>
            <a:endParaRPr lang="tr-TR" b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288A9C-8B8B-6846-A1E5-0D327A7E1583}"/>
              </a:ext>
            </a:extLst>
          </p:cNvPr>
          <p:cNvGrpSpPr/>
          <p:nvPr/>
        </p:nvGrpSpPr>
        <p:grpSpPr>
          <a:xfrm>
            <a:off x="9747131" y="4547979"/>
            <a:ext cx="2566771" cy="1474171"/>
            <a:chOff x="9021651" y="185859"/>
            <a:chExt cx="2657828" cy="152781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DF1E7BF-8F6A-4E4F-8C17-54809ABA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9643" b="87500" l="0" r="68250"/>
                      </a14:imgEffect>
                    </a14:imgLayer>
                  </a14:imgProps>
                </a:ext>
              </a:extLst>
            </a:blip>
            <a:srcRect t="50000" r="31817" b="13704"/>
            <a:stretch/>
          </p:blipFill>
          <p:spPr>
            <a:xfrm>
              <a:off x="9021651" y="726215"/>
              <a:ext cx="2657828" cy="987456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6D2B04-C04D-8D46-B53D-119CB3941147}"/>
                </a:ext>
              </a:extLst>
            </p:cNvPr>
            <p:cNvSpPr txBox="1"/>
            <p:nvPr/>
          </p:nvSpPr>
          <p:spPr>
            <a:xfrm>
              <a:off x="9845457" y="1858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2E84777-E6CB-DB42-AA7D-711A30F776D4}"/>
              </a:ext>
            </a:extLst>
          </p:cNvPr>
          <p:cNvSpPr txBox="1"/>
          <p:nvPr/>
        </p:nvSpPr>
        <p:spPr>
          <a:xfrm>
            <a:off x="52876" y="1892219"/>
            <a:ext cx="160056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(2) </a:t>
            </a:r>
            <a:r>
              <a:rPr lang="tr-TR" sz="2400" b="1" dirty="0" err="1">
                <a:solidFill>
                  <a:srgbClr val="FF0000"/>
                </a:solidFill>
              </a:rPr>
              <a:t>Cases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C663B7-589E-DD4C-B168-80A59C8BB7A2}"/>
              </a:ext>
            </a:extLst>
          </p:cNvPr>
          <p:cNvSpPr txBox="1"/>
          <p:nvPr/>
        </p:nvSpPr>
        <p:spPr>
          <a:xfrm>
            <a:off x="165238" y="3894027"/>
            <a:ext cx="128701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Genetive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مجرور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5EE55E-0C66-D144-97A4-6F2035E29CBC}"/>
              </a:ext>
            </a:extLst>
          </p:cNvPr>
          <p:cNvSpPr txBox="1"/>
          <p:nvPr/>
        </p:nvSpPr>
        <p:spPr>
          <a:xfrm>
            <a:off x="862794" y="3158727"/>
            <a:ext cx="128701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Accusative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منصوب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477292-292E-D74E-9514-DD4E0932F1FA}"/>
              </a:ext>
            </a:extLst>
          </p:cNvPr>
          <p:cNvSpPr txBox="1"/>
          <p:nvPr/>
        </p:nvSpPr>
        <p:spPr>
          <a:xfrm>
            <a:off x="1401576" y="2428687"/>
            <a:ext cx="13125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Nominative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مرفوع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E527BBB-70E4-7E4A-967E-87BC7F2B0BC1}"/>
              </a:ext>
            </a:extLst>
          </p:cNvPr>
          <p:cNvCxnSpPr>
            <a:cxnSpLocks/>
            <a:endCxn id="47" idx="2"/>
          </p:cNvCxnSpPr>
          <p:nvPr/>
        </p:nvCxnSpPr>
        <p:spPr>
          <a:xfrm flipH="1" flipV="1">
            <a:off x="853156" y="2353884"/>
            <a:ext cx="1618650" cy="2159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0EAADFD-E803-7043-A5AB-0E768AE4A48D}"/>
              </a:ext>
            </a:extLst>
          </p:cNvPr>
          <p:cNvSpPr/>
          <p:nvPr/>
        </p:nvSpPr>
        <p:spPr>
          <a:xfrm>
            <a:off x="4641989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sp>
        <p:nvSpPr>
          <p:cNvPr id="73" name="Left-Right Arrow 72">
            <a:extLst>
              <a:ext uri="{FF2B5EF4-FFF2-40B4-BE49-F238E27FC236}">
                <a16:creationId xmlns:a16="http://schemas.microsoft.com/office/drawing/2014/main" id="{04092908-42CA-EC4A-9944-17D6A1017705}"/>
              </a:ext>
            </a:extLst>
          </p:cNvPr>
          <p:cNvSpPr/>
          <p:nvPr/>
        </p:nvSpPr>
        <p:spPr>
          <a:xfrm>
            <a:off x="6748455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42AC9E-B687-0847-AA69-735CE94A5B39}"/>
              </a:ext>
            </a:extLst>
          </p:cNvPr>
          <p:cNvSpPr txBox="1"/>
          <p:nvPr/>
        </p:nvSpPr>
        <p:spPr>
          <a:xfrm>
            <a:off x="32722" y="5235315"/>
            <a:ext cx="200172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(3) </a:t>
            </a:r>
            <a:r>
              <a:rPr lang="tr-TR" sz="2400" b="1" dirty="0" err="1">
                <a:solidFill>
                  <a:srgbClr val="FF0000"/>
                </a:solidFill>
              </a:rPr>
              <a:t>Markings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80B1C3-5D84-B24C-9A38-F9B55C36B72A}"/>
              </a:ext>
            </a:extLst>
          </p:cNvPr>
          <p:cNvSpPr txBox="1"/>
          <p:nvPr/>
        </p:nvSpPr>
        <p:spPr>
          <a:xfrm>
            <a:off x="70511" y="5917827"/>
            <a:ext cx="87421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Kasra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الكسرة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64951A-B725-0C4E-A8D9-A2427015138A}"/>
              </a:ext>
            </a:extLst>
          </p:cNvPr>
          <p:cNvSpPr txBox="1"/>
          <p:nvPr/>
        </p:nvSpPr>
        <p:spPr>
          <a:xfrm>
            <a:off x="996369" y="5917827"/>
            <a:ext cx="8001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Fatha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الفتحة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0B729B1-005B-8B46-BB3B-FAB2E9895EAD}"/>
              </a:ext>
            </a:extLst>
          </p:cNvPr>
          <p:cNvSpPr txBox="1"/>
          <p:nvPr/>
        </p:nvSpPr>
        <p:spPr>
          <a:xfrm>
            <a:off x="1848176" y="5899918"/>
            <a:ext cx="950915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Damma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الضمة 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006B24F-E01F-CC4E-98D1-4C2C0274F883}"/>
              </a:ext>
            </a:extLst>
          </p:cNvPr>
          <p:cNvCxnSpPr>
            <a:cxnSpLocks/>
            <a:stCxn id="59" idx="0"/>
            <a:endCxn id="54" idx="3"/>
          </p:cNvCxnSpPr>
          <p:nvPr/>
        </p:nvCxnSpPr>
        <p:spPr>
          <a:xfrm flipH="1" flipV="1">
            <a:off x="2034442" y="5466148"/>
            <a:ext cx="1652645" cy="735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7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04336 -0.236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23 L -0.1819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54 L -0.03294 -0.24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2 L -0.39609 -0.0009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78 L 0.00924 -0.25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7252 -0.008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2149 -0.2569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59" grpId="0" animBg="1"/>
      <p:bldP spid="63" grpId="0" animBg="1"/>
      <p:bldP spid="68" grpId="0" animBg="1"/>
      <p:bldP spid="70" grpId="0" animBg="1"/>
      <p:bldP spid="72" grpId="0" animBg="1"/>
      <p:bldP spid="74" grpId="0" animBg="1"/>
      <p:bldP spid="82" grpId="0" animBg="1"/>
      <p:bldP spid="47" grpId="0" animBg="1"/>
      <p:bldP spid="48" grpId="0" animBg="1"/>
      <p:bldP spid="49" grpId="0" animBg="1"/>
      <p:bldP spid="50" grpId="0" animBg="1"/>
      <p:bldP spid="9" grpId="0" animBg="1"/>
      <p:bldP spid="73" grpId="0" animBg="1"/>
      <p:bldP spid="54" grpId="0" animBg="1"/>
      <p:bldP spid="55" grpId="0" animBg="1"/>
      <p:bldP spid="77" grpId="0" animBg="1"/>
      <p:bldP spid="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AD841AF4-A33A-374A-A596-C97A3B3B861C}"/>
              </a:ext>
            </a:extLst>
          </p:cNvPr>
          <p:cNvSpPr/>
          <p:nvPr/>
        </p:nvSpPr>
        <p:spPr>
          <a:xfrm>
            <a:off x="5812666" y="1339859"/>
            <a:ext cx="91440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102180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5137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142939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9F25FE8-DF8A-6540-8D35-B2293131F5BE}"/>
              </a:ext>
            </a:extLst>
          </p:cNvPr>
          <p:cNvSpPr/>
          <p:nvPr/>
        </p:nvSpPr>
        <p:spPr>
          <a:xfrm>
            <a:off x="4887950" y="142939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الحالة</a:t>
            </a: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Case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B3F0B43-4087-A648-8408-E3CD611A1AA9}"/>
              </a:ext>
            </a:extLst>
          </p:cNvPr>
          <p:cNvCxnSpPr>
            <a:cxnSpLocks/>
          </p:cNvCxnSpPr>
          <p:nvPr/>
        </p:nvCxnSpPr>
        <p:spPr>
          <a:xfrm flipH="1">
            <a:off x="6824207" y="3179891"/>
            <a:ext cx="4121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0742B9C8-6141-714E-B45A-A31693958439}"/>
              </a:ext>
            </a:extLst>
          </p:cNvPr>
          <p:cNvSpPr/>
          <p:nvPr/>
        </p:nvSpPr>
        <p:spPr>
          <a:xfrm>
            <a:off x="4897180" y="275730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nominative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مرفوع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9010E72-B244-AD49-8F75-A215F54CBEC3}"/>
              </a:ext>
            </a:extLst>
          </p:cNvPr>
          <p:cNvSpPr/>
          <p:nvPr/>
        </p:nvSpPr>
        <p:spPr>
          <a:xfrm>
            <a:off x="4897180" y="41353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accusative </a:t>
            </a: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منصوب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088EB955-0002-F04D-9503-82C74032C024}"/>
              </a:ext>
            </a:extLst>
          </p:cNvPr>
          <p:cNvSpPr/>
          <p:nvPr/>
        </p:nvSpPr>
        <p:spPr>
          <a:xfrm>
            <a:off x="4897180" y="551334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genitive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مجرور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BD581F-00C5-A64E-B2D3-854D8561F43F}"/>
              </a:ext>
            </a:extLst>
          </p:cNvPr>
          <p:cNvCxnSpPr>
            <a:cxnSpLocks/>
          </p:cNvCxnSpPr>
          <p:nvPr/>
        </p:nvCxnSpPr>
        <p:spPr>
          <a:xfrm flipH="1">
            <a:off x="6824207" y="3179891"/>
            <a:ext cx="421427" cy="14999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B0CD202-5CEA-1445-927C-F8821CC0967B}"/>
              </a:ext>
            </a:extLst>
          </p:cNvPr>
          <p:cNvCxnSpPr>
            <a:cxnSpLocks/>
          </p:cNvCxnSpPr>
          <p:nvPr/>
        </p:nvCxnSpPr>
        <p:spPr>
          <a:xfrm flipH="1">
            <a:off x="6824207" y="3179891"/>
            <a:ext cx="421427" cy="28652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7FFED307-A384-604B-A084-37E1F01AEEFC}"/>
              </a:ext>
            </a:extLst>
          </p:cNvPr>
          <p:cNvSpPr/>
          <p:nvPr/>
        </p:nvSpPr>
        <p:spPr>
          <a:xfrm>
            <a:off x="3509932" y="1021806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48454" y="0"/>
                </a:moveTo>
                <a:lnTo>
                  <a:pt x="2348454" y="203791"/>
                </a:lnTo>
                <a:lnTo>
                  <a:pt x="0" y="203791"/>
                </a:lnTo>
                <a:lnTo>
                  <a:pt x="0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8FF0715-34E2-B84B-B7EC-0932EFB77964}"/>
              </a:ext>
            </a:extLst>
          </p:cNvPr>
          <p:cNvSpPr/>
          <p:nvPr/>
        </p:nvSpPr>
        <p:spPr>
          <a:xfrm>
            <a:off x="2539496" y="1429390"/>
            <a:ext cx="1940871" cy="970434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Marking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العلامة</a:t>
            </a: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A1808C3F-B165-9449-8F96-E39B31F2B56D}"/>
              </a:ext>
            </a:extLst>
          </p:cNvPr>
          <p:cNvSpPr/>
          <p:nvPr/>
        </p:nvSpPr>
        <p:spPr>
          <a:xfrm>
            <a:off x="2560161" y="2757304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Damma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الضمة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8B0CF0F1-FF8A-004C-8ED7-2F64C54AD14A}"/>
              </a:ext>
            </a:extLst>
          </p:cNvPr>
          <p:cNvSpPr/>
          <p:nvPr/>
        </p:nvSpPr>
        <p:spPr>
          <a:xfrm>
            <a:off x="2560161" y="4135323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FatHa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الفتحة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0C8F15E4-19D6-CD46-B180-BF885EB97F9B}"/>
              </a:ext>
            </a:extLst>
          </p:cNvPr>
          <p:cNvSpPr/>
          <p:nvPr/>
        </p:nvSpPr>
        <p:spPr>
          <a:xfrm>
            <a:off x="2560161" y="5513341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Kasra</a:t>
            </a: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 </a:t>
            </a:r>
            <a:endParaRPr lang="ar-SA" sz="28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lvl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الكسرة</a:t>
            </a:r>
            <a:endParaRPr lang="en-US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CF25FE-DA1E-F04A-AA90-0376C459CCA1}"/>
              </a:ext>
            </a:extLst>
          </p:cNvPr>
          <p:cNvCxnSpPr>
            <a:cxnSpLocks/>
          </p:cNvCxnSpPr>
          <p:nvPr/>
        </p:nvCxnSpPr>
        <p:spPr>
          <a:xfrm flipH="1" flipV="1">
            <a:off x="4480367" y="3198869"/>
            <a:ext cx="40758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336317F-E69F-E24C-9B50-4A3EE51EF934}"/>
              </a:ext>
            </a:extLst>
          </p:cNvPr>
          <p:cNvCxnSpPr>
            <a:cxnSpLocks/>
          </p:cNvCxnSpPr>
          <p:nvPr/>
        </p:nvCxnSpPr>
        <p:spPr>
          <a:xfrm flipH="1">
            <a:off x="4480367" y="4668049"/>
            <a:ext cx="3873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D132032-571E-104D-8A69-4040C9F6C90E}"/>
              </a:ext>
            </a:extLst>
          </p:cNvPr>
          <p:cNvCxnSpPr>
            <a:cxnSpLocks/>
          </p:cNvCxnSpPr>
          <p:nvPr/>
        </p:nvCxnSpPr>
        <p:spPr>
          <a:xfrm flipH="1">
            <a:off x="4480367" y="5988862"/>
            <a:ext cx="41681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reeform 29">
            <a:extLst>
              <a:ext uri="{FF2B5EF4-FFF2-40B4-BE49-F238E27FC236}">
                <a16:creationId xmlns:a16="http://schemas.microsoft.com/office/drawing/2014/main" id="{44996F11-6500-9142-A4A6-EFCFAE37703C}"/>
              </a:ext>
            </a:extLst>
          </p:cNvPr>
          <p:cNvSpPr/>
          <p:nvPr/>
        </p:nvSpPr>
        <p:spPr>
          <a:xfrm>
            <a:off x="7261543" y="2757303"/>
            <a:ext cx="2023626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Conjunctive noun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المعطوف عليه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Slide Number Placeholder 2">
            <a:extLst>
              <a:ext uri="{FF2B5EF4-FFF2-40B4-BE49-F238E27FC236}">
                <a16:creationId xmlns:a16="http://schemas.microsoft.com/office/drawing/2014/main" id="{1282B4B4-9CAB-2349-A103-A86FB4DD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1520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1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41182"/>
            <a:ext cx="11734801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خرج الزوجُ والزوجةُ من السيارةِ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2895600"/>
          <a:ext cx="7251701" cy="3311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475771" y="1712661"/>
            <a:ext cx="3716227" cy="28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6CBAE6B-30E8-4C31-A75B-4876381DA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4EBF1C5-1540-435F-A0B1-2CA5698C6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64EBF1C5-1540-435F-A0B1-2CA5698C6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9A4CE3AE-C240-499E-A730-7EA219D33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20F5C3-E21B-44F0-8A71-83B899829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F20F5C3-E21B-44F0-8A71-83B899829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79048608-FEC9-41AC-8923-80EB42146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763E24-9BE4-49D3-AC51-6223496D4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C4763E24-9BE4-49D3-AC51-6223496D4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132847" y="1965848"/>
            <a:ext cx="5041737" cy="2684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966584"/>
            <a:ext cx="8832588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مثال٢: دخل الطالبُ ثم المعلمُ إلى الصفِّ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0199" y="2717800"/>
          <a:ext cx="6540501" cy="346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9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DC62BE3-DFD0-4D5A-9696-40A6B354E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864DB-7C57-49C6-B826-B2FC7E2AEE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1D7864DB-7C57-49C6-B826-B2FC7E2AEE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303ECB64-9AC0-4600-82B5-0EE119E89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24525C-9641-49C1-8D4F-26EF22CCF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A24525C-9641-49C1-8D4F-26EF22CCF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9245C364-2EFA-42A7-9492-6AD577278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7B9020-20BE-460E-8E1C-257FE7B13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177B9020-20BE-460E-8E1C-257FE7B13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21227497">
            <a:off x="7093778" y="2086651"/>
            <a:ext cx="4998186" cy="3329463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4" y="317228"/>
            <a:ext cx="10796116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الكتابُ والقلمُ على المكتبِ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19920" y="1642791"/>
          <a:ext cx="7004779" cy="5240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76FEB0-0A87-F64B-B6B0-04DBDB8614C5}"/>
              </a:ext>
            </a:extLst>
          </p:cNvPr>
          <p:cNvSpPr txBox="1">
            <a:spLocks/>
          </p:cNvSpPr>
          <p:nvPr/>
        </p:nvSpPr>
        <p:spPr>
          <a:xfrm>
            <a:off x="8825246" y="557882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3" y="787400"/>
            <a:ext cx="12035247" cy="12271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مثال٤: يحب الأخُ الصغيـرُ البـرتقالَ أو التفاحَ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6753" y="2635024"/>
          <a:ext cx="7247347" cy="318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80961" y="2635024"/>
            <a:ext cx="4511039" cy="22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3A5837EE-284B-46E7-A2ED-C8232927C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428F370E-2267-492C-9E0A-04E861B83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252EA59-3F09-4CCC-8114-11EA6848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ADF27CF8-FD36-4B91-91E8-CED31AE3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AAABF41-835B-4291-B24E-5FB1B0AEC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73AD4C3-E858-47D5-953C-4D094437D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A18DDA-2850-431C-98B4-B39D71E0A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FEA18DDA-2850-431C-98B4-B39D71E0A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F8041367-9252-40E0-93B8-63F21838C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B948D5-14F5-48D0-8354-22F5FFC8EB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5DB948D5-14F5-48D0-8354-22F5FFC8EB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E987A14F-8199-43FB-9908-450D604EA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8287AD67-01E4-45D5-944A-767444F23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20F30F-116C-4654-B613-280F2ED81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420F30F-116C-4654-B613-280F2ED81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814E352E-D43B-4ADF-8694-C0C4274AB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657CE6E0-EA99-408A-AF3B-77368A091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6B0DBDF-2230-44E4-A6DD-46DD9BEC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>
                                            <p:graphicEl>
                                              <a:dgm id="{16B0DBDF-2230-44E4-A6DD-46DD9BEC0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648533" y="1784422"/>
            <a:ext cx="4543467" cy="310254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45" y="1001784"/>
            <a:ext cx="8616246" cy="782638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مثال٥: هل تأكل اللحمَ أم الدجاجَ؟ 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7357" y="2667000"/>
          <a:ext cx="6837043" cy="351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24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588D3E69-D2AE-4339-8D91-20C4F11A7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CC473F7-D1CF-4EF0-BF1E-F810CB330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CE1D66-CC1C-4214-B441-943D9623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3ECE1D66-CC1C-4214-B441-943D9623A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B696280B-3A4F-4FA5-8D54-B3B2D5745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E1D4998C-3DA0-401D-AA5C-730AB8333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FF52ED-3B76-4D2D-BAFE-37BFA3186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14FF52ED-3B76-4D2D-BAFE-37BFA3186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70EF0-670C-4979-B362-9953FD78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04549CA-6F6B-5B44-A263-9040017788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1pPr>
            <a:lvl2pPr marL="6858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يخرج الأب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الابن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الولد يأكل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يشرب كثيراً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يخرج الأب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يدخل الابن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الكتاب على المكتب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القلم على الطاولة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تذهب البنت إلى المدرسة </a:t>
            </a:r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</a:t>
            </a:r>
            <a:r>
              <a:rPr lang="ar-SA" sz="5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إلى البيت</a:t>
            </a:r>
            <a:endParaRPr lang="tr-TR" sz="5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E4DAA4E-0E1F-FC4B-9260-14A811209BC4}"/>
              </a:ext>
            </a:extLst>
          </p:cNvPr>
          <p:cNvSpPr/>
          <p:nvPr/>
        </p:nvSpPr>
        <p:spPr>
          <a:xfrm>
            <a:off x="5532329" y="7515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6" name="Curved Down Arrow 5">
            <a:extLst>
              <a:ext uri="{FF2B5EF4-FFF2-40B4-BE49-F238E27FC236}">
                <a16:creationId xmlns:a16="http://schemas.microsoft.com/office/drawing/2014/main" id="{8FADC4F4-20A8-8744-A653-A6026012EF72}"/>
              </a:ext>
            </a:extLst>
          </p:cNvPr>
          <p:cNvSpPr/>
          <p:nvPr/>
        </p:nvSpPr>
        <p:spPr>
          <a:xfrm flipH="1">
            <a:off x="5058427" y="7098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9698C-210D-D047-AC11-FDDE805216A5}"/>
              </a:ext>
            </a:extLst>
          </p:cNvPr>
          <p:cNvSpPr/>
          <p:nvPr/>
        </p:nvSpPr>
        <p:spPr>
          <a:xfrm>
            <a:off x="5736921" y="413359"/>
            <a:ext cx="876821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087C8-1541-C444-9912-0CDED2B08BF5}"/>
              </a:ext>
            </a:extLst>
          </p:cNvPr>
          <p:cNvSpPr/>
          <p:nvPr/>
        </p:nvSpPr>
        <p:spPr>
          <a:xfrm>
            <a:off x="4371584" y="413359"/>
            <a:ext cx="1014607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9" name="Curved Down Arrow 8">
            <a:extLst>
              <a:ext uri="{FF2B5EF4-FFF2-40B4-BE49-F238E27FC236}">
                <a16:creationId xmlns:a16="http://schemas.microsoft.com/office/drawing/2014/main" id="{834EF324-A770-6D45-A2B6-CCB48F0ECBDA}"/>
              </a:ext>
            </a:extLst>
          </p:cNvPr>
          <p:cNvSpPr/>
          <p:nvPr/>
        </p:nvSpPr>
        <p:spPr>
          <a:xfrm>
            <a:off x="6160718" y="1417528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F2A4DCE4-C85B-5648-BF83-DA2185E2477C}"/>
              </a:ext>
            </a:extLst>
          </p:cNvPr>
          <p:cNvSpPr/>
          <p:nvPr/>
        </p:nvSpPr>
        <p:spPr>
          <a:xfrm flipH="1">
            <a:off x="5686816" y="1413352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40308-FD9D-524B-8797-7FDE691469C1}"/>
              </a:ext>
            </a:extLst>
          </p:cNvPr>
          <p:cNvSpPr/>
          <p:nvPr/>
        </p:nvSpPr>
        <p:spPr>
          <a:xfrm>
            <a:off x="6365310" y="1755731"/>
            <a:ext cx="974942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9654B1-06A6-2D4B-93BE-32AD9EFF7411}"/>
              </a:ext>
            </a:extLst>
          </p:cNvPr>
          <p:cNvSpPr/>
          <p:nvPr/>
        </p:nvSpPr>
        <p:spPr>
          <a:xfrm>
            <a:off x="4791207" y="1755731"/>
            <a:ext cx="1223374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7DFD9F16-0122-C548-A623-D80585B78E01}"/>
              </a:ext>
            </a:extLst>
          </p:cNvPr>
          <p:cNvSpPr/>
          <p:nvPr/>
        </p:nvSpPr>
        <p:spPr>
          <a:xfrm>
            <a:off x="6150280" y="2847582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4" name="Curved Down Arrow 13">
            <a:extLst>
              <a:ext uri="{FF2B5EF4-FFF2-40B4-BE49-F238E27FC236}">
                <a16:creationId xmlns:a16="http://schemas.microsoft.com/office/drawing/2014/main" id="{910E584E-2820-9548-A233-D48890B9DADC}"/>
              </a:ext>
            </a:extLst>
          </p:cNvPr>
          <p:cNvSpPr/>
          <p:nvPr/>
        </p:nvSpPr>
        <p:spPr>
          <a:xfrm flipH="1">
            <a:off x="5676378" y="284340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411699-8EA3-E348-AF81-5EFDABC75CCF}"/>
              </a:ext>
            </a:extLst>
          </p:cNvPr>
          <p:cNvSpPr/>
          <p:nvPr/>
        </p:nvSpPr>
        <p:spPr>
          <a:xfrm>
            <a:off x="6354872" y="3185785"/>
            <a:ext cx="2125249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FE4BE0-843A-1D44-911C-25F1A69C346A}"/>
              </a:ext>
            </a:extLst>
          </p:cNvPr>
          <p:cNvSpPr/>
          <p:nvPr/>
        </p:nvSpPr>
        <p:spPr>
          <a:xfrm>
            <a:off x="3770335" y="3185785"/>
            <a:ext cx="2233808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7" name="Curved Down Arrow 16">
            <a:extLst>
              <a:ext uri="{FF2B5EF4-FFF2-40B4-BE49-F238E27FC236}">
                <a16:creationId xmlns:a16="http://schemas.microsoft.com/office/drawing/2014/main" id="{05D095DE-6EB0-F14A-873E-F7EE62406009}"/>
              </a:ext>
            </a:extLst>
          </p:cNvPr>
          <p:cNvSpPr/>
          <p:nvPr/>
        </p:nvSpPr>
        <p:spPr>
          <a:xfrm>
            <a:off x="5951951" y="413985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8" name="Curved Down Arrow 17">
            <a:extLst>
              <a:ext uri="{FF2B5EF4-FFF2-40B4-BE49-F238E27FC236}">
                <a16:creationId xmlns:a16="http://schemas.microsoft.com/office/drawing/2014/main" id="{C5EB0E66-EF55-AA49-8FB7-A0B76678FE49}"/>
              </a:ext>
            </a:extLst>
          </p:cNvPr>
          <p:cNvSpPr/>
          <p:nvPr/>
        </p:nvSpPr>
        <p:spPr>
          <a:xfrm flipH="1">
            <a:off x="5478049" y="4135674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1C09A-92D5-2843-87E5-752FF57641AD}"/>
              </a:ext>
            </a:extLst>
          </p:cNvPr>
          <p:cNvSpPr/>
          <p:nvPr/>
        </p:nvSpPr>
        <p:spPr>
          <a:xfrm>
            <a:off x="6156543" y="4478053"/>
            <a:ext cx="3739019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AE36FF-4753-DF41-9B0A-55FED2C5E3A1}"/>
              </a:ext>
            </a:extLst>
          </p:cNvPr>
          <p:cNvSpPr/>
          <p:nvPr/>
        </p:nvSpPr>
        <p:spPr>
          <a:xfrm>
            <a:off x="2267212" y="4478053"/>
            <a:ext cx="3538602" cy="638827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1" name="Curved Down Arrow 20">
            <a:extLst>
              <a:ext uri="{FF2B5EF4-FFF2-40B4-BE49-F238E27FC236}">
                <a16:creationId xmlns:a16="http://schemas.microsoft.com/office/drawing/2014/main" id="{252AB433-5BC3-7A4C-9178-3A814A4CD400}"/>
              </a:ext>
            </a:extLst>
          </p:cNvPr>
          <p:cNvSpPr/>
          <p:nvPr/>
        </p:nvSpPr>
        <p:spPr>
          <a:xfrm>
            <a:off x="4724400" y="5448816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2" name="Curved Down Arrow 21">
            <a:extLst>
              <a:ext uri="{FF2B5EF4-FFF2-40B4-BE49-F238E27FC236}">
                <a16:creationId xmlns:a16="http://schemas.microsoft.com/office/drawing/2014/main" id="{5C41FDBB-AC1A-BA4B-B0BA-B411F3C520A4}"/>
              </a:ext>
            </a:extLst>
          </p:cNvPr>
          <p:cNvSpPr/>
          <p:nvPr/>
        </p:nvSpPr>
        <p:spPr>
          <a:xfrm flipH="1">
            <a:off x="4250498" y="5444640"/>
            <a:ext cx="563671" cy="338203"/>
          </a:xfrm>
          <a:prstGeom prst="curvedDown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3BD6D2-6B72-6E48-92DB-ED48DB1B956D}"/>
              </a:ext>
            </a:extLst>
          </p:cNvPr>
          <p:cNvSpPr/>
          <p:nvPr/>
        </p:nvSpPr>
        <p:spPr>
          <a:xfrm>
            <a:off x="4928992" y="5787019"/>
            <a:ext cx="2210844" cy="77661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751731-2EAD-244A-B027-9485F75A3131}"/>
              </a:ext>
            </a:extLst>
          </p:cNvPr>
          <p:cNvSpPr/>
          <p:nvPr/>
        </p:nvSpPr>
        <p:spPr>
          <a:xfrm>
            <a:off x="2480153" y="5787019"/>
            <a:ext cx="1891431" cy="77661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pPr marL="0" algn="r" defTabSz="914400" rtl="1" eaLnBrk="1" latinLnBrk="0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4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990180"/>
            <a:ext cx="12052300" cy="7826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مثال٦: استمع الطالبُ إلى الأبِ والمعلمةِ 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30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099" y="2717800"/>
          <a:ext cx="7110159" cy="348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529259" y="2477182"/>
            <a:ext cx="4675442" cy="224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CDE444CE-4583-42C0-8D7F-544268024A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D854DE-0B10-4A95-9180-5BC78499C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71D854DE-0B10-4A95-9180-5BC78499C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3BF4B57-41C2-4618-9AFE-0655264DB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D9C57B-674C-4021-AC75-0E7630849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A7D9C57B-674C-4021-AC75-0E76308492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810984C8-8F0C-4DE1-A9FC-1F3D887CE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5DED730-E85F-4B39-9D8B-7E3898DBE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95DED730-E85F-4B39-9D8B-7E3898DBE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D2F00-B06C-4660-BBF9-B900CD9DD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931"/>
            <a:ext cx="12192000" cy="33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0C6CE-8E7B-457F-8DD5-E1848FD34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313"/>
            <a:ext cx="12192000" cy="62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24D6F-326B-4927-B9F7-0657EB96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4" y="1799741"/>
            <a:ext cx="11002911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FBD81-E786-49CD-A48F-B0F241DEF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2" y="1769510"/>
            <a:ext cx="11403016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9562A9-ECB2-4C0A-8C61-BECC8B43D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86"/>
          <a:stretch/>
        </p:blipFill>
        <p:spPr>
          <a:xfrm>
            <a:off x="651702" y="1677899"/>
            <a:ext cx="10888595" cy="48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0751E-D092-4A78-9A59-94BC14D4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" y="1049093"/>
            <a:ext cx="9818324" cy="522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9AB848-A3F8-4441-BF29-F8E72853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F9C37-6EFB-A749-B543-AB58D8E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7397"/>
            <a:ext cx="12192000" cy="945498"/>
          </a:xfrm>
        </p:spPr>
        <p:txBody>
          <a:bodyPr>
            <a:noAutofit/>
          </a:bodyPr>
          <a:lstStyle/>
          <a:p>
            <a: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 </a:t>
            </a:r>
            <a:r>
              <a:rPr lang="en-US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</a:t>
            </a:r>
            <a:r>
              <a:rPr lang="tr-TR" sz="150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Location</a:t>
            </a:r>
            <a:r>
              <a:rPr lang="tr-TR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15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الموقع</a:t>
            </a:r>
            <a:endParaRPr lang="tr-TR" sz="15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5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547BF0-399D-DE47-A4BB-DB6969E8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578825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8121B-8781-8946-89D0-418A7BF9D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5"/>
          <a:stretch/>
        </p:blipFill>
        <p:spPr>
          <a:xfrm>
            <a:off x="895" y="9888"/>
            <a:ext cx="12191105" cy="68639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4696F5-2CF0-9345-AC54-29B3CC9ECEBB}"/>
              </a:ext>
            </a:extLst>
          </p:cNvPr>
          <p:cNvSpPr txBox="1"/>
          <p:nvPr/>
        </p:nvSpPr>
        <p:spPr>
          <a:xfrm>
            <a:off x="2392471" y="107030"/>
            <a:ext cx="761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/>
              <a:t>The</a:t>
            </a:r>
            <a:r>
              <a:rPr lang="tr-TR" sz="4000" dirty="0"/>
              <a:t> </a:t>
            </a:r>
            <a:r>
              <a:rPr lang="en-US" sz="4000" dirty="0"/>
              <a:t>Arabic</a:t>
            </a:r>
            <a:r>
              <a:rPr lang="tr-TR" sz="4000" dirty="0"/>
              <a:t> </a:t>
            </a:r>
            <a:r>
              <a:rPr lang="tr-TR" sz="4000" dirty="0" err="1"/>
              <a:t>sentence</a:t>
            </a:r>
            <a:endParaRPr lang="tr-TR" sz="4000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4D89168A-6393-C048-B058-6110E4C79832}"/>
              </a:ext>
            </a:extLst>
          </p:cNvPr>
          <p:cNvSpPr/>
          <p:nvPr/>
        </p:nvSpPr>
        <p:spPr>
          <a:xfrm>
            <a:off x="4241700" y="772967"/>
            <a:ext cx="3707704" cy="563671"/>
          </a:xfrm>
          <a:prstGeom prst="lef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1D427C-87AA-9B49-A66A-4C3E77BA3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64000" l="0" r="98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71041" y="3469781"/>
            <a:ext cx="2222500" cy="332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F959F5-EF3D-534C-8C87-BD23028EE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5426" y="2222365"/>
            <a:ext cx="2222500" cy="3327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26CE83D-9DC2-3845-A142-E53DA9610B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24" b="99810" l="0" r="25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194348"/>
            <a:ext cx="2222500" cy="3327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E5EE1-8226-6546-85A8-DC7528760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566" y="3480364"/>
            <a:ext cx="2222500" cy="3327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7E0071-7B3B-7844-B119-00D4B9A7D0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2670" y="2204622"/>
            <a:ext cx="2222500" cy="3327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15184B-B666-8A43-8240-39D6CCF14777}"/>
              </a:ext>
            </a:extLst>
          </p:cNvPr>
          <p:cNvSpPr txBox="1"/>
          <p:nvPr/>
        </p:nvSpPr>
        <p:spPr>
          <a:xfrm>
            <a:off x="10673600" y="6192045"/>
            <a:ext cx="513709" cy="519351"/>
          </a:xfrm>
          <a:prstGeom prst="ellipse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tr-TR" b="1" dirty="0"/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404F9A5-E907-8B4D-A771-80024EF87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1078" y="2223375"/>
            <a:ext cx="2222500" cy="33274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030C243-047A-5A40-BEF7-1038E6786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9620" y="3471242"/>
            <a:ext cx="2222500" cy="3327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89665151-856F-104B-BD34-2D22A855CCF4}"/>
              </a:ext>
            </a:extLst>
          </p:cNvPr>
          <p:cNvSpPr txBox="1"/>
          <p:nvPr/>
        </p:nvSpPr>
        <p:spPr>
          <a:xfrm>
            <a:off x="3430232" y="6201173"/>
            <a:ext cx="513709" cy="519351"/>
          </a:xfrm>
          <a:prstGeom prst="ellipse">
            <a:avLst/>
          </a:prstGeom>
          <a:solidFill>
            <a:srgbClr val="76BC0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4</a:t>
            </a:r>
            <a:endParaRPr lang="tr-TR" b="1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05D1366-5A7F-F64D-AA67-5055D3A381A2}"/>
              </a:ext>
            </a:extLst>
          </p:cNvPr>
          <p:cNvGrpSpPr/>
          <p:nvPr/>
        </p:nvGrpSpPr>
        <p:grpSpPr>
          <a:xfrm>
            <a:off x="2756711" y="4154018"/>
            <a:ext cx="1849141" cy="1398713"/>
            <a:chOff x="10454389" y="813418"/>
            <a:chExt cx="1849141" cy="1398713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BE4F360-3D90-5F43-9EF7-6A83440D0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642" b="89457" l="71246" r="97125"/>
                      </a14:imgEffect>
                    </a14:imgLayer>
                  </a14:imgProps>
                </a:ext>
              </a:extLst>
            </a:blip>
            <a:srcRect l="71560" t="71875" b="9275"/>
            <a:stretch/>
          </p:blipFill>
          <p:spPr>
            <a:xfrm>
              <a:off x="10609548" y="1089415"/>
              <a:ext cx="1693982" cy="1122716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B86143-496E-2B46-803A-F85A160681C6}"/>
                </a:ext>
              </a:extLst>
            </p:cNvPr>
            <p:cNvSpPr txBox="1"/>
            <p:nvPr/>
          </p:nvSpPr>
          <p:spPr>
            <a:xfrm>
              <a:off x="10454389" y="81341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9A6B5-E728-E94B-861A-1977BB70F59F}"/>
              </a:ext>
            </a:extLst>
          </p:cNvPr>
          <p:cNvGrpSpPr/>
          <p:nvPr/>
        </p:nvGrpSpPr>
        <p:grpSpPr>
          <a:xfrm>
            <a:off x="10201509" y="4930249"/>
            <a:ext cx="1835613" cy="1158909"/>
            <a:chOff x="10201509" y="4930249"/>
            <a:chExt cx="1835613" cy="115890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677D68-7796-CF45-8197-BB1547DB4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28735" r="30087" b="51425"/>
            <a:stretch/>
          </p:blipFill>
          <p:spPr>
            <a:xfrm>
              <a:off x="10201509" y="4930249"/>
              <a:ext cx="1835613" cy="1158909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8EBC5EE-275C-4A48-B953-52C47A16FD40}"/>
                </a:ext>
              </a:extLst>
            </p:cNvPr>
            <p:cNvSpPr txBox="1"/>
            <p:nvPr/>
          </p:nvSpPr>
          <p:spPr>
            <a:xfrm>
              <a:off x="10609545" y="5489980"/>
              <a:ext cx="1127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20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20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5D2BFE7-5361-7D4A-8DC5-4674D5A58706}"/>
              </a:ext>
            </a:extLst>
          </p:cNvPr>
          <p:cNvGrpSpPr/>
          <p:nvPr/>
        </p:nvGrpSpPr>
        <p:grpSpPr>
          <a:xfrm>
            <a:off x="5489512" y="4547979"/>
            <a:ext cx="1074249" cy="1015324"/>
            <a:chOff x="9435857" y="1369673"/>
            <a:chExt cx="1309984" cy="986167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79DC263-EBE8-B547-AE27-5E2CD36AF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8750" b="91875" l="40203" r="71622"/>
                      </a14:imgEffect>
                    </a14:imgLayer>
                  </a14:imgProps>
                </a:ext>
              </a:extLst>
            </a:blip>
            <a:srcRect l="41060" t="49815" r="29072" b="8174"/>
            <a:stretch/>
          </p:blipFill>
          <p:spPr>
            <a:xfrm>
              <a:off x="9435857" y="1369673"/>
              <a:ext cx="1309984" cy="986167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59D8FD0-56B4-3243-BEC0-CB0FEC466224}"/>
                </a:ext>
              </a:extLst>
            </p:cNvPr>
            <p:cNvSpPr txBox="1"/>
            <p:nvPr/>
          </p:nvSpPr>
          <p:spPr>
            <a:xfrm>
              <a:off x="9556418" y="1720794"/>
              <a:ext cx="977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ctr" defTabSz="914400" rtl="1" eaLnBrk="1" latinLnBrk="0" hangingPunct="1"/>
              <a:r>
                <a:rPr lang="ar-SA" sz="16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حرف عطف</a:t>
              </a:r>
              <a:endParaRPr lang="tr-TR" sz="16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2F9F52F-7EBB-A54A-907E-1A9B3B23B958}"/>
              </a:ext>
            </a:extLst>
          </p:cNvPr>
          <p:cNvSpPr txBox="1"/>
          <p:nvPr/>
        </p:nvSpPr>
        <p:spPr>
          <a:xfrm>
            <a:off x="5742162" y="6201173"/>
            <a:ext cx="513709" cy="519351"/>
          </a:xfrm>
          <a:prstGeom prst="ellipse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/>
              <a:t>3</a:t>
            </a:r>
            <a:endParaRPr lang="tr-TR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B2E4E1-43D5-F34F-A29A-A959EFC9AC5D}"/>
              </a:ext>
            </a:extLst>
          </p:cNvPr>
          <p:cNvSpPr txBox="1"/>
          <p:nvPr/>
        </p:nvSpPr>
        <p:spPr>
          <a:xfrm>
            <a:off x="89610" y="110869"/>
            <a:ext cx="198896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tr-TR" sz="32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Locations</a:t>
            </a: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tr-TR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A2CA029-EC7E-3041-AE4F-59E8B8652E27}"/>
              </a:ext>
            </a:extLst>
          </p:cNvPr>
          <p:cNvCxnSpPr>
            <a:cxnSpLocks/>
            <a:endCxn id="72" idx="2"/>
          </p:cNvCxnSpPr>
          <p:nvPr/>
        </p:nvCxnSpPr>
        <p:spPr>
          <a:xfrm flipH="1" flipV="1">
            <a:off x="2798538" y="1593889"/>
            <a:ext cx="2599566" cy="6698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4A51683-CBF6-AD4F-8EF6-94F2C1B7FA29}"/>
              </a:ext>
            </a:extLst>
          </p:cNvPr>
          <p:cNvSpPr txBox="1"/>
          <p:nvPr/>
        </p:nvSpPr>
        <p:spPr>
          <a:xfrm>
            <a:off x="51707" y="766704"/>
            <a:ext cx="198896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Conjunctive noun</a:t>
            </a:r>
          </a:p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معطوف عليه</a:t>
            </a:r>
            <a:endParaRPr lang="tr-TR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6F9A771-8BB4-3F4C-A2F7-526B4B96EFA4}"/>
              </a:ext>
            </a:extLst>
          </p:cNvPr>
          <p:cNvCxnSpPr>
            <a:cxnSpLocks/>
            <a:endCxn id="70" idx="2"/>
          </p:cNvCxnSpPr>
          <p:nvPr/>
        </p:nvCxnSpPr>
        <p:spPr>
          <a:xfrm flipH="1" flipV="1">
            <a:off x="1046190" y="1597701"/>
            <a:ext cx="3195512" cy="86664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F9C9CDD9-8E55-A14C-A78D-AC3EF1E62D15}"/>
              </a:ext>
            </a:extLst>
          </p:cNvPr>
          <p:cNvSpPr txBox="1"/>
          <p:nvPr/>
        </p:nvSpPr>
        <p:spPr>
          <a:xfrm>
            <a:off x="2074765" y="762892"/>
            <a:ext cx="1447545" cy="830997"/>
          </a:xfrm>
          <a:prstGeom prst="rect">
            <a:avLst/>
          </a:prstGeom>
          <a:solidFill>
            <a:srgbClr val="F265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Conjunction</a:t>
            </a:r>
          </a:p>
          <a:p>
            <a:pPr algn="ctr"/>
            <a:r>
              <a:rPr lang="ar-SA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حرف عطف</a:t>
            </a:r>
            <a:endParaRPr lang="tr-TR" sz="2400" b="1" dirty="0">
              <a:solidFill>
                <a:srgbClr val="FFFF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Circular Arrow 73">
            <a:extLst>
              <a:ext uri="{FF2B5EF4-FFF2-40B4-BE49-F238E27FC236}">
                <a16:creationId xmlns:a16="http://schemas.microsoft.com/office/drawing/2014/main" id="{A74FDAD2-9062-454E-9B0F-D7429AAAAE34}"/>
              </a:ext>
            </a:extLst>
          </p:cNvPr>
          <p:cNvSpPr/>
          <p:nvPr/>
        </p:nvSpPr>
        <p:spPr>
          <a:xfrm>
            <a:off x="3661258" y="786207"/>
            <a:ext cx="4943591" cy="4144042"/>
          </a:xfrm>
          <a:prstGeom prst="circularArrow">
            <a:avLst>
              <a:gd name="adj1" fmla="val 3133"/>
              <a:gd name="adj2" fmla="val 844839"/>
              <a:gd name="adj3" fmla="val 20153487"/>
              <a:gd name="adj4" fmla="val 11806105"/>
              <a:gd name="adj5" fmla="val 12166"/>
            </a:avLst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algn="l" defTabSz="914400" rtl="0" eaLnBrk="1" latinLnBrk="0" hangingPunct="1"/>
            <a:endParaRPr lang="tr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A926E-434A-8E42-994B-0FE2928583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0571" b="100000" l="1429" r="994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567" y="2232639"/>
            <a:ext cx="2222500" cy="3327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CC7081C-DF62-6544-B797-FBD51AE9F2B5}"/>
              </a:ext>
            </a:extLst>
          </p:cNvPr>
          <p:cNvGrpSpPr/>
          <p:nvPr/>
        </p:nvGrpSpPr>
        <p:grpSpPr>
          <a:xfrm>
            <a:off x="10196039" y="4077261"/>
            <a:ext cx="1582221" cy="1676224"/>
            <a:chOff x="7715891" y="4315255"/>
            <a:chExt cx="1582221" cy="167622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835CB7-67F7-D34B-90E5-477E8C81E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7395" b="46300" l="72090" r="93342"/>
                      </a14:imgEffect>
                    </a14:imgLayer>
                  </a14:imgProps>
                </a:ext>
              </a:extLst>
            </a:blip>
            <a:srcRect l="69434" t="25032" r="4002" b="51337"/>
            <a:stretch/>
          </p:blipFill>
          <p:spPr>
            <a:xfrm>
              <a:off x="7715891" y="4583920"/>
              <a:ext cx="1582221" cy="14075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11188B-166E-3042-9CCF-D544DFE5F0BC}"/>
                </a:ext>
              </a:extLst>
            </p:cNvPr>
            <p:cNvSpPr txBox="1"/>
            <p:nvPr/>
          </p:nvSpPr>
          <p:spPr>
            <a:xfrm>
              <a:off x="7715891" y="431525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1</a:t>
              </a: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3DFBA3F6-2C2E-1945-B133-3113D910E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" b="63429" l="57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735" y="3527167"/>
            <a:ext cx="2222500" cy="33274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81A13F6-1D18-254A-8537-383191A677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286" b="99619" l="10000" r="997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3839" y="2251425"/>
            <a:ext cx="2222500" cy="3327400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71882D7A-8B02-E748-A89A-D7C64BED02FC}"/>
              </a:ext>
            </a:extLst>
          </p:cNvPr>
          <p:cNvGrpSpPr/>
          <p:nvPr/>
        </p:nvGrpSpPr>
        <p:grpSpPr>
          <a:xfrm>
            <a:off x="8053941" y="4154018"/>
            <a:ext cx="1458007" cy="1639826"/>
            <a:chOff x="9756771" y="1780168"/>
            <a:chExt cx="1597029" cy="179023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D204F12-C368-0545-8CD5-AC24109E4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43214" b="89286" l="65250" r="99000"/>
                      </a14:imgEffect>
                    </a14:imgLayer>
                  </a14:imgProps>
                </a:ext>
              </a:extLst>
            </a:blip>
            <a:srcRect l="65375" t="44490" b="9389"/>
            <a:stretch/>
          </p:blipFill>
          <p:spPr>
            <a:xfrm>
              <a:off x="9797121" y="2123267"/>
              <a:ext cx="1556679" cy="1447133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F9E5C44-2A7C-2049-ABA6-89DBBDD7FBD2}"/>
                </a:ext>
              </a:extLst>
            </p:cNvPr>
            <p:cNvSpPr txBox="1"/>
            <p:nvPr/>
          </p:nvSpPr>
          <p:spPr>
            <a:xfrm>
              <a:off x="9756771" y="1780168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82ECEF-15BB-414B-A63B-9C0DDF0C9EA9}"/>
              </a:ext>
            </a:extLst>
          </p:cNvPr>
          <p:cNvGrpSpPr/>
          <p:nvPr/>
        </p:nvGrpSpPr>
        <p:grpSpPr>
          <a:xfrm>
            <a:off x="9435857" y="4574734"/>
            <a:ext cx="2805857" cy="1562852"/>
            <a:chOff x="6767174" y="1886375"/>
            <a:chExt cx="2805857" cy="1562852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8FBD72D-8883-A74F-9961-011D4913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t="72078" r="52892" b="7284"/>
            <a:stretch/>
          </p:blipFill>
          <p:spPr>
            <a:xfrm>
              <a:off x="6767174" y="2219947"/>
              <a:ext cx="2805857" cy="122928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FC26327-1B1D-1844-84A4-3D8881405B3B}"/>
                </a:ext>
              </a:extLst>
            </p:cNvPr>
            <p:cNvSpPr txBox="1"/>
            <p:nvPr/>
          </p:nvSpPr>
          <p:spPr>
            <a:xfrm>
              <a:off x="7663831" y="1886375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4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306F427-BE6E-874D-918F-7F9AFEE1EE82}"/>
              </a:ext>
            </a:extLst>
          </p:cNvPr>
          <p:cNvSpPr txBox="1"/>
          <p:nvPr/>
        </p:nvSpPr>
        <p:spPr>
          <a:xfrm>
            <a:off x="8207484" y="6201173"/>
            <a:ext cx="513709" cy="519351"/>
          </a:xfrm>
          <a:prstGeom prst="ellipse">
            <a:avLst/>
          </a:prstGeom>
          <a:solidFill>
            <a:srgbClr val="0B0D08"/>
          </a:solidFill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en-US" b="1" dirty="0">
                <a:solidFill>
                  <a:schemeClr val="bg1"/>
                </a:solidFill>
              </a:rPr>
              <a:t>2</a:t>
            </a:r>
            <a:endParaRPr lang="tr-TR" b="1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A288A9C-8B8B-6846-A1E5-0D327A7E1583}"/>
              </a:ext>
            </a:extLst>
          </p:cNvPr>
          <p:cNvGrpSpPr/>
          <p:nvPr/>
        </p:nvGrpSpPr>
        <p:grpSpPr>
          <a:xfrm>
            <a:off x="9747131" y="4547979"/>
            <a:ext cx="2566771" cy="1474171"/>
            <a:chOff x="9021651" y="185859"/>
            <a:chExt cx="2657828" cy="1527812"/>
          </a:xfrm>
        </p:grpSpPr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DF1E7BF-8F6A-4E4F-8C17-54809ABA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9643" b="87500" l="0" r="68250"/>
                      </a14:imgEffect>
                    </a14:imgLayer>
                  </a14:imgProps>
                </a:ext>
              </a:extLst>
            </a:blip>
            <a:srcRect t="50000" r="31817" b="13704"/>
            <a:stretch/>
          </p:blipFill>
          <p:spPr>
            <a:xfrm>
              <a:off x="9021651" y="726215"/>
              <a:ext cx="2657828" cy="987456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6D2B04-C04D-8D46-B53D-119CB3941147}"/>
                </a:ext>
              </a:extLst>
            </p:cNvPr>
            <p:cNvSpPr txBox="1"/>
            <p:nvPr/>
          </p:nvSpPr>
          <p:spPr>
            <a:xfrm>
              <a:off x="9845457" y="185859"/>
              <a:ext cx="1528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800" dirty="0"/>
                <a:t>Word </a:t>
              </a:r>
              <a:r>
                <a:rPr lang="en-US" sz="2800" dirty="0"/>
                <a:t>2</a:t>
              </a:r>
              <a:endParaRPr lang="tr-TR" sz="2800" dirty="0"/>
            </a:p>
          </p:txBody>
        </p:sp>
      </p:grp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B0EAADFD-E803-7043-A5AB-0E768AE4A48D}"/>
              </a:ext>
            </a:extLst>
          </p:cNvPr>
          <p:cNvSpPr/>
          <p:nvPr/>
        </p:nvSpPr>
        <p:spPr>
          <a:xfrm>
            <a:off x="4641989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  <p:sp>
        <p:nvSpPr>
          <p:cNvPr id="73" name="Left-Right Arrow 72">
            <a:extLst>
              <a:ext uri="{FF2B5EF4-FFF2-40B4-BE49-F238E27FC236}">
                <a16:creationId xmlns:a16="http://schemas.microsoft.com/office/drawing/2014/main" id="{04092908-42CA-EC4A-9944-17D6A1017705}"/>
              </a:ext>
            </a:extLst>
          </p:cNvPr>
          <p:cNvSpPr/>
          <p:nvPr/>
        </p:nvSpPr>
        <p:spPr>
          <a:xfrm>
            <a:off x="6748455" y="3109057"/>
            <a:ext cx="748094" cy="359858"/>
          </a:xfrm>
          <a:prstGeom prst="left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4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04336 -0.2363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23 L -0.1819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254 L -0.03294 -0.2449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92 L -0.39609 -0.0009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78 L 0.00924 -0.2532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57252 -0.008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2149 -0.2569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3" grpId="0" animBg="1"/>
      <p:bldP spid="59" grpId="0" animBg="1"/>
      <p:bldP spid="63" grpId="0" animBg="1"/>
      <p:bldP spid="68" grpId="0" animBg="1"/>
      <p:bldP spid="70" grpId="0" animBg="1"/>
      <p:bldP spid="72" grpId="0" animBg="1"/>
      <p:bldP spid="74" grpId="0" animBg="1"/>
      <p:bldP spid="82" grpId="0" animBg="1"/>
      <p:bldP spid="9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85D126E-2895-8341-8CCD-4E35908BBC24}"/>
              </a:ext>
            </a:extLst>
          </p:cNvPr>
          <p:cNvSpPr/>
          <p:nvPr/>
        </p:nvSpPr>
        <p:spPr>
          <a:xfrm>
            <a:off x="5858386" y="2128997"/>
            <a:ext cx="2348454" cy="4075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3791"/>
                </a:lnTo>
                <a:lnTo>
                  <a:pt x="2348454" y="203791"/>
                </a:lnTo>
                <a:lnTo>
                  <a:pt x="2348454" y="407582"/>
                </a:lnTo>
              </a:path>
            </a:pathLst>
          </a:custGeom>
          <a:noFill/>
        </p:spPr>
        <p:style>
          <a:lnRef idx="2">
            <a:schemeClr val="accent6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60A0F5-FD6F-2E4F-9576-7D4E49157C93}"/>
              </a:ext>
            </a:extLst>
          </p:cNvPr>
          <p:cNvSpPr/>
          <p:nvPr/>
        </p:nvSpPr>
        <p:spPr>
          <a:xfrm>
            <a:off x="4646952" y="1158561"/>
            <a:ext cx="2422867" cy="970435"/>
          </a:xfrm>
          <a:custGeom>
            <a:avLst/>
            <a:gdLst>
              <a:gd name="connsiteX0" fmla="*/ 0 w 2422867"/>
              <a:gd name="connsiteY0" fmla="*/ 0 h 970435"/>
              <a:gd name="connsiteX1" fmla="*/ 2422867 w 2422867"/>
              <a:gd name="connsiteY1" fmla="*/ 0 h 970435"/>
              <a:gd name="connsiteX2" fmla="*/ 2422867 w 2422867"/>
              <a:gd name="connsiteY2" fmla="*/ 970435 h 970435"/>
              <a:gd name="connsiteX3" fmla="*/ 0 w 2422867"/>
              <a:gd name="connsiteY3" fmla="*/ 970435 h 970435"/>
              <a:gd name="connsiteX4" fmla="*/ 0 w 2422867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867" h="970435">
                <a:moveTo>
                  <a:pt x="0" y="0"/>
                </a:moveTo>
                <a:lnTo>
                  <a:pt x="2422867" y="0"/>
                </a:lnTo>
                <a:lnTo>
                  <a:pt x="2422867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Arabic case system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b="1" kern="1200" dirty="0">
                <a:solidFill>
                  <a:schemeClr val="bg1"/>
                </a:solidFill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الإعراب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9FBEF3-33D0-8B4C-A0FE-7350F3BB935D}"/>
              </a:ext>
            </a:extLst>
          </p:cNvPr>
          <p:cNvSpPr/>
          <p:nvPr/>
        </p:nvSpPr>
        <p:spPr>
          <a:xfrm>
            <a:off x="7236405" y="2536580"/>
            <a:ext cx="1940871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الموقع</a:t>
            </a: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Location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7F4C6427-668D-4447-80F4-A10A2645D102}"/>
              </a:ext>
            </a:extLst>
          </p:cNvPr>
          <p:cNvSpPr/>
          <p:nvPr/>
        </p:nvSpPr>
        <p:spPr>
          <a:xfrm>
            <a:off x="7245634" y="3914598"/>
            <a:ext cx="2023626" cy="970435"/>
          </a:xfrm>
          <a:custGeom>
            <a:avLst/>
            <a:gdLst>
              <a:gd name="connsiteX0" fmla="*/ 0 w 1940871"/>
              <a:gd name="connsiteY0" fmla="*/ 0 h 970435"/>
              <a:gd name="connsiteX1" fmla="*/ 1940871 w 1940871"/>
              <a:gd name="connsiteY1" fmla="*/ 0 h 970435"/>
              <a:gd name="connsiteX2" fmla="*/ 1940871 w 1940871"/>
              <a:gd name="connsiteY2" fmla="*/ 970435 h 970435"/>
              <a:gd name="connsiteX3" fmla="*/ 0 w 1940871"/>
              <a:gd name="connsiteY3" fmla="*/ 970435 h 970435"/>
              <a:gd name="connsiteX4" fmla="*/ 0 w 1940871"/>
              <a:gd name="connsiteY4" fmla="*/ 0 h 97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0871" h="970435">
                <a:moveTo>
                  <a:pt x="0" y="0"/>
                </a:moveTo>
                <a:lnTo>
                  <a:pt x="1940871" y="0"/>
                </a:lnTo>
                <a:lnTo>
                  <a:pt x="1940871" y="970435"/>
                </a:lnTo>
                <a:lnTo>
                  <a:pt x="0" y="97043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6">
              <a:hueOff val="0"/>
              <a:satOff val="0"/>
              <a:lumOff val="0"/>
              <a:alphaOff val="0"/>
            </a:schemeClr>
          </a:fillRef>
          <a:effectRef idx="1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Conjunctive noun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  <a:p>
            <a:pPr marL="0" lvl="0" indent="0" algn="ctr" defTabSz="12446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dirty="0">
                <a:latin typeface="Sakkal Majalla" panose="02000000000000000000" pitchFamily="2" charset="-78"/>
                <a:ea typeface="Amiri" panose="00000500000000000000" pitchFamily="2" charset="-78"/>
                <a:cs typeface="Sakkal Majalla" panose="02000000000000000000" pitchFamily="2" charset="-78"/>
              </a:rPr>
              <a:t>المعطوف عليه</a:t>
            </a:r>
            <a:endParaRPr lang="ar-SA" sz="2800" kern="1200" dirty="0">
              <a:latin typeface="Sakkal Majalla" panose="02000000000000000000" pitchFamily="2" charset="-78"/>
              <a:ea typeface="Amiri" panose="000005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7143601-8B41-C348-847F-018D1953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358" y="5816819"/>
            <a:ext cx="549442" cy="365125"/>
          </a:xfrm>
        </p:spPr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2824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89000"/>
            <a:ext cx="11734801" cy="1125538"/>
          </a:xfrm>
        </p:spPr>
        <p:txBody>
          <a:bodyPr>
            <a:no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مثال١: خرج الزوج والزوجة من السيارة   </a:t>
            </a:r>
            <a:endParaRPr lang="ru-RU" sz="60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667000"/>
          <a:ext cx="7162800" cy="351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C2467F-9825-C24A-A772-9B11F6679B8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87863" y="2086066"/>
            <a:ext cx="4404135" cy="34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20E147C9-C7D7-4837-A4BA-AFB78515B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1A9DF45-E1D4-3D43-B561-1C4CCD4CA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61754F19-6015-4156-A343-B79ED677F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A45FCBF1-E6A5-49E9-90CD-EAACEC9FC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B72793DD-AC85-46F4-B1CD-1A3B9FE55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3F954458-D785-43FF-A3F5-9AFDFF2C6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3935F582-7A7A-464E-9614-680947D7C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942C4504-62B7-456D-9671-F6BBBDFC78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CA46D131-27C8-4B25-A45B-DD3892AA8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A68B174C-2686-4D77-8581-C7410E0C1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37774061-90D1-412D-9BEA-16BE050CE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/>
        </p:blipFill>
        <p:spPr>
          <a:xfrm>
            <a:off x="7132847" y="1965848"/>
            <a:ext cx="5041737" cy="2684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1016000"/>
            <a:ext cx="8730094" cy="923722"/>
          </a:xfrm>
        </p:spPr>
        <p:txBody>
          <a:bodyPr>
            <a:noAutofit/>
          </a:bodyPr>
          <a:lstStyle/>
          <a:p>
            <a:pPr algn="l"/>
            <a:r>
              <a:rPr lang="ar-SA" sz="5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مثال٢: دخل الطالب ثم المعلم إلى الصف</a:t>
            </a:r>
            <a:endParaRPr lang="ru-RU" sz="5400" dirty="0"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BDFDFA4F-02A9-420B-8CFA-36484269AA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3509" y="2560319"/>
          <a:ext cx="6298306" cy="3981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9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55610978-4A5F-4F94-B256-93C9C9301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ABF43DF6-28C5-412C-81C4-6E4CFD017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02EA50A7-419B-451C-9256-492B9B61E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1CEE5FE-3053-4DFA-8339-7C723F0BC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74527BD2-109B-4018-84E5-F5A599F75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6CBD108E-F796-4001-BFB3-1B92136E8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571D4F22-B91D-4523-9A2A-91B1A2535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C4E96EE0-5722-4477-BA3A-58B46758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F8BFE4A3-81A1-4D79-BA4B-F9720FA3F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904BD40D-15DF-46C0-9463-A5DFD4ABC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EFE74183-5BE9-4545-A262-F88F01632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dgm id="{CB14FB9C-4EEA-4CB5-B7F1-BCE39A7FB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/>
          <a:stretch/>
        </p:blipFill>
        <p:spPr>
          <a:xfrm rot="21227497">
            <a:off x="7093778" y="2186042"/>
            <a:ext cx="4998186" cy="3329463"/>
          </a:xfr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9179A8D-C582-402A-91D2-5E633C46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9" y="215628"/>
            <a:ext cx="10796116" cy="1325563"/>
          </a:xfrm>
        </p:spPr>
        <p:txBody>
          <a:bodyPr>
            <a:normAutofit/>
          </a:bodyPr>
          <a:lstStyle/>
          <a:p>
            <a:pPr algn="l"/>
            <a:r>
              <a:rPr lang="ar-SA" sz="6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مثال٣: الكتاب والقلم على المكتب</a:t>
            </a:r>
            <a:endParaRPr lang="en-US" sz="6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BE4A6362-514D-4DEF-AFFF-376B9CF8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/>
        </p:nvGraphicFramePr>
        <p:xfrm>
          <a:off x="139699" y="1371599"/>
          <a:ext cx="7073901" cy="5486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252F459-77B0-6449-8FEE-6081CB43FB9E}"/>
              </a:ext>
            </a:extLst>
          </p:cNvPr>
          <p:cNvSpPr txBox="1">
            <a:spLocks/>
          </p:cNvSpPr>
          <p:nvPr/>
        </p:nvSpPr>
        <p:spPr>
          <a:xfrm>
            <a:off x="8825246" y="5578824"/>
            <a:ext cx="54944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95E168-DA5E-4888-8D8A-92B118324C14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FC671C29-A538-4331-B259-4A7E55266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graphicEl>
                                              <a:dgm id="{64DADCAE-514A-4637-A60D-A0C754216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B7D177BD-0530-4E63-9798-0A23D1FBD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graphicEl>
                                              <a:dgm id="{7059B6CF-8574-4F5B-AC3E-BFE16F7DC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dgm id="{A6C79C5F-9D92-45EE-96D7-D5C7BE77F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graphicEl>
                                              <a:dgm id="{D87EFEDB-85BA-4EDC-9B24-C23A6B6F7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dgm id="{A4BC5AA1-31B4-4487-81F8-8ED82457D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graphicEl>
                                              <a:dgm id="{D05C6508-8D31-4F12-88AC-212898D2C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graphicEl>
                                              <a:dgm id="{FC44B3D6-3701-4522-9DC1-F5DE8FD4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graphicEl>
                                              <a:dgm id="{3FE7DAB2-CEC6-4996-8043-00EA1182A7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 uiExpand="1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762</Words>
  <Application>Microsoft Office PowerPoint</Application>
  <PresentationFormat>Widescreen</PresentationFormat>
  <Paragraphs>435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Sakkal Majalla</vt:lpstr>
      <vt:lpstr>Office Theme</vt:lpstr>
      <vt:lpstr>العَطْف Conjunction</vt:lpstr>
      <vt:lpstr>PowerPoint Presentation</vt:lpstr>
      <vt:lpstr>PowerPoint Presentation</vt:lpstr>
      <vt:lpstr>(1) The Location الموقع</vt:lpstr>
      <vt:lpstr>PowerPoint Presentation</vt:lpstr>
      <vt:lpstr>PowerPoint Presentation</vt:lpstr>
      <vt:lpstr>مثال١: خرج الزوج والزوجة من السيارة   </vt:lpstr>
      <vt:lpstr>مثال٢: دخل الطالب ثم المعلم إلى الصف</vt:lpstr>
      <vt:lpstr>مثال٣: الكتاب والقلم على المكتب</vt:lpstr>
      <vt:lpstr> مثال٤: يحب الأخ الصغيـر البـرتقال أو التفاح</vt:lpstr>
      <vt:lpstr>مثال٥: هل تأكل اللحم أم الدجاج؟ </vt:lpstr>
      <vt:lpstr>مثال٦: استمع الطالب إلى الأب والمعلمة    </vt:lpstr>
      <vt:lpstr>(2) The Case الحالة</vt:lpstr>
      <vt:lpstr>PowerPoint Presentation</vt:lpstr>
      <vt:lpstr>PowerPoint Presentation</vt:lpstr>
      <vt:lpstr>مثال١: خرج الزوج والزوجة من السيارة   </vt:lpstr>
      <vt:lpstr>مثال٢: دخل الطالب ثم المعلم إلى الصف</vt:lpstr>
      <vt:lpstr>مثال٣: الكتاب والقلم على المكتب</vt:lpstr>
      <vt:lpstr>مثال٤: يحب الأخ الصغيـر البـرتقال أو التفاح</vt:lpstr>
      <vt:lpstr>مثال٥: هل تأكل اللحم أم الدجاج؟ </vt:lpstr>
      <vt:lpstr>مثال٦: استمع الطالب إلى الأب والمعلمة    </vt:lpstr>
      <vt:lpstr>(3) The Marking العلامة</vt:lpstr>
      <vt:lpstr>PowerPoint Presentation</vt:lpstr>
      <vt:lpstr>PowerPoint Presentation</vt:lpstr>
      <vt:lpstr>مثال١: خرج الزوجُ والزوجةُ من السيارةِ   </vt:lpstr>
      <vt:lpstr>مثال٢: دخل الطالبُ ثم المعلمُ إلى الصفِّ</vt:lpstr>
      <vt:lpstr>مثال٣: الكتابُ والقلمُ على المكتبِ</vt:lpstr>
      <vt:lpstr>مثال٤: يحب الأخُ الصغيـرُ البـرتقالَ أو التفاحَ</vt:lpstr>
      <vt:lpstr>مثال٥: هل تأكل اللحمَ أم الدجاجَ؟ </vt:lpstr>
      <vt:lpstr>مثال٦: استمع الطالبُ إلى الأبِ والمعلمةِ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47</cp:revision>
  <dcterms:created xsi:type="dcterms:W3CDTF">2020-09-13T16:40:33Z</dcterms:created>
  <dcterms:modified xsi:type="dcterms:W3CDTF">2023-01-21T14:38:47Z</dcterms:modified>
</cp:coreProperties>
</file>