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81" r:id="rId3"/>
    <p:sldId id="282" r:id="rId4"/>
    <p:sldId id="283" r:id="rId5"/>
    <p:sldId id="284" r:id="rId6"/>
    <p:sldId id="286" r:id="rId7"/>
    <p:sldId id="285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461E – Arabic Curriculum – Lecture No. </a:t>
            </a:r>
            <a:r>
              <a:rPr lang="ar-EG" sz="1800" b="1" dirty="0"/>
              <a:t>13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ar-EG" dirty="0"/>
              <a:t>رِسَالَةُ عُمَرَ بنِ الخَطَّاب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03CB18-2380-42F1-88A0-DFADC97D1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7" y="1695208"/>
            <a:ext cx="12079386" cy="34675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1E34CA-3979-4FDE-A8F4-72E6701A6837}"/>
              </a:ext>
            </a:extLst>
          </p:cNvPr>
          <p:cNvSpPr/>
          <p:nvPr/>
        </p:nvSpPr>
        <p:spPr>
          <a:xfrm>
            <a:off x="3627783" y="3161872"/>
            <a:ext cx="129001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D594A0-B879-46CC-9A18-CA607836BA08}"/>
              </a:ext>
            </a:extLst>
          </p:cNvPr>
          <p:cNvSpPr/>
          <p:nvPr/>
        </p:nvSpPr>
        <p:spPr>
          <a:xfrm>
            <a:off x="10326756" y="3919701"/>
            <a:ext cx="48494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6E5C1F-5009-4EE5-8751-A624A3A693C8}"/>
              </a:ext>
            </a:extLst>
          </p:cNvPr>
          <p:cNvSpPr/>
          <p:nvPr/>
        </p:nvSpPr>
        <p:spPr>
          <a:xfrm>
            <a:off x="1848677" y="3840190"/>
            <a:ext cx="57439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3236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5437B8-6E18-462D-9885-235474EB5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8" y="2490656"/>
            <a:ext cx="12165123" cy="18766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530101E-6280-4070-B128-38F30467460A}"/>
              </a:ext>
            </a:extLst>
          </p:cNvPr>
          <p:cNvSpPr/>
          <p:nvPr/>
        </p:nvSpPr>
        <p:spPr>
          <a:xfrm>
            <a:off x="10376452" y="2597798"/>
            <a:ext cx="74336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9E4AC6-A202-404A-9AB6-AF7E2D42A2F1}"/>
              </a:ext>
            </a:extLst>
          </p:cNvPr>
          <p:cNvSpPr/>
          <p:nvPr/>
        </p:nvSpPr>
        <p:spPr>
          <a:xfrm>
            <a:off x="655983" y="2985425"/>
            <a:ext cx="58433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14F5BA-3D85-45E5-B30E-B4D9851776DA}"/>
              </a:ext>
            </a:extLst>
          </p:cNvPr>
          <p:cNvSpPr/>
          <p:nvPr/>
        </p:nvSpPr>
        <p:spPr>
          <a:xfrm>
            <a:off x="3657599" y="3661286"/>
            <a:ext cx="103159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3979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4342E0-BE1C-4C16-9CF8-EE01DE70B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6" y="2066735"/>
            <a:ext cx="12022228" cy="27245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2215137-1506-480A-B302-914CA287CFDA}"/>
              </a:ext>
            </a:extLst>
          </p:cNvPr>
          <p:cNvSpPr/>
          <p:nvPr/>
        </p:nvSpPr>
        <p:spPr>
          <a:xfrm>
            <a:off x="7832034" y="2220111"/>
            <a:ext cx="92532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547140-8EDA-40F8-A45C-D01F46673275}"/>
              </a:ext>
            </a:extLst>
          </p:cNvPr>
          <p:cNvSpPr/>
          <p:nvPr/>
        </p:nvSpPr>
        <p:spPr>
          <a:xfrm>
            <a:off x="7374835" y="2754367"/>
            <a:ext cx="60421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0176FC-B1A1-4E14-ABB9-5A025968F165}"/>
              </a:ext>
            </a:extLst>
          </p:cNvPr>
          <p:cNvSpPr/>
          <p:nvPr/>
        </p:nvSpPr>
        <p:spPr>
          <a:xfrm>
            <a:off x="1669775" y="2667372"/>
            <a:ext cx="60421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EE8407-A35B-4007-9E5B-FE4C95BED3CF}"/>
              </a:ext>
            </a:extLst>
          </p:cNvPr>
          <p:cNvSpPr/>
          <p:nvPr/>
        </p:nvSpPr>
        <p:spPr>
          <a:xfrm>
            <a:off x="1103243" y="3288623"/>
            <a:ext cx="166770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B6A939-CE2F-4F09-9B0B-99FFF6D5DB4A}"/>
              </a:ext>
            </a:extLst>
          </p:cNvPr>
          <p:cNvSpPr/>
          <p:nvPr/>
        </p:nvSpPr>
        <p:spPr>
          <a:xfrm>
            <a:off x="198783" y="3288623"/>
            <a:ext cx="79894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5AB20D-D410-4665-9C0C-3AF75DB0C046}"/>
              </a:ext>
            </a:extLst>
          </p:cNvPr>
          <p:cNvSpPr/>
          <p:nvPr/>
        </p:nvSpPr>
        <p:spPr>
          <a:xfrm>
            <a:off x="10913165" y="4138363"/>
            <a:ext cx="93220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4345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4AF624-EB41-46AD-A13D-39409A987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190" y="1663547"/>
            <a:ext cx="10163620" cy="476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908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37E1D9-5D17-4AEA-AF5A-3EC414E6A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073AA1-C2BB-4EC2-BDA7-9CBE26E7E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365" y="1828801"/>
            <a:ext cx="9115270" cy="320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10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2E876F-A26A-486A-8EDB-7A6C9AD4D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142" y="2743200"/>
            <a:ext cx="966171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81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14</Words>
  <Application>Microsoft Office PowerPoint</Application>
  <PresentationFormat>Widescreen</PresentationFormat>
  <Paragraphs>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رِسَالَةُ عُمَرَ بنِ الخَطَّاب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54</cp:revision>
  <dcterms:created xsi:type="dcterms:W3CDTF">2020-09-13T16:40:33Z</dcterms:created>
  <dcterms:modified xsi:type="dcterms:W3CDTF">2024-11-09T11:38:51Z</dcterms:modified>
</cp:coreProperties>
</file>