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323" r:id="rId4"/>
    <p:sldId id="272" r:id="rId5"/>
    <p:sldId id="324" r:id="rId6"/>
    <p:sldId id="274" r:id="rId7"/>
    <p:sldId id="325" r:id="rId8"/>
    <p:sldId id="326" r:id="rId9"/>
    <p:sldId id="327" r:id="rId10"/>
    <p:sldId id="276" r:id="rId11"/>
    <p:sldId id="328" r:id="rId12"/>
    <p:sldId id="32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ما سِرُّ البُحَيْرَةِ الوَرْدِيَّةِ في المَكْسِيك؟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أهَمُّ الْـمَنَاطِقِ السِّيَاحِيَّةِ فِي الْأَرْجَنْتِين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مَطَارُ إسْطَنْبُولَ الْجَدِيدُ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طُوكيُو تحْتَفِلُ بِعِيدِ مِيلادِهَا الـ150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مُخْتَرِعٌ فِلِبِّينِيّ يَبْتَكِرُ سَيَّارَةً طائِرَة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5"/>
      <dgm:spPr/>
    </dgm:pt>
    <dgm:pt modelId="{170DE394-6C4F-4C09-B119-0910362E0669}" type="pres">
      <dgm:prSet presAssocID="{2C77B128-EA26-49E6-88F9-E9FBCAA3A6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0" presStyleCnt="5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0" presStyleCnt="5"/>
      <dgm:spPr/>
    </dgm:pt>
    <dgm:pt modelId="{F041AEE6-7F0C-429F-A5D3-905F776C7E70}" type="pres">
      <dgm:prSet presAssocID="{BA552BBE-015D-4071-A1EC-8B9882E94C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1" presStyleCnt="5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1" presStyleCnt="5"/>
      <dgm:spPr/>
    </dgm:pt>
    <dgm:pt modelId="{66971B83-694A-4C8F-8487-A227736A470C}" type="pres">
      <dgm:prSet presAssocID="{195B0002-34CF-4A06-ACBE-E5024E7832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2" presStyleCnt="5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2" presStyleCnt="5"/>
      <dgm:spPr/>
    </dgm:pt>
    <dgm:pt modelId="{30258404-A336-4B35-901C-933310C9ADEC}" type="pres">
      <dgm:prSet presAssocID="{66040F37-5056-4F29-9A7D-4B6F3FEED2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3" presStyleCnt="5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3" presStyleCnt="5"/>
      <dgm:spPr/>
    </dgm:pt>
    <dgm:pt modelId="{1630DAF3-417B-4F94-821E-F3299DFB757D}" type="pres">
      <dgm:prSet presAssocID="{1AD4049B-97F5-4F12-AB67-B7746995183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23362E31-2C1F-44C1-81D8-1C5A1051E197}" srcId="{8F05ADCE-D0F6-422E-A242-6577D6EE78C3}" destId="{1AD4049B-97F5-4F12-AB67-B77469951836}" srcOrd="4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1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2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3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0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6375FE5B-1B23-4AA7-8898-7A3A53F92640}" type="presParOf" srcId="{A562B768-F65B-4711-87A3-AF602F51F512}" destId="{E37371B2-4336-4C9F-B1DA-81D0DA467D77}" srcOrd="0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" destOrd="0" presId="urn:microsoft.com/office/officeart/2005/8/layout/list1"/>
    <dgm:cxn modelId="{FA45E564-49F1-482B-9F86-27211B227102}" type="presParOf" srcId="{A562B768-F65B-4711-87A3-AF602F51F512}" destId="{DA6EC800-4A5E-4433-B1BD-149B73673078}" srcOrd="2" destOrd="0" presId="urn:microsoft.com/office/officeart/2005/8/layout/list1"/>
    <dgm:cxn modelId="{A3456AE4-7C2B-4F14-8C7F-05582D910226}" type="presParOf" srcId="{A562B768-F65B-4711-87A3-AF602F51F512}" destId="{F27338F8-BE83-42C1-BF94-69530EA418E8}" srcOrd="3" destOrd="0" presId="urn:microsoft.com/office/officeart/2005/8/layout/list1"/>
    <dgm:cxn modelId="{F776EBDA-EEFD-47B9-9CBA-912998D16180}" type="presParOf" srcId="{A562B768-F65B-4711-87A3-AF602F51F512}" destId="{F6E9E715-2CDF-40A5-9C59-ADF2932B97F6}" srcOrd="4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5" destOrd="0" presId="urn:microsoft.com/office/officeart/2005/8/layout/list1"/>
    <dgm:cxn modelId="{C6AD9710-DBFD-4132-8953-1DA2A0083EB9}" type="presParOf" srcId="{A562B768-F65B-4711-87A3-AF602F51F512}" destId="{342FEC3C-0F30-4065-BD27-3AF9C6FE50CB}" srcOrd="6" destOrd="0" presId="urn:microsoft.com/office/officeart/2005/8/layout/list1"/>
    <dgm:cxn modelId="{6A7ADC5E-78DD-4BF6-92B7-D9D5AA4542D5}" type="presParOf" srcId="{A562B768-F65B-4711-87A3-AF602F51F512}" destId="{2B4878E8-2C3F-4897-B8F4-BB3CB7835E4D}" srcOrd="7" destOrd="0" presId="urn:microsoft.com/office/officeart/2005/8/layout/list1"/>
    <dgm:cxn modelId="{F9480144-C059-4EB6-B763-0641CA80FAA4}" type="presParOf" srcId="{A562B768-F65B-4711-87A3-AF602F51F512}" destId="{9C6A4B26-B390-41EF-A36C-7CAAFD0E5091}" srcOrd="8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9" destOrd="0" presId="urn:microsoft.com/office/officeart/2005/8/layout/list1"/>
    <dgm:cxn modelId="{AD9E573C-C65F-46FF-977D-193827B76568}" type="presParOf" srcId="{A562B768-F65B-4711-87A3-AF602F51F512}" destId="{D0307758-A1B1-4A12-8178-8AA66652901B}" srcOrd="10" destOrd="0" presId="urn:microsoft.com/office/officeart/2005/8/layout/list1"/>
    <dgm:cxn modelId="{384C191B-C4C9-4A8B-B1D7-A0F87D5BC5C0}" type="presParOf" srcId="{A562B768-F65B-4711-87A3-AF602F51F512}" destId="{8AFD03FE-7829-4AC6-A23F-7C4CB3991099}" srcOrd="11" destOrd="0" presId="urn:microsoft.com/office/officeart/2005/8/layout/list1"/>
    <dgm:cxn modelId="{554550E0-1F4C-47F1-8304-CCDB781E6390}" type="presParOf" srcId="{A562B768-F65B-4711-87A3-AF602F51F512}" destId="{B1943EFB-6552-4A67-94C8-C8E08ACCD987}" srcOrd="12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3" destOrd="0" presId="urn:microsoft.com/office/officeart/2005/8/layout/list1"/>
    <dgm:cxn modelId="{8FF02453-90B7-48FF-8724-6A0297ED6463}" type="presParOf" srcId="{A562B768-F65B-4711-87A3-AF602F51F512}" destId="{FF6676B6-1F3E-4AC9-AF00-28CE267E0285}" srcOrd="14" destOrd="0" presId="urn:microsoft.com/office/officeart/2005/8/layout/list1"/>
    <dgm:cxn modelId="{998FA054-4BA6-4C56-8919-00F9D1BC5F06}" type="presParOf" srcId="{A562B768-F65B-4711-87A3-AF602F51F512}" destId="{5E7FA398-B682-4EDB-A6E8-2CEAD48A4A1C}" srcOrd="15" destOrd="0" presId="urn:microsoft.com/office/officeart/2005/8/layout/list1"/>
    <dgm:cxn modelId="{0B0B4B9D-2D6B-4276-ABB4-5EC85C05D394}" type="presParOf" srcId="{A562B768-F65B-4711-87A3-AF602F51F512}" destId="{11BA9508-E126-4AF5-9E07-DB132291D30E}" srcOrd="16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17" destOrd="0" presId="urn:microsoft.com/office/officeart/2005/8/layout/list1"/>
    <dgm:cxn modelId="{CBB7B5F1-04F4-4407-A501-C3436C6F4D48}" type="presParOf" srcId="{A562B768-F65B-4711-87A3-AF602F51F512}" destId="{FBD9EBE1-61C9-4F0D-9BF6-0BF8C45C174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EC800-4A5E-4433-B1BD-149B73673078}">
      <dsp:nvSpPr>
        <dsp:cNvPr id="0" name=""/>
        <dsp:cNvSpPr/>
      </dsp:nvSpPr>
      <dsp:spPr>
        <a:xfrm>
          <a:off x="0" y="48164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53603"/>
          <a:ext cx="6978263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ما سِرُّ البُحَيْرَةِ الوَرْدِيَّةِ في المَكْسِيك؟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95393"/>
        <a:ext cx="6894683" cy="772500"/>
      </dsp:txXfrm>
    </dsp:sp>
    <dsp:sp modelId="{342FEC3C-0F30-4065-BD27-3AF9C6FE50CB}">
      <dsp:nvSpPr>
        <dsp:cNvPr id="0" name=""/>
        <dsp:cNvSpPr/>
      </dsp:nvSpPr>
      <dsp:spPr>
        <a:xfrm>
          <a:off x="0" y="179708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369043"/>
          <a:ext cx="6978263" cy="85608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أهَمُّ الْـمَنَاطِقِ السِّيَاحِيَّةِ فِي الْأَرْجَنْتِين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1410833"/>
        <a:ext cx="6894683" cy="772500"/>
      </dsp:txXfrm>
    </dsp:sp>
    <dsp:sp modelId="{D0307758-A1B1-4A12-8178-8AA66652901B}">
      <dsp:nvSpPr>
        <dsp:cNvPr id="0" name=""/>
        <dsp:cNvSpPr/>
      </dsp:nvSpPr>
      <dsp:spPr>
        <a:xfrm>
          <a:off x="0" y="311252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684483"/>
          <a:ext cx="6978263" cy="8560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مَطَارُ إسْطَنْبُولَ الْجَدِيدُ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2726273"/>
        <a:ext cx="6894683" cy="772500"/>
      </dsp:txXfrm>
    </dsp:sp>
    <dsp:sp modelId="{FF6676B6-1F3E-4AC9-AF00-28CE267E0285}">
      <dsp:nvSpPr>
        <dsp:cNvPr id="0" name=""/>
        <dsp:cNvSpPr/>
      </dsp:nvSpPr>
      <dsp:spPr>
        <a:xfrm>
          <a:off x="0" y="442796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999923"/>
          <a:ext cx="6978263" cy="85608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طُوكيُو تحْتَفِلُ بِعِيدِ مِيلادِهَا الـ150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4041713"/>
        <a:ext cx="6894683" cy="772500"/>
      </dsp:txXfrm>
    </dsp:sp>
    <dsp:sp modelId="{FBD9EBE1-61C9-4F0D-9BF6-0BF8C45C1748}">
      <dsp:nvSpPr>
        <dsp:cNvPr id="0" name=""/>
        <dsp:cNvSpPr/>
      </dsp:nvSpPr>
      <dsp:spPr>
        <a:xfrm>
          <a:off x="0" y="5743402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315362"/>
          <a:ext cx="6978263" cy="8560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مُخْتَرِعٌ فِلِبِّينِيّ يَبْتَكِرُ سَيَّارَةً طائِرَة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5357152"/>
        <a:ext cx="6894683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30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0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86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6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5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50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rtl="1"/>
            <a:r>
              <a:rPr lang="ar-EG" dirty="0"/>
              <a:t>مُرَاجَعَةُ الاستماع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2CD20-DC26-4E9E-B2A6-4F6B5273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74" y="747822"/>
            <a:ext cx="8490386" cy="4578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0640F8-198E-488C-B142-5537FB7B0578}"/>
              </a:ext>
            </a:extLst>
          </p:cNvPr>
          <p:cNvSpPr txBox="1"/>
          <p:nvPr/>
        </p:nvSpPr>
        <p:spPr>
          <a:xfrm>
            <a:off x="3066802" y="5741119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1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مُخْتَرِعٌ فِلِبِّينِيّ يَبْتَكِرُ سَيَّارَةً طائِرَة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1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A3367-B900-408D-AB40-E0A139FE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785" y="1434911"/>
            <a:ext cx="7682430" cy="3988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1AA2B0-D368-4CE3-BB04-704BAF9BF6EA}"/>
              </a:ext>
            </a:extLst>
          </p:cNvPr>
          <p:cNvSpPr txBox="1"/>
          <p:nvPr/>
        </p:nvSpPr>
        <p:spPr>
          <a:xfrm>
            <a:off x="3054427" y="564876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https://learning.aljazeera.net/ar/node/19868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4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622752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4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ما سِرُّ البُحَيْرَةِ الوَرْدِيَّةِ في المَكْسِيك؟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5B751-B3A5-4986-B0BE-1AC73EE4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29" y="848938"/>
            <a:ext cx="7568542" cy="375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06781-31F1-439A-9CD6-46926154A9FE}"/>
              </a:ext>
            </a:extLst>
          </p:cNvPr>
          <p:cNvSpPr txBox="1"/>
          <p:nvPr/>
        </p:nvSpPr>
        <p:spPr>
          <a:xfrm>
            <a:off x="3054927" y="528392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2C1DF-B988-4998-A27B-F69C8AF7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أهَمُّ الْـمَنَاطِقِ السِّيَاحِيَّةِ فِي الْأَرْجَنْتِين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6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05BEC-9DF5-41C3-8F35-349B95CA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B0A2-E9A6-4F8C-9693-19A53310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53" y="1361799"/>
            <a:ext cx="7462094" cy="413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6211C-D2BF-46E0-B268-1047850A9ACF}"/>
              </a:ext>
            </a:extLst>
          </p:cNvPr>
          <p:cNvSpPr txBox="1"/>
          <p:nvPr/>
        </p:nvSpPr>
        <p:spPr>
          <a:xfrm>
            <a:off x="3054427" y="580300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2C1DF-B988-4998-A27B-F69C8AF7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مَطَارُ إسْطَنْبُولَ الْجَدِيدُ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6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EAFAB-484D-4C62-B3B4-52B099F17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91" y="834073"/>
            <a:ext cx="8185571" cy="4286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956B86-5034-4F4C-A78D-27AB15F5C691}"/>
              </a:ext>
            </a:extLst>
          </p:cNvPr>
          <p:cNvSpPr txBox="1"/>
          <p:nvPr/>
        </p:nvSpPr>
        <p:spPr>
          <a:xfrm>
            <a:off x="3054427" y="558266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https://learning.aljazeera.net/ar/node/21508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3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طُوكيُو تحْتَفِلُ بِعِيدِ مِيلادِهَا الـ150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167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PowerPoint Presentation</vt:lpstr>
      <vt:lpstr>PowerPoint Presentation</vt:lpstr>
      <vt:lpstr>ما سِرُّ البُحَيْرَةِ الوَرْدِيَّةِ في المَكْسِيك؟ </vt:lpstr>
      <vt:lpstr>PowerPoint Presentation</vt:lpstr>
      <vt:lpstr>أهَمُّ الْـمَنَاطِقِ السِّيَاحِيَّةِ فِي الْأَرْجَنْتِين </vt:lpstr>
      <vt:lpstr>PowerPoint Presentation</vt:lpstr>
      <vt:lpstr>مَطَارُ إسْطَنْبُولَ الْجَدِيدُ </vt:lpstr>
      <vt:lpstr>PowerPoint Presentation</vt:lpstr>
      <vt:lpstr>طُوكيُو تحْتَفِلُ بِعِيدِ مِيلادِهَا الـ150 </vt:lpstr>
      <vt:lpstr>PowerPoint Presentation</vt:lpstr>
      <vt:lpstr>مُخْتَرِعٌ فِلِبِّينِيّ يَبْتَكِرُ سَيَّارَةً طائِرَة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63</cp:revision>
  <dcterms:created xsi:type="dcterms:W3CDTF">2020-09-13T16:40:33Z</dcterms:created>
  <dcterms:modified xsi:type="dcterms:W3CDTF">2024-02-06T13:07:21Z</dcterms:modified>
</cp:coreProperties>
</file>