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93" r:id="rId6"/>
    <p:sldId id="294" r:id="rId7"/>
    <p:sldId id="295" r:id="rId8"/>
    <p:sldId id="296" r:id="rId9"/>
    <p:sldId id="297" r:id="rId10"/>
    <p:sldId id="298" r:id="rId11"/>
    <p:sldId id="301" r:id="rId12"/>
    <p:sldId id="303" r:id="rId13"/>
    <p:sldId id="300" r:id="rId14"/>
    <p:sldId id="302" r:id="rId15"/>
    <p:sldId id="299" r:id="rId16"/>
    <p:sldId id="305" r:id="rId17"/>
    <p:sldId id="304" r:id="rId18"/>
    <p:sldId id="306" r:id="rId19"/>
    <p:sldId id="307" r:id="rId20"/>
    <p:sldId id="308" r:id="rId21"/>
    <p:sldId id="309" r:id="rId22"/>
    <p:sldId id="311" r:id="rId23"/>
    <p:sldId id="310" r:id="rId24"/>
    <p:sldId id="313" r:id="rId25"/>
    <p:sldId id="314" r:id="rId26"/>
    <p:sldId id="315" r:id="rId27"/>
    <p:sldId id="312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72"/>
    <p:restoredTop sz="92683"/>
  </p:normalViewPr>
  <p:slideViewPr>
    <p:cSldViewPr snapToGrid="0" snapToObjects="1">
      <p:cViewPr varScale="1">
        <p:scale>
          <a:sx n="71" d="100"/>
          <a:sy n="71" d="100"/>
        </p:scale>
        <p:origin x="22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A49BC-608B-4277-B9BE-465569675D1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0FB08013-DFE9-4B13-AD64-3945A740B5AD}">
      <dgm:prSet phldrT="[Text]"/>
      <dgm:spPr/>
      <dgm:t>
        <a:bodyPr/>
        <a:lstStyle/>
        <a:p>
          <a:r>
            <a:rPr lang="en-US" dirty="0" err="1"/>
            <a:t>Tafkheem</a:t>
          </a:r>
          <a:endParaRPr lang="fr-CA" dirty="0"/>
        </a:p>
      </dgm:t>
    </dgm:pt>
    <dgm:pt modelId="{B5687E63-079F-46D9-B160-5FE5D2E9E806}" type="parTrans" cxnId="{386EE85C-E6E4-474F-BA4A-BC219C2654AA}">
      <dgm:prSet/>
      <dgm:spPr/>
      <dgm:t>
        <a:bodyPr/>
        <a:lstStyle/>
        <a:p>
          <a:endParaRPr lang="fr-CA"/>
        </a:p>
      </dgm:t>
    </dgm:pt>
    <dgm:pt modelId="{7ADE5390-E3D2-48A6-BB2C-DC15491044E9}" type="sibTrans" cxnId="{386EE85C-E6E4-474F-BA4A-BC219C2654AA}">
      <dgm:prSet/>
      <dgm:spPr/>
      <dgm:t>
        <a:bodyPr/>
        <a:lstStyle/>
        <a:p>
          <a:endParaRPr lang="fr-CA"/>
        </a:p>
      </dgm:t>
    </dgm:pt>
    <dgm:pt modelId="{6E50EA6F-6E9B-47CE-8C00-5B990259C3CE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CA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Linguistical: Magnification</a:t>
          </a:r>
        </a:p>
      </dgm:t>
    </dgm:pt>
    <dgm:pt modelId="{23A89D95-45A4-4D9E-A72E-7644E34C0FAE}" type="parTrans" cxnId="{65FAA62C-3F72-4377-B745-DEA4AF24C1D9}">
      <dgm:prSet/>
      <dgm:spPr/>
      <dgm:t>
        <a:bodyPr/>
        <a:lstStyle/>
        <a:p>
          <a:endParaRPr lang="fr-CA"/>
        </a:p>
      </dgm:t>
    </dgm:pt>
    <dgm:pt modelId="{659D1185-18C4-41A4-B94E-FC84060116FD}" type="sibTrans" cxnId="{65FAA62C-3F72-4377-B745-DEA4AF24C1D9}">
      <dgm:prSet/>
      <dgm:spPr/>
      <dgm:t>
        <a:bodyPr/>
        <a:lstStyle/>
        <a:p>
          <a:endParaRPr lang="fr-CA"/>
        </a:p>
      </dgm:t>
    </dgm:pt>
    <dgm:pt modelId="{4F9498F3-DA2E-49C4-AD8F-44899397854A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it means that the letter is </a:t>
          </a:r>
          <a:r>
            <a:rPr lang="en-US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pronounced in a magnified way </a:t>
          </a:r>
          <a:r>
            <a: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so that its </a:t>
          </a:r>
          <a:r>
            <a:rPr lang="en-US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echo</a:t>
          </a:r>
          <a:r>
            <a: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fills the mouth cavity</a:t>
          </a:r>
          <a:endParaRPr lang="fr-CA" sz="20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7E9FC6-812D-4162-90C3-2552990549A5}" type="parTrans" cxnId="{4ABDDA9B-C1F1-48FF-BC9A-DAB5C89AC9D3}">
      <dgm:prSet/>
      <dgm:spPr/>
      <dgm:t>
        <a:bodyPr/>
        <a:lstStyle/>
        <a:p>
          <a:endParaRPr lang="fr-CA"/>
        </a:p>
      </dgm:t>
    </dgm:pt>
    <dgm:pt modelId="{86D18AD3-B269-4053-84C3-DF8B1885F2CE}" type="sibTrans" cxnId="{4ABDDA9B-C1F1-48FF-BC9A-DAB5C89AC9D3}">
      <dgm:prSet/>
      <dgm:spPr/>
      <dgm:t>
        <a:bodyPr/>
        <a:lstStyle/>
        <a:p>
          <a:endParaRPr lang="fr-CA"/>
        </a:p>
      </dgm:t>
    </dgm:pt>
    <dgm:pt modelId="{F1399BA8-F06F-4944-9F1F-EC807D3F1835}" type="pres">
      <dgm:prSet presAssocID="{049A49BC-608B-4277-B9BE-465569675D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5D2546-7F72-4052-978E-5F9B83AEF3C5}" type="pres">
      <dgm:prSet presAssocID="{0FB08013-DFE9-4B13-AD64-3945A740B5AD}" presName="composite" presStyleCnt="0"/>
      <dgm:spPr/>
    </dgm:pt>
    <dgm:pt modelId="{A53EA0F7-BFC9-4134-970A-54D7BB26A96D}" type="pres">
      <dgm:prSet presAssocID="{0FB08013-DFE9-4B13-AD64-3945A740B5A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D76D1-F854-45EE-B718-13E2CB18BE9C}" type="pres">
      <dgm:prSet presAssocID="{0FB08013-DFE9-4B13-AD64-3945A740B5A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FAA62C-3F72-4377-B745-DEA4AF24C1D9}" srcId="{0FB08013-DFE9-4B13-AD64-3945A740B5AD}" destId="{6E50EA6F-6E9B-47CE-8C00-5B990259C3CE}" srcOrd="0" destOrd="0" parTransId="{23A89D95-45A4-4D9E-A72E-7644E34C0FAE}" sibTransId="{659D1185-18C4-41A4-B94E-FC84060116FD}"/>
    <dgm:cxn modelId="{386EE85C-E6E4-474F-BA4A-BC219C2654AA}" srcId="{049A49BC-608B-4277-B9BE-465569675D15}" destId="{0FB08013-DFE9-4B13-AD64-3945A740B5AD}" srcOrd="0" destOrd="0" parTransId="{B5687E63-079F-46D9-B160-5FE5D2E9E806}" sibTransId="{7ADE5390-E3D2-48A6-BB2C-DC15491044E9}"/>
    <dgm:cxn modelId="{2775177E-015E-42B0-A9D8-C8E6EC8FBE06}" type="presOf" srcId="{0FB08013-DFE9-4B13-AD64-3945A740B5AD}" destId="{A53EA0F7-BFC9-4134-970A-54D7BB26A96D}" srcOrd="0" destOrd="0" presId="urn:microsoft.com/office/officeart/2005/8/layout/hList1"/>
    <dgm:cxn modelId="{4ABDDA9B-C1F1-48FF-BC9A-DAB5C89AC9D3}" srcId="{0FB08013-DFE9-4B13-AD64-3945A740B5AD}" destId="{4F9498F3-DA2E-49C4-AD8F-44899397854A}" srcOrd="1" destOrd="0" parTransId="{4A7E9FC6-812D-4162-90C3-2552990549A5}" sibTransId="{86D18AD3-B269-4053-84C3-DF8B1885F2CE}"/>
    <dgm:cxn modelId="{988FD75A-88FB-469D-A84B-AFE5620C602D}" type="presOf" srcId="{049A49BC-608B-4277-B9BE-465569675D15}" destId="{F1399BA8-F06F-4944-9F1F-EC807D3F1835}" srcOrd="0" destOrd="0" presId="urn:microsoft.com/office/officeart/2005/8/layout/hList1"/>
    <dgm:cxn modelId="{A12B7015-4D00-4C4F-8C58-C9E74B7C1AA5}" type="presOf" srcId="{4F9498F3-DA2E-49C4-AD8F-44899397854A}" destId="{4F0D76D1-F854-45EE-B718-13E2CB18BE9C}" srcOrd="0" destOrd="1" presId="urn:microsoft.com/office/officeart/2005/8/layout/hList1"/>
    <dgm:cxn modelId="{BFD884BD-C7FD-4055-B014-F971486D3F94}" type="presOf" srcId="{6E50EA6F-6E9B-47CE-8C00-5B990259C3CE}" destId="{4F0D76D1-F854-45EE-B718-13E2CB18BE9C}" srcOrd="0" destOrd="0" presId="urn:microsoft.com/office/officeart/2005/8/layout/hList1"/>
    <dgm:cxn modelId="{5A8F1081-7E62-4448-9900-C1B7A093AD49}" type="presParOf" srcId="{F1399BA8-F06F-4944-9F1F-EC807D3F1835}" destId="{055D2546-7F72-4052-978E-5F9B83AEF3C5}" srcOrd="0" destOrd="0" presId="urn:microsoft.com/office/officeart/2005/8/layout/hList1"/>
    <dgm:cxn modelId="{C00369E7-D4CB-4663-8FD2-E1813D18617C}" type="presParOf" srcId="{055D2546-7F72-4052-978E-5F9B83AEF3C5}" destId="{A53EA0F7-BFC9-4134-970A-54D7BB26A96D}" srcOrd="0" destOrd="0" presId="urn:microsoft.com/office/officeart/2005/8/layout/hList1"/>
    <dgm:cxn modelId="{FE49AC6B-ECBC-44B1-8E74-E0834DF677A7}" type="presParOf" srcId="{055D2546-7F72-4052-978E-5F9B83AEF3C5}" destId="{4F0D76D1-F854-45EE-B718-13E2CB18BE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en-US" sz="9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68A474-3AB8-4D0B-ABEA-DF08A3727713}" type="presOf" srcId="{921988F3-888A-4535-9440-C75DC8B60D5E}" destId="{503D13CF-36E2-4355-A77A-866DB6AB2179}" srcOrd="0" destOrd="0" presId="urn:microsoft.com/office/officeart/2005/8/layout/default#3"/>
    <dgm:cxn modelId="{5DC758DD-2397-4E7C-B79C-542D335AA10F}" type="presOf" srcId="{31BC904E-80D7-44AF-A4B0-8D3F1574430D}" destId="{9941140D-47A1-4847-9B95-3665918DE49C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5D9B33FC-5176-488B-869A-B4596ECBA056}" type="presOf" srcId="{36E65178-0AC8-46AF-847C-BE8E6D144701}" destId="{682E5A64-A3E6-493E-AE35-D50DD5A2C941}" srcOrd="0" destOrd="0" presId="urn:microsoft.com/office/officeart/2005/8/layout/default#3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2D687515-9B59-4AB8-BC11-468B6D424902}" type="presParOf" srcId="{503D13CF-36E2-4355-A77A-866DB6AB2179}" destId="{9941140D-47A1-4847-9B95-3665918DE49C}" srcOrd="0" destOrd="0" presId="urn:microsoft.com/office/officeart/2005/8/layout/default#3"/>
    <dgm:cxn modelId="{B4149315-7E47-4B31-8A8D-AF72B728A76F}" type="presParOf" srcId="{503D13CF-36E2-4355-A77A-866DB6AB2179}" destId="{9C32EB7F-B0B5-4871-83CF-E23C95BC6F32}" srcOrd="1" destOrd="0" presId="urn:microsoft.com/office/officeart/2005/8/layout/default#3"/>
    <dgm:cxn modelId="{E904DF09-E0DA-40EC-99F0-110845CA5BB9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en-US" sz="9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446054-7BF5-4846-A8B9-5A815B8AE632}" type="presOf" srcId="{36E65178-0AC8-46AF-847C-BE8E6D144701}" destId="{682E5A64-A3E6-493E-AE35-D50DD5A2C941}" srcOrd="0" destOrd="0" presId="urn:microsoft.com/office/officeart/2005/8/layout/default#3"/>
    <dgm:cxn modelId="{42D41786-228A-42A9-B090-7CDCD796370C}" type="presOf" srcId="{31BC904E-80D7-44AF-A4B0-8D3F1574430D}" destId="{9941140D-47A1-4847-9B95-3665918DE49C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C3C8C8F9-C129-405C-B3C1-329E09918758}" type="presOf" srcId="{921988F3-888A-4535-9440-C75DC8B60D5E}" destId="{503D13CF-36E2-4355-A77A-866DB6AB2179}" srcOrd="0" destOrd="0" presId="urn:microsoft.com/office/officeart/2005/8/layout/default#3"/>
    <dgm:cxn modelId="{39030C13-7CA5-49AC-B1EE-DF35ED705D94}" type="presParOf" srcId="{503D13CF-36E2-4355-A77A-866DB6AB2179}" destId="{9941140D-47A1-4847-9B95-3665918DE49C}" srcOrd="0" destOrd="0" presId="urn:microsoft.com/office/officeart/2005/8/layout/default#3"/>
    <dgm:cxn modelId="{4143515A-6B73-45FC-BF61-7277C8F13A8D}" type="presParOf" srcId="{503D13CF-36E2-4355-A77A-866DB6AB2179}" destId="{9C32EB7F-B0B5-4871-83CF-E23C95BC6F32}" srcOrd="1" destOrd="0" presId="urn:microsoft.com/office/officeart/2005/8/layout/default#3"/>
    <dgm:cxn modelId="{838E1400-A694-4C69-BEA8-19CBCFE47B04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en-US" sz="9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5F1F3-EB3D-4D0B-91CF-89AAB44CCAD6}" type="presOf" srcId="{36E65178-0AC8-46AF-847C-BE8E6D144701}" destId="{682E5A64-A3E6-493E-AE35-D50DD5A2C941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827D5259-7C4A-416D-B453-9037B97DBF1E}" type="presOf" srcId="{921988F3-888A-4535-9440-C75DC8B60D5E}" destId="{503D13CF-36E2-4355-A77A-866DB6AB2179}" srcOrd="0" destOrd="0" presId="urn:microsoft.com/office/officeart/2005/8/layout/default#3"/>
    <dgm:cxn modelId="{1FCEB023-E920-4C42-A7DE-8D2DA8FC0F78}" type="presOf" srcId="{31BC904E-80D7-44AF-A4B0-8D3F1574430D}" destId="{9941140D-47A1-4847-9B95-3665918DE49C}" srcOrd="0" destOrd="0" presId="urn:microsoft.com/office/officeart/2005/8/layout/default#3"/>
    <dgm:cxn modelId="{48587507-C70F-4203-902C-437CE18D9025}" type="presParOf" srcId="{503D13CF-36E2-4355-A77A-866DB6AB2179}" destId="{9941140D-47A1-4847-9B95-3665918DE49C}" srcOrd="0" destOrd="0" presId="urn:microsoft.com/office/officeart/2005/8/layout/default#3"/>
    <dgm:cxn modelId="{D6A2FFA6-FC2E-428E-A022-457DE9B5C50B}" type="presParOf" srcId="{503D13CF-36E2-4355-A77A-866DB6AB2179}" destId="{9C32EB7F-B0B5-4871-83CF-E23C95BC6F32}" srcOrd="1" destOrd="0" presId="urn:microsoft.com/office/officeart/2005/8/layout/default#3"/>
    <dgm:cxn modelId="{1A0D458B-0111-4C79-95B0-BDBBC6A5F02A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en-US" sz="9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B625BC-0543-4E1D-8801-86FFAD469D8F}" type="presOf" srcId="{31BC904E-80D7-44AF-A4B0-8D3F1574430D}" destId="{9941140D-47A1-4847-9B95-3665918DE49C}" srcOrd="0" destOrd="0" presId="urn:microsoft.com/office/officeart/2005/8/layout/default#3"/>
    <dgm:cxn modelId="{B0AFAE9F-1BA4-4F68-A6E3-FBDFA5507054}" type="presOf" srcId="{36E65178-0AC8-46AF-847C-BE8E6D144701}" destId="{682E5A64-A3E6-493E-AE35-D50DD5A2C941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4057E678-8D8E-413F-8533-EC8642D3ACB3}" type="presOf" srcId="{921988F3-888A-4535-9440-C75DC8B60D5E}" destId="{503D13CF-36E2-4355-A77A-866DB6AB2179}" srcOrd="0" destOrd="0" presId="urn:microsoft.com/office/officeart/2005/8/layout/default#3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E8EA39BE-DB61-462A-BCB1-FBCC211991A7}" type="presParOf" srcId="{503D13CF-36E2-4355-A77A-866DB6AB2179}" destId="{9941140D-47A1-4847-9B95-3665918DE49C}" srcOrd="0" destOrd="0" presId="urn:microsoft.com/office/officeart/2005/8/layout/default#3"/>
    <dgm:cxn modelId="{47C73954-A9D3-43FC-95BD-93E82D547C22}" type="presParOf" srcId="{503D13CF-36E2-4355-A77A-866DB6AB2179}" destId="{9C32EB7F-B0B5-4871-83CF-E23C95BC6F32}" srcOrd="1" destOrd="0" presId="urn:microsoft.com/office/officeart/2005/8/layout/default#3"/>
    <dgm:cxn modelId="{A2523B2E-39B0-449A-AF4D-D85990738008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en-US" sz="9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BE79CB-E1FB-4BEC-B96B-DE910204183A}" type="presOf" srcId="{31BC904E-80D7-44AF-A4B0-8D3F1574430D}" destId="{9941140D-47A1-4847-9B95-3665918DE49C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229E716B-2C37-44E2-92CC-236F2A0C0FEB}" type="presOf" srcId="{921988F3-888A-4535-9440-C75DC8B60D5E}" destId="{503D13CF-36E2-4355-A77A-866DB6AB2179}" srcOrd="0" destOrd="0" presId="urn:microsoft.com/office/officeart/2005/8/layout/default#3"/>
    <dgm:cxn modelId="{43140384-F70F-4453-A917-6467D062336C}" type="presOf" srcId="{36E65178-0AC8-46AF-847C-BE8E6D144701}" destId="{682E5A64-A3E6-493E-AE35-D50DD5A2C941}" srcOrd="0" destOrd="0" presId="urn:microsoft.com/office/officeart/2005/8/layout/default#3"/>
    <dgm:cxn modelId="{68C2502C-2954-4385-A4D6-100932D7794F}" type="presParOf" srcId="{503D13CF-36E2-4355-A77A-866DB6AB2179}" destId="{9941140D-47A1-4847-9B95-3665918DE49C}" srcOrd="0" destOrd="0" presId="urn:microsoft.com/office/officeart/2005/8/layout/default#3"/>
    <dgm:cxn modelId="{B3E6E9F9-F9BC-482E-8C1B-40827111BE2E}" type="presParOf" srcId="{503D13CF-36E2-4355-A77A-866DB6AB2179}" destId="{9C32EB7F-B0B5-4871-83CF-E23C95BC6F32}" srcOrd="1" destOrd="0" presId="urn:microsoft.com/office/officeart/2005/8/layout/default#3"/>
    <dgm:cxn modelId="{4689C38F-974A-4A6C-B04D-2C97BF93C2B8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en-US" sz="9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F291DC-F7E9-458A-83CA-C81002C68DF4}" type="presOf" srcId="{36E65178-0AC8-46AF-847C-BE8E6D144701}" destId="{682E5A64-A3E6-493E-AE35-D50DD5A2C941}" srcOrd="0" destOrd="0" presId="urn:microsoft.com/office/officeart/2005/8/layout/default#3"/>
    <dgm:cxn modelId="{533E4460-7949-4C95-853D-2AB09BCB93C8}" type="presOf" srcId="{31BC904E-80D7-44AF-A4B0-8D3F1574430D}" destId="{9941140D-47A1-4847-9B95-3665918DE49C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04504E7C-E093-4651-A497-C83990FEBA72}" type="presOf" srcId="{921988F3-888A-4535-9440-C75DC8B60D5E}" destId="{503D13CF-36E2-4355-A77A-866DB6AB2179}" srcOrd="0" destOrd="0" presId="urn:microsoft.com/office/officeart/2005/8/layout/default#3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A558DDE1-2244-4ACB-BA19-4EE9AFF0E699}" type="presParOf" srcId="{503D13CF-36E2-4355-A77A-866DB6AB2179}" destId="{9941140D-47A1-4847-9B95-3665918DE49C}" srcOrd="0" destOrd="0" presId="urn:microsoft.com/office/officeart/2005/8/layout/default#3"/>
    <dgm:cxn modelId="{A4A935E9-0913-44E3-9F53-960BBE492FA0}" type="presParOf" srcId="{503D13CF-36E2-4355-A77A-866DB6AB2179}" destId="{9C32EB7F-B0B5-4871-83CF-E23C95BC6F32}" srcOrd="1" destOrd="0" presId="urn:microsoft.com/office/officeart/2005/8/layout/default#3"/>
    <dgm:cxn modelId="{4C3D0479-59A0-45BD-9F0B-7639E4610878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en-US" sz="9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A939C90A-97BA-4372-8DF3-2EABDD7604D5}" type="presOf" srcId="{31BC904E-80D7-44AF-A4B0-8D3F1574430D}" destId="{9941140D-47A1-4847-9B95-3665918DE49C}" srcOrd="0" destOrd="0" presId="urn:microsoft.com/office/officeart/2005/8/layout/default#3"/>
    <dgm:cxn modelId="{30B78416-3066-4D8C-9E99-07176F4F8CB0}" type="presOf" srcId="{921988F3-888A-4535-9440-C75DC8B60D5E}" destId="{503D13CF-36E2-4355-A77A-866DB6AB2179}" srcOrd="0" destOrd="0" presId="urn:microsoft.com/office/officeart/2005/8/layout/default#3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DDE3BAA2-4B19-4B4F-9AC6-EB8D1D620D58}" type="presOf" srcId="{36E65178-0AC8-46AF-847C-BE8E6D144701}" destId="{682E5A64-A3E6-493E-AE35-D50DD5A2C941}" srcOrd="0" destOrd="0" presId="urn:microsoft.com/office/officeart/2005/8/layout/default#3"/>
    <dgm:cxn modelId="{F8667E5A-EE57-49EF-9782-16D1383EEBA1}" type="presParOf" srcId="{503D13CF-36E2-4355-A77A-866DB6AB2179}" destId="{9941140D-47A1-4847-9B95-3665918DE49C}" srcOrd="0" destOrd="0" presId="urn:microsoft.com/office/officeart/2005/8/layout/default#3"/>
    <dgm:cxn modelId="{60A265C4-371E-4999-ACA3-1F6317D8C12A}" type="presParOf" srcId="{503D13CF-36E2-4355-A77A-866DB6AB2179}" destId="{9C32EB7F-B0B5-4871-83CF-E23C95BC6F32}" srcOrd="1" destOrd="0" presId="urn:microsoft.com/office/officeart/2005/8/layout/default#3"/>
    <dgm:cxn modelId="{91C84757-F249-484C-BB25-FFBA2C9AA8F9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en-US" sz="9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B99A6F-5894-4853-BD37-F35AEC432E3A}" type="presOf" srcId="{921988F3-888A-4535-9440-C75DC8B60D5E}" destId="{503D13CF-36E2-4355-A77A-866DB6AB2179}" srcOrd="0" destOrd="0" presId="urn:microsoft.com/office/officeart/2005/8/layout/default#3"/>
    <dgm:cxn modelId="{0586EC66-5378-4077-A9F8-3D9ACB36A99B}" type="presOf" srcId="{36E65178-0AC8-46AF-847C-BE8E6D144701}" destId="{682E5A64-A3E6-493E-AE35-D50DD5A2C941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2DF66F1A-7068-4178-84B2-DCF1E1A96890}" type="presOf" srcId="{31BC904E-80D7-44AF-A4B0-8D3F1574430D}" destId="{9941140D-47A1-4847-9B95-3665918DE49C}" srcOrd="0" destOrd="0" presId="urn:microsoft.com/office/officeart/2005/8/layout/default#3"/>
    <dgm:cxn modelId="{10173935-2746-42B1-997F-0F5AA04A2BAB}" type="presParOf" srcId="{503D13CF-36E2-4355-A77A-866DB6AB2179}" destId="{9941140D-47A1-4847-9B95-3665918DE49C}" srcOrd="0" destOrd="0" presId="urn:microsoft.com/office/officeart/2005/8/layout/default#3"/>
    <dgm:cxn modelId="{427147E5-E848-4F42-BC26-926F14FDF066}" type="presParOf" srcId="{503D13CF-36E2-4355-A77A-866DB6AB2179}" destId="{9C32EB7F-B0B5-4871-83CF-E23C95BC6F32}" srcOrd="1" destOrd="0" presId="urn:microsoft.com/office/officeart/2005/8/layout/default#3"/>
    <dgm:cxn modelId="{8985DE02-66F6-4B1B-90D0-DE7570D41E77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en-US" sz="9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BBB043-92A1-434C-BE4B-20369ABEE205}" type="presOf" srcId="{31BC904E-80D7-44AF-A4B0-8D3F1574430D}" destId="{9941140D-47A1-4847-9B95-3665918DE49C}" srcOrd="0" destOrd="0" presId="urn:microsoft.com/office/officeart/2005/8/layout/default#3"/>
    <dgm:cxn modelId="{2B16DCEE-6F40-4D5F-8019-814847EF68C0}" type="presOf" srcId="{36E65178-0AC8-46AF-847C-BE8E6D144701}" destId="{682E5A64-A3E6-493E-AE35-D50DD5A2C941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0B9B562F-3321-4550-B656-788A749C07DF}" type="presOf" srcId="{921988F3-888A-4535-9440-C75DC8B60D5E}" destId="{503D13CF-36E2-4355-A77A-866DB6AB2179}" srcOrd="0" destOrd="0" presId="urn:microsoft.com/office/officeart/2005/8/layout/default#3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A06D0BA1-E4F0-4C7F-9A7A-E48612A119AC}" type="presParOf" srcId="{503D13CF-36E2-4355-A77A-866DB6AB2179}" destId="{9941140D-47A1-4847-9B95-3665918DE49C}" srcOrd="0" destOrd="0" presId="urn:microsoft.com/office/officeart/2005/8/layout/default#3"/>
    <dgm:cxn modelId="{EFDD0ABA-5643-4A7A-88A3-C5A23810698A}" type="presParOf" srcId="{503D13CF-36E2-4355-A77A-866DB6AB2179}" destId="{9C32EB7F-B0B5-4871-83CF-E23C95BC6F32}" srcOrd="1" destOrd="0" presId="urn:microsoft.com/office/officeart/2005/8/layout/default#3"/>
    <dgm:cxn modelId="{5D64E799-FBA1-4776-B21B-523C20D43148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en-US" sz="9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3649A5-CAC4-4D46-B26A-3F3390E9A908}" type="presOf" srcId="{31BC904E-80D7-44AF-A4B0-8D3F1574430D}" destId="{9941140D-47A1-4847-9B95-3665918DE49C}" srcOrd="0" destOrd="0" presId="urn:microsoft.com/office/officeart/2005/8/layout/default#3"/>
    <dgm:cxn modelId="{F1451365-826D-47DA-ABCB-0F6C496EC7CB}" type="presOf" srcId="{36E65178-0AC8-46AF-847C-BE8E6D144701}" destId="{682E5A64-A3E6-493E-AE35-D50DD5A2C941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84C51615-878B-4018-956D-BEA9B7155D9A}" type="presOf" srcId="{921988F3-888A-4535-9440-C75DC8B60D5E}" destId="{503D13CF-36E2-4355-A77A-866DB6AB2179}" srcOrd="0" destOrd="0" presId="urn:microsoft.com/office/officeart/2005/8/layout/default#3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F25A546C-31F4-4049-8196-5C31B8F2F8A3}" type="presParOf" srcId="{503D13CF-36E2-4355-A77A-866DB6AB2179}" destId="{9941140D-47A1-4847-9B95-3665918DE49C}" srcOrd="0" destOrd="0" presId="urn:microsoft.com/office/officeart/2005/8/layout/default#3"/>
    <dgm:cxn modelId="{629EBD72-5334-47D8-894A-5DC5F941B7B9}" type="presParOf" srcId="{503D13CF-36E2-4355-A77A-866DB6AB2179}" destId="{9C32EB7F-B0B5-4871-83CF-E23C95BC6F32}" srcOrd="1" destOrd="0" presId="urn:microsoft.com/office/officeart/2005/8/layout/default#3"/>
    <dgm:cxn modelId="{1C8F3714-7B21-4D8A-864F-51F2EEBD777B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A49BC-608B-4277-B9BE-465569675D1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D8C968F6-9DBA-435D-8D36-A0296ECD61B9}">
      <dgm:prSet phldrT="[Text]"/>
      <dgm:spPr/>
      <dgm:t>
        <a:bodyPr/>
        <a:lstStyle/>
        <a:p>
          <a:r>
            <a:rPr lang="en-US" dirty="0" err="1">
              <a:latin typeface="Calibri" panose="020F0502020204030204" pitchFamily="34" charset="0"/>
              <a:cs typeface="Calibri" panose="020F0502020204030204" pitchFamily="34" charset="0"/>
            </a:rPr>
            <a:t>Tarqeeq</a:t>
          </a:r>
          <a:endParaRPr lang="fr-C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38C978-267F-4000-BB02-819B4162B937}" type="parTrans" cxnId="{A00C0D33-8DA9-4485-8F15-74F1B1425344}">
      <dgm:prSet/>
      <dgm:spPr/>
      <dgm:t>
        <a:bodyPr/>
        <a:lstStyle/>
        <a:p>
          <a:endParaRPr lang="fr-CA"/>
        </a:p>
      </dgm:t>
    </dgm:pt>
    <dgm:pt modelId="{148F8F80-04BE-4F0F-86CA-5EB2A75D4284}" type="sibTrans" cxnId="{A00C0D33-8DA9-4485-8F15-74F1B1425344}">
      <dgm:prSet/>
      <dgm:spPr/>
      <dgm:t>
        <a:bodyPr/>
        <a:lstStyle/>
        <a:p>
          <a:endParaRPr lang="fr-CA"/>
        </a:p>
      </dgm:t>
    </dgm:pt>
    <dgm:pt modelId="{EB5C3593-B6F4-4D23-8AE1-EE3A031E3AC2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CA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Linguistical:Thinning</a:t>
          </a:r>
        </a:p>
      </dgm:t>
    </dgm:pt>
    <dgm:pt modelId="{AC9FB97C-6CEE-4239-A5A0-5E41696683E2}" type="parTrans" cxnId="{F20EB136-1213-4405-AC9D-B17BB0CF49CC}">
      <dgm:prSet/>
      <dgm:spPr/>
      <dgm:t>
        <a:bodyPr/>
        <a:lstStyle/>
        <a:p>
          <a:endParaRPr lang="fr-CA"/>
        </a:p>
      </dgm:t>
    </dgm:pt>
    <dgm:pt modelId="{A7B87B13-AF10-4D44-8D48-7A83E99B4991}" type="sibTrans" cxnId="{F20EB136-1213-4405-AC9D-B17BB0CF49CC}">
      <dgm:prSet/>
      <dgm:spPr/>
      <dgm:t>
        <a:bodyPr/>
        <a:lstStyle/>
        <a:p>
          <a:endParaRPr lang="fr-CA"/>
        </a:p>
      </dgm:t>
    </dgm:pt>
    <dgm:pt modelId="{827A4AA5-5F3A-430F-80CD-4CA653C5E5BD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it means that the letter is </a:t>
          </a:r>
          <a:r>
            <a:rPr lang="en-US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pronounced in a thinned way </a:t>
          </a:r>
          <a:r>
            <a: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so that its echo does not fill the out cavity</a:t>
          </a:r>
          <a:endParaRPr lang="fr-CA" sz="20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6E0620-0558-4ACB-BB98-9164EA95EB28}" type="parTrans" cxnId="{F3C3C830-32C9-435D-947C-0ACE35D76E62}">
      <dgm:prSet/>
      <dgm:spPr/>
      <dgm:t>
        <a:bodyPr/>
        <a:lstStyle/>
        <a:p>
          <a:endParaRPr lang="fr-CA"/>
        </a:p>
      </dgm:t>
    </dgm:pt>
    <dgm:pt modelId="{9A263BC1-DF53-4284-87F9-4CC7AEB8E121}" type="sibTrans" cxnId="{F3C3C830-32C9-435D-947C-0ACE35D76E62}">
      <dgm:prSet/>
      <dgm:spPr/>
      <dgm:t>
        <a:bodyPr/>
        <a:lstStyle/>
        <a:p>
          <a:endParaRPr lang="fr-CA"/>
        </a:p>
      </dgm:t>
    </dgm:pt>
    <dgm:pt modelId="{F1399BA8-F06F-4944-9F1F-EC807D3F1835}" type="pres">
      <dgm:prSet presAssocID="{049A49BC-608B-4277-B9BE-465569675D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A237DF-BBB9-413C-94C9-B0ACAE199FDE}" type="pres">
      <dgm:prSet presAssocID="{D8C968F6-9DBA-435D-8D36-A0296ECD61B9}" presName="composite" presStyleCnt="0"/>
      <dgm:spPr/>
    </dgm:pt>
    <dgm:pt modelId="{62B96C27-71D1-4FC7-BEB2-EE61B67CD6B4}" type="pres">
      <dgm:prSet presAssocID="{D8C968F6-9DBA-435D-8D36-A0296ECD61B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C33C5-4105-40D6-82F9-46678A7C6881}" type="pres">
      <dgm:prSet presAssocID="{D8C968F6-9DBA-435D-8D36-A0296ECD61B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0C0D33-8DA9-4485-8F15-74F1B1425344}" srcId="{049A49BC-608B-4277-B9BE-465569675D15}" destId="{D8C968F6-9DBA-435D-8D36-A0296ECD61B9}" srcOrd="0" destOrd="0" parTransId="{9E38C978-267F-4000-BB02-819B4162B937}" sibTransId="{148F8F80-04BE-4F0F-86CA-5EB2A75D4284}"/>
    <dgm:cxn modelId="{7881200C-7647-4A88-B4CE-9231172C26EF}" type="presOf" srcId="{049A49BC-608B-4277-B9BE-465569675D15}" destId="{F1399BA8-F06F-4944-9F1F-EC807D3F1835}" srcOrd="0" destOrd="0" presId="urn:microsoft.com/office/officeart/2005/8/layout/hList1"/>
    <dgm:cxn modelId="{D7DDE10E-61D0-4934-ACAC-701AA74B65AA}" type="presOf" srcId="{D8C968F6-9DBA-435D-8D36-A0296ECD61B9}" destId="{62B96C27-71D1-4FC7-BEB2-EE61B67CD6B4}" srcOrd="0" destOrd="0" presId="urn:microsoft.com/office/officeart/2005/8/layout/hList1"/>
    <dgm:cxn modelId="{C50C9A92-3351-4C5B-A132-23263C837EA6}" type="presOf" srcId="{EB5C3593-B6F4-4D23-8AE1-EE3A031E3AC2}" destId="{6DAC33C5-4105-40D6-82F9-46678A7C6881}" srcOrd="0" destOrd="0" presId="urn:microsoft.com/office/officeart/2005/8/layout/hList1"/>
    <dgm:cxn modelId="{F20EB136-1213-4405-AC9D-B17BB0CF49CC}" srcId="{D8C968F6-9DBA-435D-8D36-A0296ECD61B9}" destId="{EB5C3593-B6F4-4D23-8AE1-EE3A031E3AC2}" srcOrd="0" destOrd="0" parTransId="{AC9FB97C-6CEE-4239-A5A0-5E41696683E2}" sibTransId="{A7B87B13-AF10-4D44-8D48-7A83E99B4991}"/>
    <dgm:cxn modelId="{908B2A72-137F-4B5C-908A-BA4F0E9B3FD9}" type="presOf" srcId="{827A4AA5-5F3A-430F-80CD-4CA653C5E5BD}" destId="{6DAC33C5-4105-40D6-82F9-46678A7C6881}" srcOrd="0" destOrd="1" presId="urn:microsoft.com/office/officeart/2005/8/layout/hList1"/>
    <dgm:cxn modelId="{F3C3C830-32C9-435D-947C-0ACE35D76E62}" srcId="{D8C968F6-9DBA-435D-8D36-A0296ECD61B9}" destId="{827A4AA5-5F3A-430F-80CD-4CA653C5E5BD}" srcOrd="1" destOrd="0" parTransId="{C56E0620-0558-4ACB-BB98-9164EA95EB28}" sibTransId="{9A263BC1-DF53-4284-87F9-4CC7AEB8E121}"/>
    <dgm:cxn modelId="{AFAFF4A4-FE08-4067-84A0-CFA1A560FD64}" type="presParOf" srcId="{F1399BA8-F06F-4944-9F1F-EC807D3F1835}" destId="{41A237DF-BBB9-413C-94C9-B0ACAE199FDE}" srcOrd="0" destOrd="0" presId="urn:microsoft.com/office/officeart/2005/8/layout/hList1"/>
    <dgm:cxn modelId="{685447C3-EEBA-4AE3-8288-D19DE9BE6284}" type="presParOf" srcId="{41A237DF-BBB9-413C-94C9-B0ACAE199FDE}" destId="{62B96C27-71D1-4FC7-BEB2-EE61B67CD6B4}" srcOrd="0" destOrd="0" presId="urn:microsoft.com/office/officeart/2005/8/layout/hList1"/>
    <dgm:cxn modelId="{7FE21FB9-F000-4FF7-A5A6-31716C1284D6}" type="presParOf" srcId="{41A237DF-BBB9-413C-94C9-B0ACAE199FDE}" destId="{6DAC33C5-4105-40D6-82F9-46678A7C68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369471-E6AA-48CC-A3D9-8942CF1093B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E02F6DA2-4820-4915-B275-FAD11F27B257}">
      <dgm:prSet phldrT="[Text]"/>
      <dgm:spPr/>
      <dgm:t>
        <a:bodyPr/>
        <a:lstStyle/>
        <a:p>
          <a:r>
            <a:rPr lang="en-US" b="1" dirty="0" err="1">
              <a:solidFill>
                <a:srgbClr val="FFFF00"/>
              </a:solidFill>
            </a:rPr>
            <a:t>Tafkheem</a:t>
          </a:r>
          <a:endParaRPr lang="en-US" b="1" dirty="0">
            <a:solidFill>
              <a:srgbClr val="FFFF00"/>
            </a:solidFill>
          </a:endParaRPr>
        </a:p>
        <a:p>
          <a:r>
            <a:rPr lang="en-US" dirty="0"/>
            <a:t>State</a:t>
          </a:r>
          <a:endParaRPr lang="fr-CA" dirty="0"/>
        </a:p>
      </dgm:t>
    </dgm:pt>
    <dgm:pt modelId="{2421E097-AFC8-4B17-92B5-C4E9546C2094}" type="parTrans" cxnId="{5F2BCDC8-F2CD-4FAF-B8DA-2406101700FC}">
      <dgm:prSet/>
      <dgm:spPr/>
      <dgm:t>
        <a:bodyPr/>
        <a:lstStyle/>
        <a:p>
          <a:endParaRPr lang="fr-CA"/>
        </a:p>
      </dgm:t>
    </dgm:pt>
    <dgm:pt modelId="{E1CF3D6B-6D23-400D-B12C-4733B150758B}" type="sibTrans" cxnId="{5F2BCDC8-F2CD-4FAF-B8DA-2406101700FC}">
      <dgm:prSet/>
      <dgm:spPr/>
      <dgm:t>
        <a:bodyPr/>
        <a:lstStyle/>
        <a:p>
          <a:endParaRPr lang="fr-CA"/>
        </a:p>
      </dgm:t>
    </dgm:pt>
    <dgm:pt modelId="{354FDA33-A514-47D4-AFD9-2FC830D4F279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ar-SA" sz="2000" dirty="0" smtClean="0">
              <a:solidFill>
                <a:schemeClr val="accent1">
                  <a:lumMod val="75000"/>
                </a:schemeClr>
              </a:solidFill>
            </a:rPr>
            <a:t>ص </a:t>
          </a:r>
          <a:r>
            <a:rPr lang="ar-SA" sz="2000" dirty="0">
              <a:solidFill>
                <a:schemeClr val="accent1">
                  <a:lumMod val="75000"/>
                </a:schemeClr>
              </a:solidFill>
            </a:rPr>
            <a:t>ض </a:t>
          </a:r>
          <a:r>
            <a:rPr lang="ar-SA" sz="2000" dirty="0" smtClean="0">
              <a:solidFill>
                <a:schemeClr val="accent1">
                  <a:lumMod val="75000"/>
                </a:schemeClr>
              </a:solidFill>
            </a:rPr>
            <a:t>ط ظ – غ خ ق</a:t>
          </a:r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ar-SA" sz="2000" dirty="0" smtClean="0">
              <a:solidFill>
                <a:schemeClr val="accent1">
                  <a:lumMod val="75000"/>
                </a:schemeClr>
              </a:solidFill>
            </a:rPr>
            <a:t>(</a:t>
          </a:r>
          <a:r>
            <a:rPr lang="ar-SA" sz="2400" b="1" dirty="0" smtClean="0">
              <a:solidFill>
                <a:srgbClr val="FF0000"/>
              </a:solidFill>
            </a:rPr>
            <a:t>خص ضغط قظ</a:t>
          </a:r>
          <a:r>
            <a:rPr lang="ar-SA" sz="2000" dirty="0" smtClean="0">
              <a:solidFill>
                <a:schemeClr val="accent1">
                  <a:lumMod val="75000"/>
                </a:schemeClr>
              </a:solidFill>
            </a:rPr>
            <a:t>)</a:t>
          </a:r>
          <a:endParaRPr lang="fr-CA" sz="2000" dirty="0">
            <a:solidFill>
              <a:schemeClr val="accent1">
                <a:lumMod val="75000"/>
              </a:schemeClr>
            </a:solidFill>
          </a:endParaRPr>
        </a:p>
      </dgm:t>
    </dgm:pt>
    <dgm:pt modelId="{7A1752BB-29BF-4CD6-9711-885142574D4B}" type="parTrans" cxnId="{AE79E4B3-520F-4FA4-B881-BAD8B6548662}">
      <dgm:prSet/>
      <dgm:spPr/>
      <dgm:t>
        <a:bodyPr/>
        <a:lstStyle/>
        <a:p>
          <a:endParaRPr lang="fr-CA"/>
        </a:p>
      </dgm:t>
    </dgm:pt>
    <dgm:pt modelId="{F95B2C87-345A-42EB-8AE9-B0FB530D64BC}" type="sibTrans" cxnId="{AE79E4B3-520F-4FA4-B881-BAD8B6548662}">
      <dgm:prSet/>
      <dgm:spPr/>
      <dgm:t>
        <a:bodyPr/>
        <a:lstStyle/>
        <a:p>
          <a:endParaRPr lang="fr-CA"/>
        </a:p>
      </dgm:t>
    </dgm:pt>
    <dgm:pt modelId="{01EB99ED-384C-4DF6-888E-C6B4EB94E5C4}">
      <dgm:prSet phldrT="[Text]"/>
      <dgm:spPr/>
      <dgm:t>
        <a:bodyPr/>
        <a:lstStyle/>
        <a:p>
          <a:r>
            <a:rPr lang="en-US" b="1" dirty="0" err="1">
              <a:solidFill>
                <a:schemeClr val="accent6">
                  <a:lumMod val="40000"/>
                  <a:lumOff val="60000"/>
                </a:schemeClr>
              </a:solidFill>
            </a:rPr>
            <a:t>Tarqeeq</a:t>
          </a:r>
          <a:endParaRPr lang="en-US" b="1" dirty="0">
            <a:solidFill>
              <a:schemeClr val="accent6">
                <a:lumMod val="40000"/>
                <a:lumOff val="60000"/>
              </a:schemeClr>
            </a:solidFill>
          </a:endParaRPr>
        </a:p>
        <a:p>
          <a:r>
            <a:rPr lang="en-US" dirty="0"/>
            <a:t>State</a:t>
          </a:r>
          <a:endParaRPr lang="fr-CA" dirty="0"/>
        </a:p>
      </dgm:t>
    </dgm:pt>
    <dgm:pt modelId="{93633D58-D520-4845-87E8-73CC3296B7AB}" type="parTrans" cxnId="{602A56E4-BC53-4181-A100-0749890F5B3B}">
      <dgm:prSet/>
      <dgm:spPr/>
      <dgm:t>
        <a:bodyPr/>
        <a:lstStyle/>
        <a:p>
          <a:endParaRPr lang="fr-CA"/>
        </a:p>
      </dgm:t>
    </dgm:pt>
    <dgm:pt modelId="{54438FBC-817C-4BDB-9810-02B040E987EA}" type="sibTrans" cxnId="{602A56E4-BC53-4181-A100-0749890F5B3B}">
      <dgm:prSet/>
      <dgm:spPr/>
      <dgm:t>
        <a:bodyPr/>
        <a:lstStyle/>
        <a:p>
          <a:endParaRPr lang="fr-CA"/>
        </a:p>
      </dgm:t>
    </dgm:pt>
    <dgm:pt modelId="{6E226E8E-88F0-4109-B6A3-941B075360F1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The rest of the letters</a:t>
          </a:r>
          <a:endParaRPr lang="fr-CA" dirty="0">
            <a:solidFill>
              <a:schemeClr val="accent1">
                <a:lumMod val="75000"/>
              </a:schemeClr>
            </a:solidFill>
          </a:endParaRPr>
        </a:p>
      </dgm:t>
    </dgm:pt>
    <dgm:pt modelId="{A844358D-73A7-4C56-AA7E-72B8E4D0EECE}" type="parTrans" cxnId="{0D020EEC-5A0C-498A-B1C4-B1CBDFCAD25F}">
      <dgm:prSet/>
      <dgm:spPr/>
      <dgm:t>
        <a:bodyPr/>
        <a:lstStyle/>
        <a:p>
          <a:endParaRPr lang="fr-CA"/>
        </a:p>
      </dgm:t>
    </dgm:pt>
    <dgm:pt modelId="{05DADFE0-9BA2-447A-9976-D350021543E1}" type="sibTrans" cxnId="{0D020EEC-5A0C-498A-B1C4-B1CBDFCAD25F}">
      <dgm:prSet/>
      <dgm:spPr/>
      <dgm:t>
        <a:bodyPr/>
        <a:lstStyle/>
        <a:p>
          <a:endParaRPr lang="fr-CA"/>
        </a:p>
      </dgm:t>
    </dgm:pt>
    <dgm:pt modelId="{9D789FCA-D7DC-418C-B6BF-55A9AC2AA4D9}">
      <dgm:prSet phldrT="[Text]"/>
      <dgm:spPr/>
      <dgm:t>
        <a:bodyPr/>
        <a:lstStyle/>
        <a:p>
          <a:r>
            <a:rPr lang="en-US" b="1" dirty="0">
              <a:solidFill>
                <a:schemeClr val="accent4">
                  <a:lumMod val="40000"/>
                  <a:lumOff val="60000"/>
                </a:schemeClr>
              </a:solidFill>
            </a:rPr>
            <a:t>Alternating</a:t>
          </a:r>
          <a:r>
            <a:rPr lang="en-US" dirty="0"/>
            <a:t> between </a:t>
          </a:r>
          <a:r>
            <a:rPr lang="en-US" dirty="0" err="1"/>
            <a:t>Tafkheem</a:t>
          </a:r>
          <a:r>
            <a:rPr lang="en-US" dirty="0"/>
            <a:t> and </a:t>
          </a:r>
          <a:r>
            <a:rPr lang="en-US" dirty="0" err="1"/>
            <a:t>Tarqeeq</a:t>
          </a:r>
          <a:endParaRPr lang="fr-CA" dirty="0"/>
        </a:p>
      </dgm:t>
    </dgm:pt>
    <dgm:pt modelId="{8BC16652-0F00-4DE3-9739-4984FF281114}" type="parTrans" cxnId="{42EEDD52-33EE-4C06-9544-317F6C8EE045}">
      <dgm:prSet/>
      <dgm:spPr/>
      <dgm:t>
        <a:bodyPr/>
        <a:lstStyle/>
        <a:p>
          <a:endParaRPr lang="fr-CA"/>
        </a:p>
      </dgm:t>
    </dgm:pt>
    <dgm:pt modelId="{24C345B3-F1E8-4B3C-A15C-9BE8D5BC4450}" type="sibTrans" cxnId="{42EEDD52-33EE-4C06-9544-317F6C8EE045}">
      <dgm:prSet/>
      <dgm:spPr/>
      <dgm:t>
        <a:bodyPr/>
        <a:lstStyle/>
        <a:p>
          <a:endParaRPr lang="fr-CA"/>
        </a:p>
      </dgm:t>
    </dgm:pt>
    <dgm:pt modelId="{08225BB1-A02F-4345-9B8A-DF61DD551CC3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None/>
          </a:pPr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ar-SA" sz="2800" dirty="0">
              <a:solidFill>
                <a:schemeClr val="accent1">
                  <a:lumMod val="75000"/>
                </a:schemeClr>
              </a:solidFill>
            </a:rPr>
            <a:t>ا</a:t>
          </a:r>
          <a:r>
            <a:rPr lang="ar-SA" sz="20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CA" sz="2000" dirty="0" err="1" smtClean="0">
              <a:solidFill>
                <a:schemeClr val="accent1">
                  <a:lumMod val="75000"/>
                </a:schemeClr>
              </a:solidFill>
            </a:rPr>
            <a:t>Alif</a:t>
          </a:r>
          <a:endParaRPr lang="fr-CA" sz="2000" dirty="0">
            <a:solidFill>
              <a:schemeClr val="accent1">
                <a:lumMod val="75000"/>
              </a:schemeClr>
            </a:solidFill>
          </a:endParaRPr>
        </a:p>
      </dgm:t>
    </dgm:pt>
    <dgm:pt modelId="{F84927BB-0A41-485B-BB78-90A67AD3B66F}" type="parTrans" cxnId="{4A1D82B8-4522-452E-B182-D4B54A8F97AB}">
      <dgm:prSet/>
      <dgm:spPr/>
      <dgm:t>
        <a:bodyPr/>
        <a:lstStyle/>
        <a:p>
          <a:endParaRPr lang="fr-CA"/>
        </a:p>
      </dgm:t>
    </dgm:pt>
    <dgm:pt modelId="{17A586C5-361B-4C92-896D-15870B4F39D7}" type="sibTrans" cxnId="{4A1D82B8-4522-452E-B182-D4B54A8F97AB}">
      <dgm:prSet/>
      <dgm:spPr/>
      <dgm:t>
        <a:bodyPr/>
        <a:lstStyle/>
        <a:p>
          <a:endParaRPr lang="fr-CA"/>
        </a:p>
      </dgm:t>
    </dgm:pt>
    <dgm:pt modelId="{5536D91A-B113-4549-BC3C-2D867C0048E8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ar-SA" sz="2400" dirty="0">
              <a:solidFill>
                <a:schemeClr val="accent1">
                  <a:lumMod val="75000"/>
                </a:schemeClr>
              </a:solidFill>
            </a:rPr>
            <a:t>ر</a:t>
          </a:r>
          <a:endParaRPr lang="fr-CA" sz="2800" dirty="0">
            <a:solidFill>
              <a:schemeClr val="accent1">
                <a:lumMod val="75000"/>
              </a:schemeClr>
            </a:solidFill>
          </a:endParaRPr>
        </a:p>
      </dgm:t>
    </dgm:pt>
    <dgm:pt modelId="{17D14E8C-8EAF-49E7-B898-3272183F7995}" type="parTrans" cxnId="{1EE0F1C7-8F81-48AB-BBA0-A86D7B877093}">
      <dgm:prSet/>
      <dgm:spPr/>
      <dgm:t>
        <a:bodyPr/>
        <a:lstStyle/>
        <a:p>
          <a:endParaRPr lang="fr-CA"/>
        </a:p>
      </dgm:t>
    </dgm:pt>
    <dgm:pt modelId="{05F9FADC-3AE7-4B48-99F9-2A6C67F82D23}" type="sibTrans" cxnId="{1EE0F1C7-8F81-48AB-BBA0-A86D7B877093}">
      <dgm:prSet/>
      <dgm:spPr/>
      <dgm:t>
        <a:bodyPr/>
        <a:lstStyle/>
        <a:p>
          <a:endParaRPr lang="fr-CA"/>
        </a:p>
      </dgm:t>
    </dgm:pt>
    <dgm:pt modelId="{9CFE5B62-439F-43CB-A616-1F02F57634A9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None/>
          </a:pPr>
          <a:r>
            <a:rPr lang="ar-SA" sz="2400" dirty="0">
              <a:solidFill>
                <a:schemeClr val="accent1">
                  <a:lumMod val="75000"/>
                </a:schemeClr>
              </a:solidFill>
            </a:rPr>
            <a:t>ل</a:t>
          </a:r>
          <a:r>
            <a:rPr lang="ar-SA" sz="20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CA" sz="2000" dirty="0">
              <a:solidFill>
                <a:schemeClr val="accent1">
                  <a:lumMod val="75000"/>
                </a:schemeClr>
              </a:solidFill>
            </a:rPr>
            <a:t>of </a:t>
          </a:r>
          <a:r>
            <a:rPr lang="ar-SA" sz="2000" dirty="0">
              <a:solidFill>
                <a:schemeClr val="accent1">
                  <a:lumMod val="75000"/>
                </a:schemeClr>
              </a:solidFill>
            </a:rPr>
            <a:t>الله</a:t>
          </a:r>
          <a:endParaRPr lang="fr-CA" sz="2000" dirty="0">
            <a:solidFill>
              <a:schemeClr val="accent1">
                <a:lumMod val="75000"/>
              </a:schemeClr>
            </a:solidFill>
          </a:endParaRPr>
        </a:p>
      </dgm:t>
    </dgm:pt>
    <dgm:pt modelId="{B6EBB2F8-34BC-4C4E-80B0-48E996C88B05}" type="parTrans" cxnId="{C4E8B49E-9C09-4AF3-BC96-013E6DA1D7BD}">
      <dgm:prSet/>
      <dgm:spPr/>
      <dgm:t>
        <a:bodyPr/>
        <a:lstStyle/>
        <a:p>
          <a:endParaRPr lang="fr-CA"/>
        </a:p>
      </dgm:t>
    </dgm:pt>
    <dgm:pt modelId="{22FBEE8D-4B26-4E84-B3FE-25DE6378A6B8}" type="sibTrans" cxnId="{C4E8B49E-9C09-4AF3-BC96-013E6DA1D7BD}">
      <dgm:prSet/>
      <dgm:spPr/>
      <dgm:t>
        <a:bodyPr/>
        <a:lstStyle/>
        <a:p>
          <a:endParaRPr lang="fr-CA"/>
        </a:p>
      </dgm:t>
    </dgm:pt>
    <dgm:pt modelId="{F75C85D8-00FB-42DE-8B78-92B6A66D0BDB}" type="pres">
      <dgm:prSet presAssocID="{F0369471-E6AA-48CC-A3D9-8942CF1093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8377DE-2A16-4BFB-99BC-1304815BB5AD}" type="pres">
      <dgm:prSet presAssocID="{E02F6DA2-4820-4915-B275-FAD11F27B257}" presName="composite" presStyleCnt="0"/>
      <dgm:spPr/>
    </dgm:pt>
    <dgm:pt modelId="{CF417510-B30B-4715-97B9-94152F63F098}" type="pres">
      <dgm:prSet presAssocID="{E02F6DA2-4820-4915-B275-FAD11F27B25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4A1F8-F72F-480D-BB3B-22BE5A10A386}" type="pres">
      <dgm:prSet presAssocID="{E02F6DA2-4820-4915-B275-FAD11F27B25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F8FC1-3415-4D90-B837-CDBCF6DBB241}" type="pres">
      <dgm:prSet presAssocID="{E1CF3D6B-6D23-400D-B12C-4733B150758B}" presName="space" presStyleCnt="0"/>
      <dgm:spPr/>
    </dgm:pt>
    <dgm:pt modelId="{26C03327-D9FA-4EE8-858B-E130ECE4B279}" type="pres">
      <dgm:prSet presAssocID="{01EB99ED-384C-4DF6-888E-C6B4EB94E5C4}" presName="composite" presStyleCnt="0"/>
      <dgm:spPr/>
    </dgm:pt>
    <dgm:pt modelId="{94763D0D-1281-4B27-857B-8152E9425D08}" type="pres">
      <dgm:prSet presAssocID="{01EB99ED-384C-4DF6-888E-C6B4EB94E5C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99322-B8FE-4541-914C-632813541C0F}" type="pres">
      <dgm:prSet presAssocID="{01EB99ED-384C-4DF6-888E-C6B4EB94E5C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60880-B1A4-4F12-BF88-96044C435FB8}" type="pres">
      <dgm:prSet presAssocID="{54438FBC-817C-4BDB-9810-02B040E987EA}" presName="space" presStyleCnt="0"/>
      <dgm:spPr/>
    </dgm:pt>
    <dgm:pt modelId="{28F23E05-F4D3-49E0-A01E-CC6B188A3FA4}" type="pres">
      <dgm:prSet presAssocID="{9D789FCA-D7DC-418C-B6BF-55A9AC2AA4D9}" presName="composite" presStyleCnt="0"/>
      <dgm:spPr/>
    </dgm:pt>
    <dgm:pt modelId="{CFA96704-4CD3-424B-B288-6140820B1AFF}" type="pres">
      <dgm:prSet presAssocID="{9D789FCA-D7DC-418C-B6BF-55A9AC2AA4D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7F293-99B1-4BA0-B999-C1710DB04587}" type="pres">
      <dgm:prSet presAssocID="{9D789FCA-D7DC-418C-B6BF-55A9AC2AA4D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1D82B8-4522-452E-B182-D4B54A8F97AB}" srcId="{9D789FCA-D7DC-418C-B6BF-55A9AC2AA4D9}" destId="{08225BB1-A02F-4345-9B8A-DF61DD551CC3}" srcOrd="0" destOrd="0" parTransId="{F84927BB-0A41-485B-BB78-90A67AD3B66F}" sibTransId="{17A586C5-361B-4C92-896D-15870B4F39D7}"/>
    <dgm:cxn modelId="{3B13E98F-19BA-4C5C-BCA7-407A3E80C1E0}" type="presOf" srcId="{6E226E8E-88F0-4109-B6A3-941B075360F1}" destId="{4DF99322-B8FE-4541-914C-632813541C0F}" srcOrd="0" destOrd="0" presId="urn:microsoft.com/office/officeart/2005/8/layout/hList1"/>
    <dgm:cxn modelId="{69EBA16B-20CD-456A-97FA-0B55FC65FBE3}" type="presOf" srcId="{08225BB1-A02F-4345-9B8A-DF61DD551CC3}" destId="{BF67F293-99B1-4BA0-B999-C1710DB04587}" srcOrd="0" destOrd="0" presId="urn:microsoft.com/office/officeart/2005/8/layout/hList1"/>
    <dgm:cxn modelId="{602A56E4-BC53-4181-A100-0749890F5B3B}" srcId="{F0369471-E6AA-48CC-A3D9-8942CF1093B5}" destId="{01EB99ED-384C-4DF6-888E-C6B4EB94E5C4}" srcOrd="1" destOrd="0" parTransId="{93633D58-D520-4845-87E8-73CC3296B7AB}" sibTransId="{54438FBC-817C-4BDB-9810-02B040E987EA}"/>
    <dgm:cxn modelId="{C4E8B49E-9C09-4AF3-BC96-013E6DA1D7BD}" srcId="{9D789FCA-D7DC-418C-B6BF-55A9AC2AA4D9}" destId="{9CFE5B62-439F-43CB-A616-1F02F57634A9}" srcOrd="1" destOrd="0" parTransId="{B6EBB2F8-34BC-4C4E-80B0-48E996C88B05}" sibTransId="{22FBEE8D-4B26-4E84-B3FE-25DE6378A6B8}"/>
    <dgm:cxn modelId="{5F2BCDC8-F2CD-4FAF-B8DA-2406101700FC}" srcId="{F0369471-E6AA-48CC-A3D9-8942CF1093B5}" destId="{E02F6DA2-4820-4915-B275-FAD11F27B257}" srcOrd="0" destOrd="0" parTransId="{2421E097-AFC8-4B17-92B5-C4E9546C2094}" sibTransId="{E1CF3D6B-6D23-400D-B12C-4733B150758B}"/>
    <dgm:cxn modelId="{AE79E4B3-520F-4FA4-B881-BAD8B6548662}" srcId="{E02F6DA2-4820-4915-B275-FAD11F27B257}" destId="{354FDA33-A514-47D4-AFD9-2FC830D4F279}" srcOrd="0" destOrd="0" parTransId="{7A1752BB-29BF-4CD6-9711-885142574D4B}" sibTransId="{F95B2C87-345A-42EB-8AE9-B0FB530D64BC}"/>
    <dgm:cxn modelId="{42EEDD52-33EE-4C06-9544-317F6C8EE045}" srcId="{F0369471-E6AA-48CC-A3D9-8942CF1093B5}" destId="{9D789FCA-D7DC-418C-B6BF-55A9AC2AA4D9}" srcOrd="2" destOrd="0" parTransId="{8BC16652-0F00-4DE3-9739-4984FF281114}" sibTransId="{24C345B3-F1E8-4B3C-A15C-9BE8D5BC4450}"/>
    <dgm:cxn modelId="{69618A12-9F88-47AB-8313-2F847E9098C7}" type="presOf" srcId="{F0369471-E6AA-48CC-A3D9-8942CF1093B5}" destId="{F75C85D8-00FB-42DE-8B78-92B6A66D0BDB}" srcOrd="0" destOrd="0" presId="urn:microsoft.com/office/officeart/2005/8/layout/hList1"/>
    <dgm:cxn modelId="{0D020EEC-5A0C-498A-B1C4-B1CBDFCAD25F}" srcId="{01EB99ED-384C-4DF6-888E-C6B4EB94E5C4}" destId="{6E226E8E-88F0-4109-B6A3-941B075360F1}" srcOrd="0" destOrd="0" parTransId="{A844358D-73A7-4C56-AA7E-72B8E4D0EECE}" sibTransId="{05DADFE0-9BA2-447A-9976-D350021543E1}"/>
    <dgm:cxn modelId="{1EE0F1C7-8F81-48AB-BBA0-A86D7B877093}" srcId="{9D789FCA-D7DC-418C-B6BF-55A9AC2AA4D9}" destId="{5536D91A-B113-4549-BC3C-2D867C0048E8}" srcOrd="2" destOrd="0" parTransId="{17D14E8C-8EAF-49E7-B898-3272183F7995}" sibTransId="{05F9FADC-3AE7-4B48-99F9-2A6C67F82D23}"/>
    <dgm:cxn modelId="{C54EFE52-0773-4118-8F88-7EBBDCC5C7CF}" type="presOf" srcId="{9D789FCA-D7DC-418C-B6BF-55A9AC2AA4D9}" destId="{CFA96704-4CD3-424B-B288-6140820B1AFF}" srcOrd="0" destOrd="0" presId="urn:microsoft.com/office/officeart/2005/8/layout/hList1"/>
    <dgm:cxn modelId="{0CD7E4EE-D654-4F25-8586-638FC8C71D2A}" type="presOf" srcId="{354FDA33-A514-47D4-AFD9-2FC830D4F279}" destId="{9C84A1F8-F72F-480D-BB3B-22BE5A10A386}" srcOrd="0" destOrd="0" presId="urn:microsoft.com/office/officeart/2005/8/layout/hList1"/>
    <dgm:cxn modelId="{7846D10E-90DD-44BF-B202-FB2539BB31F4}" type="presOf" srcId="{01EB99ED-384C-4DF6-888E-C6B4EB94E5C4}" destId="{94763D0D-1281-4B27-857B-8152E9425D08}" srcOrd="0" destOrd="0" presId="urn:microsoft.com/office/officeart/2005/8/layout/hList1"/>
    <dgm:cxn modelId="{3A67D684-9E05-48A0-B3B0-052B635C2EBA}" type="presOf" srcId="{E02F6DA2-4820-4915-B275-FAD11F27B257}" destId="{CF417510-B30B-4715-97B9-94152F63F098}" srcOrd="0" destOrd="0" presId="urn:microsoft.com/office/officeart/2005/8/layout/hList1"/>
    <dgm:cxn modelId="{A6206A20-F236-4BE3-B564-8B6DBF10BA15}" type="presOf" srcId="{9CFE5B62-439F-43CB-A616-1F02F57634A9}" destId="{BF67F293-99B1-4BA0-B999-C1710DB04587}" srcOrd="0" destOrd="1" presId="urn:microsoft.com/office/officeart/2005/8/layout/hList1"/>
    <dgm:cxn modelId="{3EA89F0B-AA53-4B12-B877-825F945839ED}" type="presOf" srcId="{5536D91A-B113-4549-BC3C-2D867C0048E8}" destId="{BF67F293-99B1-4BA0-B999-C1710DB04587}" srcOrd="0" destOrd="2" presId="urn:microsoft.com/office/officeart/2005/8/layout/hList1"/>
    <dgm:cxn modelId="{8B5EEC56-14CE-41F7-A4C1-12894D3BB252}" type="presParOf" srcId="{F75C85D8-00FB-42DE-8B78-92B6A66D0BDB}" destId="{018377DE-2A16-4BFB-99BC-1304815BB5AD}" srcOrd="0" destOrd="0" presId="urn:microsoft.com/office/officeart/2005/8/layout/hList1"/>
    <dgm:cxn modelId="{46987A6A-F91D-42BB-AAA9-7F7981ED8BCD}" type="presParOf" srcId="{018377DE-2A16-4BFB-99BC-1304815BB5AD}" destId="{CF417510-B30B-4715-97B9-94152F63F098}" srcOrd="0" destOrd="0" presId="urn:microsoft.com/office/officeart/2005/8/layout/hList1"/>
    <dgm:cxn modelId="{9F0716D0-B9BB-49A7-B14C-9B10281FB042}" type="presParOf" srcId="{018377DE-2A16-4BFB-99BC-1304815BB5AD}" destId="{9C84A1F8-F72F-480D-BB3B-22BE5A10A386}" srcOrd="1" destOrd="0" presId="urn:microsoft.com/office/officeart/2005/8/layout/hList1"/>
    <dgm:cxn modelId="{A89AB5F5-2310-44EC-99DF-D8E7645A0854}" type="presParOf" srcId="{F75C85D8-00FB-42DE-8B78-92B6A66D0BDB}" destId="{A1EF8FC1-3415-4D90-B837-CDBCF6DBB241}" srcOrd="1" destOrd="0" presId="urn:microsoft.com/office/officeart/2005/8/layout/hList1"/>
    <dgm:cxn modelId="{2AD5748A-936E-4055-AE60-E2DEBF54D354}" type="presParOf" srcId="{F75C85D8-00FB-42DE-8B78-92B6A66D0BDB}" destId="{26C03327-D9FA-4EE8-858B-E130ECE4B279}" srcOrd="2" destOrd="0" presId="urn:microsoft.com/office/officeart/2005/8/layout/hList1"/>
    <dgm:cxn modelId="{9A177503-733D-461D-89D8-E93CEF90DE55}" type="presParOf" srcId="{26C03327-D9FA-4EE8-858B-E130ECE4B279}" destId="{94763D0D-1281-4B27-857B-8152E9425D08}" srcOrd="0" destOrd="0" presId="urn:microsoft.com/office/officeart/2005/8/layout/hList1"/>
    <dgm:cxn modelId="{1CE0C4F5-489B-4485-AD9E-F9C5EB51B3D3}" type="presParOf" srcId="{26C03327-D9FA-4EE8-858B-E130ECE4B279}" destId="{4DF99322-B8FE-4541-914C-632813541C0F}" srcOrd="1" destOrd="0" presId="urn:microsoft.com/office/officeart/2005/8/layout/hList1"/>
    <dgm:cxn modelId="{37C59652-6FD0-4F8E-AA56-AC522FCF9BD2}" type="presParOf" srcId="{F75C85D8-00FB-42DE-8B78-92B6A66D0BDB}" destId="{E6E60880-B1A4-4F12-BF88-96044C435FB8}" srcOrd="3" destOrd="0" presId="urn:microsoft.com/office/officeart/2005/8/layout/hList1"/>
    <dgm:cxn modelId="{D5C02BEC-8F62-4927-BBA6-70F0D3D41537}" type="presParOf" srcId="{F75C85D8-00FB-42DE-8B78-92B6A66D0BDB}" destId="{28F23E05-F4D3-49E0-A01E-CC6B188A3FA4}" srcOrd="4" destOrd="0" presId="urn:microsoft.com/office/officeart/2005/8/layout/hList1"/>
    <dgm:cxn modelId="{FC37DB99-E2CF-4EB7-B303-1054D96324EC}" type="presParOf" srcId="{28F23E05-F4D3-49E0-A01E-CC6B188A3FA4}" destId="{CFA96704-4CD3-424B-B288-6140820B1AFF}" srcOrd="0" destOrd="0" presId="urn:microsoft.com/office/officeart/2005/8/layout/hList1"/>
    <dgm:cxn modelId="{5ACC2367-5DCA-4077-B08D-69A5463C45F0}" type="presParOf" srcId="{28F23E05-F4D3-49E0-A01E-CC6B188A3FA4}" destId="{BF67F293-99B1-4BA0-B999-C1710DB045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20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20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76964BAE-08CA-44F1-B7AE-1D14716C70CB}">
      <dgm:prSet phldrT="[Text]" custT="1"/>
      <dgm:spPr/>
      <dgm:t>
        <a:bodyPr/>
        <a:lstStyle/>
        <a:p>
          <a:r>
            <a:rPr lang="ar-EG" sz="20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ل</a:t>
          </a:r>
          <a:endParaRPr lang="en-US" sz="20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B485A66C-F494-4BB2-B06D-0902B57F253C}" type="parTrans" cxnId="{7F8A70D2-C34A-4BE8-907A-BC2D010049C2}">
      <dgm:prSet/>
      <dgm:spPr/>
      <dgm:t>
        <a:bodyPr/>
        <a:lstStyle/>
        <a:p>
          <a:endParaRPr lang="en-US"/>
        </a:p>
      </dgm:t>
    </dgm:pt>
    <dgm:pt modelId="{C667A9AD-1344-4ED4-A113-0D158AE37C0D}" type="sibTrans" cxnId="{7F8A70D2-C34A-4BE8-907A-BC2D010049C2}">
      <dgm:prSet/>
      <dgm:spPr/>
      <dgm:t>
        <a:bodyPr/>
        <a:lstStyle/>
        <a:p>
          <a:endParaRPr lang="en-US"/>
        </a:p>
      </dgm:t>
    </dgm:pt>
    <dgm:pt modelId="{85C73417-E83F-4AB4-B0CD-E719B391B34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ar-SA" sz="20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</a:t>
          </a:r>
          <a:endParaRPr lang="en-US" sz="20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87AC8817-D636-4CD4-8253-A0FDAC50996C}" type="parTrans" cxnId="{9FB831A7-5D5C-4CD7-B5FB-0D3C22BFD9B8}">
      <dgm:prSet/>
      <dgm:spPr/>
      <dgm:t>
        <a:bodyPr/>
        <a:lstStyle/>
        <a:p>
          <a:endParaRPr lang="en-US"/>
        </a:p>
      </dgm:t>
    </dgm:pt>
    <dgm:pt modelId="{9A3FB77E-EE22-4398-8930-657745310CC3}" type="sibTrans" cxnId="{9FB831A7-5D5C-4CD7-B5FB-0D3C22BFD9B8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3" custScaleX="35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8BB47CBC-47C4-470B-A351-D26C05EE203A}" type="pres">
      <dgm:prSet presAssocID="{76964BAE-08CA-44F1-B7AE-1D14716C70CB}" presName="node" presStyleLbl="node1" presStyleIdx="1" presStyleCnt="3" custScaleX="3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DB961-4FBE-4C72-A1FB-280916FDEBB6}" type="pres">
      <dgm:prSet presAssocID="{C667A9AD-1344-4ED4-A113-0D158AE37C0D}" presName="sibTrans" presStyleCnt="0"/>
      <dgm:spPr/>
    </dgm:pt>
    <dgm:pt modelId="{FE96A041-8895-41E4-A39F-15428A02FE17}" type="pres">
      <dgm:prSet presAssocID="{85C73417-E83F-4AB4-B0CD-E719B391B34D}" presName="node" presStyleLbl="node1" presStyleIdx="2" presStyleCnt="3" custScaleX="3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551BC0-092D-4927-90FB-174E754BA999}" type="presOf" srcId="{85C73417-E83F-4AB4-B0CD-E719B391B34D}" destId="{FE96A041-8895-41E4-A39F-15428A02FE17}" srcOrd="0" destOrd="0" presId="urn:microsoft.com/office/officeart/2005/8/layout/default#3"/>
    <dgm:cxn modelId="{9FB831A7-5D5C-4CD7-B5FB-0D3C22BFD9B8}" srcId="{921988F3-888A-4535-9440-C75DC8B60D5E}" destId="{85C73417-E83F-4AB4-B0CD-E719B391B34D}" srcOrd="2" destOrd="0" parTransId="{87AC8817-D636-4CD4-8253-A0FDAC50996C}" sibTransId="{9A3FB77E-EE22-4398-8930-657745310CC3}"/>
    <dgm:cxn modelId="{BCE9E0F4-1B0D-4198-8A7C-4F18830B2C79}" type="presOf" srcId="{31BC904E-80D7-44AF-A4B0-8D3F1574430D}" destId="{9941140D-47A1-4847-9B95-3665918DE49C}" srcOrd="0" destOrd="0" presId="urn:microsoft.com/office/officeart/2005/8/layout/default#3"/>
    <dgm:cxn modelId="{753B260F-5F32-4269-AC44-C7E6805E8C37}" type="presOf" srcId="{921988F3-888A-4535-9440-C75DC8B60D5E}" destId="{503D13CF-36E2-4355-A77A-866DB6AB2179}" srcOrd="0" destOrd="0" presId="urn:microsoft.com/office/officeart/2005/8/layout/default#3"/>
    <dgm:cxn modelId="{7F8A70D2-C34A-4BE8-907A-BC2D010049C2}" srcId="{921988F3-888A-4535-9440-C75DC8B60D5E}" destId="{76964BAE-08CA-44F1-B7AE-1D14716C70CB}" srcOrd="1" destOrd="0" parTransId="{B485A66C-F494-4BB2-B06D-0902B57F253C}" sibTransId="{C667A9AD-1344-4ED4-A113-0D158AE37C0D}"/>
    <dgm:cxn modelId="{D417D6E4-04D7-422C-8B91-B298DDC3CE88}" type="presOf" srcId="{76964BAE-08CA-44F1-B7AE-1D14716C70CB}" destId="{8BB47CBC-47C4-470B-A351-D26C05EE203A}" srcOrd="0" destOrd="0" presId="urn:microsoft.com/office/officeart/2005/8/layout/default#3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CDC5BC06-B888-46C3-BED1-5C20E45F116A}" type="presParOf" srcId="{503D13CF-36E2-4355-A77A-866DB6AB2179}" destId="{9941140D-47A1-4847-9B95-3665918DE49C}" srcOrd="0" destOrd="0" presId="urn:microsoft.com/office/officeart/2005/8/layout/default#3"/>
    <dgm:cxn modelId="{387D6296-1EE0-482A-86CA-C348F391447D}" type="presParOf" srcId="{503D13CF-36E2-4355-A77A-866DB6AB2179}" destId="{9C32EB7F-B0B5-4871-83CF-E23C95BC6F32}" srcOrd="1" destOrd="0" presId="urn:microsoft.com/office/officeart/2005/8/layout/default#3"/>
    <dgm:cxn modelId="{7416C770-2A4F-4F8F-9368-DF68EBF18D99}" type="presParOf" srcId="{503D13CF-36E2-4355-A77A-866DB6AB2179}" destId="{8BB47CBC-47C4-470B-A351-D26C05EE203A}" srcOrd="2" destOrd="0" presId="urn:microsoft.com/office/officeart/2005/8/layout/default#3"/>
    <dgm:cxn modelId="{FF77E65D-BBD2-464C-8ABB-1BEAFA91606E}" type="presParOf" srcId="{503D13CF-36E2-4355-A77A-866DB6AB2179}" destId="{4A6DB961-4FBE-4C72-A1FB-280916FDEBB6}" srcOrd="3" destOrd="0" presId="urn:microsoft.com/office/officeart/2005/8/layout/default#3"/>
    <dgm:cxn modelId="{609CBF65-FA7D-49AB-A678-9CB232F535D1}" type="presParOf" srcId="{503D13CF-36E2-4355-A77A-866DB6AB2179}" destId="{FE96A041-8895-41E4-A39F-15428A02FE17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5C73417-E83F-4AB4-B0CD-E719B391B34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ar-SA" sz="1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</a:t>
          </a:r>
          <a:endParaRPr lang="en-US" sz="13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87AC8817-D636-4CD4-8253-A0FDAC50996C}" type="parTrans" cxnId="{9FB831A7-5D5C-4CD7-B5FB-0D3C22BFD9B8}">
      <dgm:prSet/>
      <dgm:spPr/>
      <dgm:t>
        <a:bodyPr/>
        <a:lstStyle/>
        <a:p>
          <a:endParaRPr lang="en-US"/>
        </a:p>
      </dgm:t>
    </dgm:pt>
    <dgm:pt modelId="{9A3FB77E-EE22-4398-8930-657745310CC3}" type="sibTrans" cxnId="{9FB831A7-5D5C-4CD7-B5FB-0D3C22BFD9B8}">
      <dgm:prSet/>
      <dgm:spPr/>
      <dgm:t>
        <a:bodyPr/>
        <a:lstStyle/>
        <a:p>
          <a:endParaRPr lang="en-US"/>
        </a:p>
      </dgm:t>
    </dgm:pt>
    <dgm:pt modelId="{F1786623-51F6-4CC6-96CF-427FCD0C865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9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Alif</a:t>
          </a:r>
          <a:endParaRPr lang="en-US" sz="9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851A2A8D-D1F9-4EDE-9CCE-52217088320F}" type="parTrans" cxnId="{A99DE432-D956-4281-845E-C578C167080D}">
      <dgm:prSet/>
      <dgm:spPr/>
      <dgm:t>
        <a:bodyPr/>
        <a:lstStyle/>
        <a:p>
          <a:endParaRPr lang="en-US"/>
        </a:p>
      </dgm:t>
    </dgm:pt>
    <dgm:pt modelId="{B4CB6AB5-FCBD-4020-AE72-D41CCA8653CA}" type="sibTrans" cxnId="{A99DE432-D956-4281-845E-C578C167080D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96A041-8895-41E4-A39F-15428A02FE17}" type="pres">
      <dgm:prSet presAssocID="{85C73417-E83F-4AB4-B0CD-E719B391B34D}" presName="node" presStyleLbl="node1" presStyleIdx="0" presStyleCnt="2" custScaleX="39231" custLinFactNeighborX="989" custLinFactNeighborY="-49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596E5-322E-4533-95CD-7C07B3C445EF}" type="pres">
      <dgm:prSet presAssocID="{9A3FB77E-EE22-4398-8930-657745310CC3}" presName="sibTrans" presStyleCnt="0"/>
      <dgm:spPr/>
    </dgm:pt>
    <dgm:pt modelId="{65291171-F1BF-4FA8-A75A-D870621E9595}" type="pres">
      <dgm:prSet presAssocID="{F1786623-51F6-4CC6-96CF-427FCD0C8658}" presName="node" presStyleLbl="node1" presStyleIdx="1" presStyleCnt="2" custLinFactNeighborX="-54281" custLinFactNeighborY="49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9B9FC0-190A-4375-9016-6A9C1B8FB82B}" type="presOf" srcId="{921988F3-888A-4535-9440-C75DC8B60D5E}" destId="{503D13CF-36E2-4355-A77A-866DB6AB2179}" srcOrd="0" destOrd="0" presId="urn:microsoft.com/office/officeart/2005/8/layout/default#3"/>
    <dgm:cxn modelId="{9FB831A7-5D5C-4CD7-B5FB-0D3C22BFD9B8}" srcId="{921988F3-888A-4535-9440-C75DC8B60D5E}" destId="{85C73417-E83F-4AB4-B0CD-E719B391B34D}" srcOrd="0" destOrd="0" parTransId="{87AC8817-D636-4CD4-8253-A0FDAC50996C}" sibTransId="{9A3FB77E-EE22-4398-8930-657745310CC3}"/>
    <dgm:cxn modelId="{A6A80A2F-E208-4212-A592-00D9C84E36C5}" type="presOf" srcId="{F1786623-51F6-4CC6-96CF-427FCD0C8658}" destId="{65291171-F1BF-4FA8-A75A-D870621E9595}" srcOrd="0" destOrd="0" presId="urn:microsoft.com/office/officeart/2005/8/layout/default#3"/>
    <dgm:cxn modelId="{A99DE432-D956-4281-845E-C578C167080D}" srcId="{921988F3-888A-4535-9440-C75DC8B60D5E}" destId="{F1786623-51F6-4CC6-96CF-427FCD0C8658}" srcOrd="1" destOrd="0" parTransId="{851A2A8D-D1F9-4EDE-9CCE-52217088320F}" sibTransId="{B4CB6AB5-FCBD-4020-AE72-D41CCA8653CA}"/>
    <dgm:cxn modelId="{25B7E6DF-C795-485A-AD4E-62B67FC1F8D5}" type="presOf" srcId="{85C73417-E83F-4AB4-B0CD-E719B391B34D}" destId="{FE96A041-8895-41E4-A39F-15428A02FE17}" srcOrd="0" destOrd="0" presId="urn:microsoft.com/office/officeart/2005/8/layout/default#3"/>
    <dgm:cxn modelId="{DCB1647D-B5FB-4E22-853B-47AFEE1BA383}" type="presParOf" srcId="{503D13CF-36E2-4355-A77A-866DB6AB2179}" destId="{FE96A041-8895-41E4-A39F-15428A02FE17}" srcOrd="0" destOrd="0" presId="urn:microsoft.com/office/officeart/2005/8/layout/default#3"/>
    <dgm:cxn modelId="{06E5E2A8-00C0-4B06-BAB5-42031BC5C036}" type="presParOf" srcId="{503D13CF-36E2-4355-A77A-866DB6AB2179}" destId="{7B8596E5-322E-4533-95CD-7C07B3C445EF}" srcOrd="1" destOrd="0" presId="urn:microsoft.com/office/officeart/2005/8/layout/default#3"/>
    <dgm:cxn modelId="{2BCE8E6C-DDF0-4774-ABCE-C8435486FCE1}" type="presParOf" srcId="{503D13CF-36E2-4355-A77A-866DB6AB2179}" destId="{65291171-F1BF-4FA8-A75A-D870621E9595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6964BAE-08CA-44F1-B7AE-1D14716C70CB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ل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B485A66C-F494-4BB2-B06D-0902B57F253C}" type="parTrans" cxnId="{7F8A70D2-C34A-4BE8-907A-BC2D010049C2}">
      <dgm:prSet/>
      <dgm:spPr/>
      <dgm:t>
        <a:bodyPr/>
        <a:lstStyle/>
        <a:p>
          <a:endParaRPr lang="en-US"/>
        </a:p>
      </dgm:t>
    </dgm:pt>
    <dgm:pt modelId="{C667A9AD-1344-4ED4-A113-0D158AE37C0D}" type="sibTrans" cxnId="{7F8A70D2-C34A-4BE8-907A-BC2D010049C2}">
      <dgm:prSet/>
      <dgm:spPr/>
      <dgm:t>
        <a:bodyPr/>
        <a:lstStyle/>
        <a:p>
          <a:endParaRPr lang="en-US"/>
        </a:p>
      </dgm:t>
    </dgm:pt>
    <dgm:pt modelId="{46399AFB-FF21-49E2-875E-900A7A1D2AB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Lam of </a:t>
          </a:r>
          <a:endParaRPr lang="en-US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CCDD7C36-216E-4225-B03E-523319C8C12A}" type="parTrans" cxnId="{18BA8754-B575-46EA-8E08-43145B651ED8}">
      <dgm:prSet/>
      <dgm:spPr/>
      <dgm:t>
        <a:bodyPr/>
        <a:lstStyle/>
        <a:p>
          <a:endParaRPr lang="en-US"/>
        </a:p>
      </dgm:t>
    </dgm:pt>
    <dgm:pt modelId="{F1B59335-ED5D-4E71-8112-AFEE4F4ED044}" type="sibTrans" cxnId="{18BA8754-B575-46EA-8E08-43145B651ED8}">
      <dgm:prSet/>
      <dgm:spPr/>
      <dgm:t>
        <a:bodyPr/>
        <a:lstStyle/>
        <a:p>
          <a:endParaRPr lang="en-US"/>
        </a:p>
      </dgm:t>
    </dgm:pt>
    <dgm:pt modelId="{613B1CE1-84AB-4DE0-92C1-FD95C0F22CFB}">
      <dgm:prSet phldrT="[Text]" custT="1"/>
      <dgm:spPr/>
      <dgm:t>
        <a:bodyPr/>
        <a:lstStyle/>
        <a:p>
          <a:r>
            <a:rPr lang="ar-SA" sz="9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الله</a:t>
          </a:r>
          <a:endParaRPr lang="en-US" sz="9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5B008079-CA5F-46E8-83F1-7DCBC6FCA249}" type="parTrans" cxnId="{C84E6ED3-10B2-476F-A2AA-90182F294F7A}">
      <dgm:prSet/>
      <dgm:spPr/>
      <dgm:t>
        <a:bodyPr/>
        <a:lstStyle/>
        <a:p>
          <a:endParaRPr lang="en-US"/>
        </a:p>
      </dgm:t>
    </dgm:pt>
    <dgm:pt modelId="{2F96C36E-E514-4667-9C72-71E285221456}" type="sibTrans" cxnId="{C84E6ED3-10B2-476F-A2AA-90182F294F7A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B47CBC-47C4-470B-A351-D26C05EE203A}" type="pres">
      <dgm:prSet presAssocID="{76964BAE-08CA-44F1-B7AE-1D14716C70CB}" presName="node" presStyleLbl="node1" presStyleIdx="0" presStyleCnt="3" custScaleX="3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DB961-4FBE-4C72-A1FB-280916FDEBB6}" type="pres">
      <dgm:prSet presAssocID="{C667A9AD-1344-4ED4-A113-0D158AE37C0D}" presName="sibTrans" presStyleCnt="0"/>
      <dgm:spPr/>
    </dgm:pt>
    <dgm:pt modelId="{406C4A3B-9344-414B-89F5-426BAAFE036A}" type="pres">
      <dgm:prSet presAssocID="{46399AFB-FF21-49E2-875E-900A7A1D2A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4041E-C350-4D50-B4A5-11A43B985012}" type="pres">
      <dgm:prSet presAssocID="{F1B59335-ED5D-4E71-8112-AFEE4F4ED044}" presName="sibTrans" presStyleCnt="0"/>
      <dgm:spPr/>
    </dgm:pt>
    <dgm:pt modelId="{210489FB-A2FE-4FEE-93A5-F4139FB12B49}" type="pres">
      <dgm:prSet presAssocID="{613B1CE1-84AB-4DE0-92C1-FD95C0F22C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A93FC9-E03B-4E03-9155-C760D19D72C7}" type="presOf" srcId="{76964BAE-08CA-44F1-B7AE-1D14716C70CB}" destId="{8BB47CBC-47C4-470B-A351-D26C05EE203A}" srcOrd="0" destOrd="0" presId="urn:microsoft.com/office/officeart/2005/8/layout/default#3"/>
    <dgm:cxn modelId="{A5B302C0-39B0-432A-BA52-28C549E0584E}" type="presOf" srcId="{613B1CE1-84AB-4DE0-92C1-FD95C0F22CFB}" destId="{210489FB-A2FE-4FEE-93A5-F4139FB12B49}" srcOrd="0" destOrd="0" presId="urn:microsoft.com/office/officeart/2005/8/layout/default#3"/>
    <dgm:cxn modelId="{7F8A70D2-C34A-4BE8-907A-BC2D010049C2}" srcId="{921988F3-888A-4535-9440-C75DC8B60D5E}" destId="{76964BAE-08CA-44F1-B7AE-1D14716C70CB}" srcOrd="0" destOrd="0" parTransId="{B485A66C-F494-4BB2-B06D-0902B57F253C}" sibTransId="{C667A9AD-1344-4ED4-A113-0D158AE37C0D}"/>
    <dgm:cxn modelId="{C84E6ED3-10B2-476F-A2AA-90182F294F7A}" srcId="{921988F3-888A-4535-9440-C75DC8B60D5E}" destId="{613B1CE1-84AB-4DE0-92C1-FD95C0F22CFB}" srcOrd="2" destOrd="0" parTransId="{5B008079-CA5F-46E8-83F1-7DCBC6FCA249}" sibTransId="{2F96C36E-E514-4667-9C72-71E285221456}"/>
    <dgm:cxn modelId="{18BA8754-B575-46EA-8E08-43145B651ED8}" srcId="{921988F3-888A-4535-9440-C75DC8B60D5E}" destId="{46399AFB-FF21-49E2-875E-900A7A1D2ABE}" srcOrd="1" destOrd="0" parTransId="{CCDD7C36-216E-4225-B03E-523319C8C12A}" sibTransId="{F1B59335-ED5D-4E71-8112-AFEE4F4ED044}"/>
    <dgm:cxn modelId="{D893E54A-B57C-4734-903A-9F79C1F44A9F}" type="presOf" srcId="{921988F3-888A-4535-9440-C75DC8B60D5E}" destId="{503D13CF-36E2-4355-A77A-866DB6AB2179}" srcOrd="0" destOrd="0" presId="urn:microsoft.com/office/officeart/2005/8/layout/default#3"/>
    <dgm:cxn modelId="{28DCEF55-0F93-4137-9F79-DAA4D567D4AC}" type="presOf" srcId="{46399AFB-FF21-49E2-875E-900A7A1D2ABE}" destId="{406C4A3B-9344-414B-89F5-426BAAFE036A}" srcOrd="0" destOrd="0" presId="urn:microsoft.com/office/officeart/2005/8/layout/default#3"/>
    <dgm:cxn modelId="{DFE80F2D-D755-4C52-B450-BF16DEBBAA64}" type="presParOf" srcId="{503D13CF-36E2-4355-A77A-866DB6AB2179}" destId="{8BB47CBC-47C4-470B-A351-D26C05EE203A}" srcOrd="0" destOrd="0" presId="urn:microsoft.com/office/officeart/2005/8/layout/default#3"/>
    <dgm:cxn modelId="{05F6ABA7-9824-41DF-9075-E6841F8B4AB1}" type="presParOf" srcId="{503D13CF-36E2-4355-A77A-866DB6AB2179}" destId="{4A6DB961-4FBE-4C72-A1FB-280916FDEBB6}" srcOrd="1" destOrd="0" presId="urn:microsoft.com/office/officeart/2005/8/layout/default#3"/>
    <dgm:cxn modelId="{A82CC959-ACBF-4FD6-AA58-44BB758718EC}" type="presParOf" srcId="{503D13CF-36E2-4355-A77A-866DB6AB2179}" destId="{406C4A3B-9344-414B-89F5-426BAAFE036A}" srcOrd="2" destOrd="0" presId="urn:microsoft.com/office/officeart/2005/8/layout/default#3"/>
    <dgm:cxn modelId="{1A283AEC-3783-4A4D-966D-BC1F28C7ED2F}" type="presParOf" srcId="{503D13CF-36E2-4355-A77A-866DB6AB2179}" destId="{5BC4041E-C350-4D50-B4A5-11A43B985012}" srcOrd="3" destOrd="0" presId="urn:microsoft.com/office/officeart/2005/8/layout/default#3"/>
    <dgm:cxn modelId="{74D37A69-50A6-441E-BBD9-366C44E060A2}" type="presParOf" srcId="{503D13CF-36E2-4355-A77A-866DB6AB2179}" destId="{210489FB-A2FE-4FEE-93A5-F4139FB12B49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6964BAE-08CA-44F1-B7AE-1D14716C70CB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ل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B485A66C-F494-4BB2-B06D-0902B57F253C}" type="parTrans" cxnId="{7F8A70D2-C34A-4BE8-907A-BC2D010049C2}">
      <dgm:prSet/>
      <dgm:spPr/>
      <dgm:t>
        <a:bodyPr/>
        <a:lstStyle/>
        <a:p>
          <a:endParaRPr lang="en-US"/>
        </a:p>
      </dgm:t>
    </dgm:pt>
    <dgm:pt modelId="{C667A9AD-1344-4ED4-A113-0D158AE37C0D}" type="sibTrans" cxnId="{7F8A70D2-C34A-4BE8-907A-BC2D010049C2}">
      <dgm:prSet/>
      <dgm:spPr/>
      <dgm:t>
        <a:bodyPr/>
        <a:lstStyle/>
        <a:p>
          <a:endParaRPr lang="en-US"/>
        </a:p>
      </dgm:t>
    </dgm:pt>
    <dgm:pt modelId="{46399AFB-FF21-49E2-875E-900A7A1D2AB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Lam of </a:t>
          </a:r>
          <a:endParaRPr lang="en-US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CCDD7C36-216E-4225-B03E-523319C8C12A}" type="parTrans" cxnId="{18BA8754-B575-46EA-8E08-43145B651ED8}">
      <dgm:prSet/>
      <dgm:spPr/>
      <dgm:t>
        <a:bodyPr/>
        <a:lstStyle/>
        <a:p>
          <a:endParaRPr lang="en-US"/>
        </a:p>
      </dgm:t>
    </dgm:pt>
    <dgm:pt modelId="{F1B59335-ED5D-4E71-8112-AFEE4F4ED044}" type="sibTrans" cxnId="{18BA8754-B575-46EA-8E08-43145B651ED8}">
      <dgm:prSet/>
      <dgm:spPr/>
      <dgm:t>
        <a:bodyPr/>
        <a:lstStyle/>
        <a:p>
          <a:endParaRPr lang="en-US"/>
        </a:p>
      </dgm:t>
    </dgm:pt>
    <dgm:pt modelId="{613B1CE1-84AB-4DE0-92C1-FD95C0F22CFB}">
      <dgm:prSet phldrT="[Text]" custT="1"/>
      <dgm:spPr/>
      <dgm:t>
        <a:bodyPr/>
        <a:lstStyle/>
        <a:p>
          <a:r>
            <a:rPr lang="ar-SA" sz="9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الله</a:t>
          </a:r>
          <a:endParaRPr lang="en-US" sz="9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5B008079-CA5F-46E8-83F1-7DCBC6FCA249}" type="parTrans" cxnId="{C84E6ED3-10B2-476F-A2AA-90182F294F7A}">
      <dgm:prSet/>
      <dgm:spPr/>
      <dgm:t>
        <a:bodyPr/>
        <a:lstStyle/>
        <a:p>
          <a:endParaRPr lang="en-US"/>
        </a:p>
      </dgm:t>
    </dgm:pt>
    <dgm:pt modelId="{2F96C36E-E514-4667-9C72-71E285221456}" type="sibTrans" cxnId="{C84E6ED3-10B2-476F-A2AA-90182F294F7A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B47CBC-47C4-470B-A351-D26C05EE203A}" type="pres">
      <dgm:prSet presAssocID="{76964BAE-08CA-44F1-B7AE-1D14716C70CB}" presName="node" presStyleLbl="node1" presStyleIdx="0" presStyleCnt="3" custScaleX="3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DB961-4FBE-4C72-A1FB-280916FDEBB6}" type="pres">
      <dgm:prSet presAssocID="{C667A9AD-1344-4ED4-A113-0D158AE37C0D}" presName="sibTrans" presStyleCnt="0"/>
      <dgm:spPr/>
    </dgm:pt>
    <dgm:pt modelId="{406C4A3B-9344-414B-89F5-426BAAFE036A}" type="pres">
      <dgm:prSet presAssocID="{46399AFB-FF21-49E2-875E-900A7A1D2A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4041E-C350-4D50-B4A5-11A43B985012}" type="pres">
      <dgm:prSet presAssocID="{F1B59335-ED5D-4E71-8112-AFEE4F4ED044}" presName="sibTrans" presStyleCnt="0"/>
      <dgm:spPr/>
    </dgm:pt>
    <dgm:pt modelId="{210489FB-A2FE-4FEE-93A5-F4139FB12B49}" type="pres">
      <dgm:prSet presAssocID="{613B1CE1-84AB-4DE0-92C1-FD95C0F22C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A23BCE-51FB-4F31-BF0F-B2F41A9D901E}" type="presOf" srcId="{46399AFB-FF21-49E2-875E-900A7A1D2ABE}" destId="{406C4A3B-9344-414B-89F5-426BAAFE036A}" srcOrd="0" destOrd="0" presId="urn:microsoft.com/office/officeart/2005/8/layout/default#3"/>
    <dgm:cxn modelId="{7F8A70D2-C34A-4BE8-907A-BC2D010049C2}" srcId="{921988F3-888A-4535-9440-C75DC8B60D5E}" destId="{76964BAE-08CA-44F1-B7AE-1D14716C70CB}" srcOrd="0" destOrd="0" parTransId="{B485A66C-F494-4BB2-B06D-0902B57F253C}" sibTransId="{C667A9AD-1344-4ED4-A113-0D158AE37C0D}"/>
    <dgm:cxn modelId="{C84E6ED3-10B2-476F-A2AA-90182F294F7A}" srcId="{921988F3-888A-4535-9440-C75DC8B60D5E}" destId="{613B1CE1-84AB-4DE0-92C1-FD95C0F22CFB}" srcOrd="2" destOrd="0" parTransId="{5B008079-CA5F-46E8-83F1-7DCBC6FCA249}" sibTransId="{2F96C36E-E514-4667-9C72-71E285221456}"/>
    <dgm:cxn modelId="{18BA8754-B575-46EA-8E08-43145B651ED8}" srcId="{921988F3-888A-4535-9440-C75DC8B60D5E}" destId="{46399AFB-FF21-49E2-875E-900A7A1D2ABE}" srcOrd="1" destOrd="0" parTransId="{CCDD7C36-216E-4225-B03E-523319C8C12A}" sibTransId="{F1B59335-ED5D-4E71-8112-AFEE4F4ED044}"/>
    <dgm:cxn modelId="{10D1E570-04E1-43F1-9CBE-4D7EB0E78CDC}" type="presOf" srcId="{76964BAE-08CA-44F1-B7AE-1D14716C70CB}" destId="{8BB47CBC-47C4-470B-A351-D26C05EE203A}" srcOrd="0" destOrd="0" presId="urn:microsoft.com/office/officeart/2005/8/layout/default#3"/>
    <dgm:cxn modelId="{47760F89-D1E8-4486-96F5-06DC4941DC15}" type="presOf" srcId="{613B1CE1-84AB-4DE0-92C1-FD95C0F22CFB}" destId="{210489FB-A2FE-4FEE-93A5-F4139FB12B49}" srcOrd="0" destOrd="0" presId="urn:microsoft.com/office/officeart/2005/8/layout/default#3"/>
    <dgm:cxn modelId="{5F7CDB99-B429-4D52-A42B-EB5218A8F7B3}" type="presOf" srcId="{921988F3-888A-4535-9440-C75DC8B60D5E}" destId="{503D13CF-36E2-4355-A77A-866DB6AB2179}" srcOrd="0" destOrd="0" presId="urn:microsoft.com/office/officeart/2005/8/layout/default#3"/>
    <dgm:cxn modelId="{B1460F47-57A6-4B86-B7D6-75866FAC2C36}" type="presParOf" srcId="{503D13CF-36E2-4355-A77A-866DB6AB2179}" destId="{8BB47CBC-47C4-470B-A351-D26C05EE203A}" srcOrd="0" destOrd="0" presId="urn:microsoft.com/office/officeart/2005/8/layout/default#3"/>
    <dgm:cxn modelId="{15467C88-D211-4F2F-9178-6F04FFBA3129}" type="presParOf" srcId="{503D13CF-36E2-4355-A77A-866DB6AB2179}" destId="{4A6DB961-4FBE-4C72-A1FB-280916FDEBB6}" srcOrd="1" destOrd="0" presId="urn:microsoft.com/office/officeart/2005/8/layout/default#3"/>
    <dgm:cxn modelId="{A6B760F3-3660-46C8-8DCE-820DD8E3657E}" type="presParOf" srcId="{503D13CF-36E2-4355-A77A-866DB6AB2179}" destId="{406C4A3B-9344-414B-89F5-426BAAFE036A}" srcOrd="2" destOrd="0" presId="urn:microsoft.com/office/officeart/2005/8/layout/default#3"/>
    <dgm:cxn modelId="{7B7C09B5-9A15-49F1-9357-9B6E2560BDAC}" type="presParOf" srcId="{503D13CF-36E2-4355-A77A-866DB6AB2179}" destId="{5BC4041E-C350-4D50-B4A5-11A43B985012}" srcOrd="3" destOrd="0" presId="urn:microsoft.com/office/officeart/2005/8/layout/default#3"/>
    <dgm:cxn modelId="{FB80C44F-EA4D-4128-A2A8-5858BA9C01D7}" type="presParOf" srcId="{503D13CF-36E2-4355-A77A-866DB6AB2179}" destId="{210489FB-A2FE-4FEE-93A5-F4139FB12B49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en-US" sz="9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86A44245-94E6-4CE5-BC0C-D6DA2EE72B94}" type="presOf" srcId="{31BC904E-80D7-44AF-A4B0-8D3F1574430D}" destId="{9941140D-47A1-4847-9B95-3665918DE49C}" srcOrd="0" destOrd="0" presId="urn:microsoft.com/office/officeart/2005/8/layout/default#3"/>
    <dgm:cxn modelId="{D0586729-903F-4510-BA48-C07412073CD0}" type="presOf" srcId="{921988F3-888A-4535-9440-C75DC8B60D5E}" destId="{503D13CF-36E2-4355-A77A-866DB6AB2179}" srcOrd="0" destOrd="0" presId="urn:microsoft.com/office/officeart/2005/8/layout/default#3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23B0AB7D-580B-46BC-BA71-A554778B902C}" type="presOf" srcId="{36E65178-0AC8-46AF-847C-BE8E6D144701}" destId="{682E5A64-A3E6-493E-AE35-D50DD5A2C941}" srcOrd="0" destOrd="0" presId="urn:microsoft.com/office/officeart/2005/8/layout/default#3"/>
    <dgm:cxn modelId="{6C348258-BF39-4877-8C8F-8E3DAA9A8581}" type="presParOf" srcId="{503D13CF-36E2-4355-A77A-866DB6AB2179}" destId="{9941140D-47A1-4847-9B95-3665918DE49C}" srcOrd="0" destOrd="0" presId="urn:microsoft.com/office/officeart/2005/8/layout/default#3"/>
    <dgm:cxn modelId="{26066CCC-2598-498F-8770-C401851DE3A1}" type="presParOf" srcId="{503D13CF-36E2-4355-A77A-866DB6AB2179}" destId="{9C32EB7F-B0B5-4871-83CF-E23C95BC6F32}" srcOrd="1" destOrd="0" presId="urn:microsoft.com/office/officeart/2005/8/layout/default#3"/>
    <dgm:cxn modelId="{0FE81718-5159-46D3-B1AA-66437BEC0A7F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en-US" sz="9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DCF780-C3CF-47D1-8054-5B5350BEE6B8}" type="presOf" srcId="{921988F3-888A-4535-9440-C75DC8B60D5E}" destId="{503D13CF-36E2-4355-A77A-866DB6AB2179}" srcOrd="0" destOrd="0" presId="urn:microsoft.com/office/officeart/2005/8/layout/default#3"/>
    <dgm:cxn modelId="{2A33C2B6-4B6B-4DE2-8B06-82153E54C2F4}" type="presOf" srcId="{31BC904E-80D7-44AF-A4B0-8D3F1574430D}" destId="{9941140D-47A1-4847-9B95-3665918DE49C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89A6D8AB-216A-4864-A2B3-C249A64CE5BD}" type="presOf" srcId="{36E65178-0AC8-46AF-847C-BE8E6D144701}" destId="{682E5A64-A3E6-493E-AE35-D50DD5A2C941}" srcOrd="0" destOrd="0" presId="urn:microsoft.com/office/officeart/2005/8/layout/default#3"/>
    <dgm:cxn modelId="{BEEA11AC-22E3-4C7B-9F7C-5529F5887BD4}" type="presParOf" srcId="{503D13CF-36E2-4355-A77A-866DB6AB2179}" destId="{9941140D-47A1-4847-9B95-3665918DE49C}" srcOrd="0" destOrd="0" presId="urn:microsoft.com/office/officeart/2005/8/layout/default#3"/>
    <dgm:cxn modelId="{82248365-9639-40F5-A62B-3123B0EFF8A1}" type="presParOf" srcId="{503D13CF-36E2-4355-A77A-866DB6AB2179}" destId="{9C32EB7F-B0B5-4871-83CF-E23C95BC6F32}" srcOrd="1" destOrd="0" presId="urn:microsoft.com/office/officeart/2005/8/layout/default#3"/>
    <dgm:cxn modelId="{D6B6EEF9-6FA9-4F45-979B-CBC1921831E1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EA0F7-BFC9-4134-970A-54D7BB26A96D}">
      <dsp:nvSpPr>
        <dsp:cNvPr id="0" name=""/>
        <dsp:cNvSpPr/>
      </dsp:nvSpPr>
      <dsp:spPr>
        <a:xfrm>
          <a:off x="0" y="4835"/>
          <a:ext cx="3898386" cy="1559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231648" rIns="405384" bIns="231648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err="1"/>
            <a:t>Tafkheem</a:t>
          </a:r>
          <a:endParaRPr lang="fr-CA" sz="5700" kern="1200" dirty="0"/>
        </a:p>
      </dsp:txBody>
      <dsp:txXfrm>
        <a:off x="0" y="4835"/>
        <a:ext cx="3898386" cy="1559354"/>
      </dsp:txXfrm>
    </dsp:sp>
    <dsp:sp modelId="{4F0D76D1-F854-45EE-B718-13E2CB18BE9C}">
      <dsp:nvSpPr>
        <dsp:cNvPr id="0" name=""/>
        <dsp:cNvSpPr/>
      </dsp:nvSpPr>
      <dsp:spPr>
        <a:xfrm>
          <a:off x="0" y="1564190"/>
          <a:ext cx="3898386" cy="2503439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Linguistical: Magnification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it means that the letter is </a:t>
          </a:r>
          <a:r>
            <a:rPr lang="en-US" sz="20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pronounced in a magnified way 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so that its </a:t>
          </a:r>
          <a:r>
            <a:rPr lang="en-US" sz="20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echo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fills the mouth cavity</a:t>
          </a:r>
          <a:endParaRPr lang="fr-CA" sz="2000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564190"/>
        <a:ext cx="3898386" cy="25034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96C27-71D1-4FC7-BEB2-EE61B67CD6B4}">
      <dsp:nvSpPr>
        <dsp:cNvPr id="0" name=""/>
        <dsp:cNvSpPr/>
      </dsp:nvSpPr>
      <dsp:spPr>
        <a:xfrm>
          <a:off x="0" y="72"/>
          <a:ext cx="5163233" cy="16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227584" rIns="398272" bIns="227584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err="1">
              <a:latin typeface="Calibri" panose="020F0502020204030204" pitchFamily="34" charset="0"/>
              <a:cs typeface="Calibri" panose="020F0502020204030204" pitchFamily="34" charset="0"/>
            </a:rPr>
            <a:t>Tarqeeq</a:t>
          </a:r>
          <a:endParaRPr lang="fr-CA" sz="5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72"/>
        <a:ext cx="5163233" cy="1612800"/>
      </dsp:txXfrm>
    </dsp:sp>
    <dsp:sp modelId="{6DAC33C5-4105-40D6-82F9-46678A7C6881}">
      <dsp:nvSpPr>
        <dsp:cNvPr id="0" name=""/>
        <dsp:cNvSpPr/>
      </dsp:nvSpPr>
      <dsp:spPr>
        <a:xfrm>
          <a:off x="0" y="1612873"/>
          <a:ext cx="5163233" cy="2459519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Linguistical:Thinning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it means that the letter is </a:t>
          </a:r>
          <a:r>
            <a:rPr lang="en-US" sz="20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pronounced in a thinned way 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so that its echo does not fill the out cavity</a:t>
          </a:r>
          <a:endParaRPr lang="fr-CA" sz="2000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612873"/>
        <a:ext cx="5163233" cy="2459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17510-B30B-4715-97B9-94152F63F098}">
      <dsp:nvSpPr>
        <dsp:cNvPr id="0" name=""/>
        <dsp:cNvSpPr/>
      </dsp:nvSpPr>
      <dsp:spPr>
        <a:xfrm>
          <a:off x="2540" y="1525682"/>
          <a:ext cx="2476500" cy="954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>
              <a:solidFill>
                <a:srgbClr val="FFFF00"/>
              </a:solidFill>
            </a:rPr>
            <a:t>Tafkheem</a:t>
          </a:r>
          <a:endParaRPr lang="en-US" sz="1900" b="1" kern="1200" dirty="0">
            <a:solidFill>
              <a:srgbClr val="FFFF00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State</a:t>
          </a:r>
          <a:endParaRPr lang="fr-CA" sz="1900" kern="1200" dirty="0"/>
        </a:p>
      </dsp:txBody>
      <dsp:txXfrm>
        <a:off x="2540" y="1525682"/>
        <a:ext cx="2476500" cy="954227"/>
      </dsp:txXfrm>
    </dsp:sp>
    <dsp:sp modelId="{9C84A1F8-F72F-480D-BB3B-22BE5A10A386}">
      <dsp:nvSpPr>
        <dsp:cNvPr id="0" name=""/>
        <dsp:cNvSpPr/>
      </dsp:nvSpPr>
      <dsp:spPr>
        <a:xfrm>
          <a:off x="2540" y="2479909"/>
          <a:ext cx="2476500" cy="1413074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kern="1200" dirty="0" smtClean="0">
              <a:solidFill>
                <a:schemeClr val="accent1">
                  <a:lumMod val="75000"/>
                </a:schemeClr>
              </a:solidFill>
            </a:rPr>
            <a:t>ص </a:t>
          </a:r>
          <a:r>
            <a:rPr lang="ar-SA" sz="2000" kern="1200" dirty="0">
              <a:solidFill>
                <a:schemeClr val="accent1">
                  <a:lumMod val="75000"/>
                </a:schemeClr>
              </a:solidFill>
            </a:rPr>
            <a:t>ض </a:t>
          </a:r>
          <a:r>
            <a:rPr lang="ar-SA" sz="2000" kern="1200" dirty="0" smtClean="0">
              <a:solidFill>
                <a:schemeClr val="accent1">
                  <a:lumMod val="75000"/>
                </a:schemeClr>
              </a:solidFill>
            </a:rPr>
            <a:t>ط ظ – غ خ ق</a:t>
          </a: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ar-SA" sz="2000" kern="1200" dirty="0" smtClean="0">
              <a:solidFill>
                <a:schemeClr val="accent1">
                  <a:lumMod val="75000"/>
                </a:schemeClr>
              </a:solidFill>
            </a:rPr>
            <a:t>(</a:t>
          </a:r>
          <a:r>
            <a:rPr lang="ar-SA" sz="2400" b="1" kern="1200" dirty="0" smtClean="0">
              <a:solidFill>
                <a:srgbClr val="FF0000"/>
              </a:solidFill>
            </a:rPr>
            <a:t>خص ضغط قظ</a:t>
          </a:r>
          <a:r>
            <a:rPr lang="ar-SA" sz="2000" kern="1200" dirty="0" smtClean="0">
              <a:solidFill>
                <a:schemeClr val="accent1">
                  <a:lumMod val="75000"/>
                </a:schemeClr>
              </a:solidFill>
            </a:rPr>
            <a:t>)</a:t>
          </a:r>
          <a:endParaRPr lang="fr-CA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540" y="2479909"/>
        <a:ext cx="2476500" cy="1413074"/>
      </dsp:txXfrm>
    </dsp:sp>
    <dsp:sp modelId="{94763D0D-1281-4B27-857B-8152E9425D08}">
      <dsp:nvSpPr>
        <dsp:cNvPr id="0" name=""/>
        <dsp:cNvSpPr/>
      </dsp:nvSpPr>
      <dsp:spPr>
        <a:xfrm>
          <a:off x="2825750" y="1525682"/>
          <a:ext cx="2476500" cy="954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Tarqeeq</a:t>
          </a:r>
          <a:endParaRPr lang="en-US" sz="19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State</a:t>
          </a:r>
          <a:endParaRPr lang="fr-CA" sz="1900" kern="1200" dirty="0"/>
        </a:p>
      </dsp:txBody>
      <dsp:txXfrm>
        <a:off x="2825750" y="1525682"/>
        <a:ext cx="2476500" cy="954227"/>
      </dsp:txXfrm>
    </dsp:sp>
    <dsp:sp modelId="{4DF99322-B8FE-4541-914C-632813541C0F}">
      <dsp:nvSpPr>
        <dsp:cNvPr id="0" name=""/>
        <dsp:cNvSpPr/>
      </dsp:nvSpPr>
      <dsp:spPr>
        <a:xfrm>
          <a:off x="2825750" y="2479909"/>
          <a:ext cx="2476500" cy="1413074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accent1">
                  <a:lumMod val="75000"/>
                </a:schemeClr>
              </a:solidFill>
            </a:rPr>
            <a:t>The rest of the letters</a:t>
          </a:r>
          <a:endParaRPr lang="fr-CA" sz="19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825750" y="2479909"/>
        <a:ext cx="2476500" cy="1413074"/>
      </dsp:txXfrm>
    </dsp:sp>
    <dsp:sp modelId="{CFA96704-4CD3-424B-B288-6140820B1AFF}">
      <dsp:nvSpPr>
        <dsp:cNvPr id="0" name=""/>
        <dsp:cNvSpPr/>
      </dsp:nvSpPr>
      <dsp:spPr>
        <a:xfrm>
          <a:off x="5648960" y="1525682"/>
          <a:ext cx="2476500" cy="954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accent4">
                  <a:lumMod val="40000"/>
                  <a:lumOff val="60000"/>
                </a:schemeClr>
              </a:solidFill>
            </a:rPr>
            <a:t>Alternating</a:t>
          </a:r>
          <a:r>
            <a:rPr lang="en-US" sz="1900" kern="1200" dirty="0"/>
            <a:t> between </a:t>
          </a:r>
          <a:r>
            <a:rPr lang="en-US" sz="1900" kern="1200" dirty="0" err="1"/>
            <a:t>Tafkheem</a:t>
          </a:r>
          <a:r>
            <a:rPr lang="en-US" sz="1900" kern="1200" dirty="0"/>
            <a:t> and </a:t>
          </a:r>
          <a:r>
            <a:rPr lang="en-US" sz="1900" kern="1200" dirty="0" err="1"/>
            <a:t>Tarqeeq</a:t>
          </a:r>
          <a:endParaRPr lang="fr-CA" sz="1900" kern="1200" dirty="0"/>
        </a:p>
      </dsp:txBody>
      <dsp:txXfrm>
        <a:off x="5648960" y="1525682"/>
        <a:ext cx="2476500" cy="954227"/>
      </dsp:txXfrm>
    </dsp:sp>
    <dsp:sp modelId="{BF67F293-99B1-4BA0-B999-C1710DB04587}">
      <dsp:nvSpPr>
        <dsp:cNvPr id="0" name=""/>
        <dsp:cNvSpPr/>
      </dsp:nvSpPr>
      <dsp:spPr>
        <a:xfrm>
          <a:off x="5648960" y="2479909"/>
          <a:ext cx="2476500" cy="1413074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ar-SA" sz="2800" kern="1200" dirty="0">
              <a:solidFill>
                <a:schemeClr val="accent1">
                  <a:lumMod val="75000"/>
                </a:schemeClr>
              </a:solidFill>
            </a:rPr>
            <a:t>ا</a:t>
          </a:r>
          <a:r>
            <a:rPr lang="ar-SA" sz="20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CA" sz="2000" kern="1200" dirty="0" err="1" smtClean="0">
              <a:solidFill>
                <a:schemeClr val="accent1">
                  <a:lumMod val="75000"/>
                </a:schemeClr>
              </a:solidFill>
            </a:rPr>
            <a:t>Alif</a:t>
          </a:r>
          <a:endParaRPr lang="fr-CA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kern="1200" dirty="0">
              <a:solidFill>
                <a:schemeClr val="accent1">
                  <a:lumMod val="75000"/>
                </a:schemeClr>
              </a:solidFill>
            </a:rPr>
            <a:t>ل</a:t>
          </a:r>
          <a:r>
            <a:rPr lang="ar-SA" sz="20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fr-CA" sz="2000" kern="1200" dirty="0">
              <a:solidFill>
                <a:schemeClr val="accent1">
                  <a:lumMod val="75000"/>
                </a:schemeClr>
              </a:solidFill>
            </a:rPr>
            <a:t>of </a:t>
          </a:r>
          <a:r>
            <a:rPr lang="ar-SA" sz="2000" kern="1200" dirty="0">
              <a:solidFill>
                <a:schemeClr val="accent1">
                  <a:lumMod val="75000"/>
                </a:schemeClr>
              </a:solidFill>
            </a:rPr>
            <a:t>الله</a:t>
          </a:r>
          <a:endParaRPr lang="fr-CA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ar-SA" sz="2400" kern="1200" dirty="0">
              <a:solidFill>
                <a:schemeClr val="accent1">
                  <a:lumMod val="75000"/>
                </a:schemeClr>
              </a:solidFill>
            </a:rPr>
            <a:t>ر</a:t>
          </a:r>
          <a:endParaRPr lang="fr-CA" sz="2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648960" y="2479909"/>
        <a:ext cx="2476500" cy="1413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1219208" y="515"/>
          <a:ext cx="2127622" cy="36311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0" tIns="762000" rIns="762000" bIns="762000" numCol="1" spcCol="1270" anchor="ctr" anchorCtr="0">
          <a:noAutofit/>
        </a:bodyPr>
        <a:lstStyle/>
        <a:p>
          <a:pPr lvl="0" algn="ctr" defTabSz="8890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20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1219208" y="515"/>
        <a:ext cx="2127622" cy="3631168"/>
      </dsp:txXfrm>
    </dsp:sp>
    <dsp:sp modelId="{8BB47CBC-47C4-470B-A351-D26C05EE203A}">
      <dsp:nvSpPr>
        <dsp:cNvPr id="0" name=""/>
        <dsp:cNvSpPr/>
      </dsp:nvSpPr>
      <dsp:spPr>
        <a:xfrm>
          <a:off x="3952025" y="515"/>
          <a:ext cx="2212531" cy="36311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0" tIns="762000" rIns="762000" bIns="762000" numCol="1" spcCol="1270" anchor="ctr" anchorCtr="0">
          <a:noAutofit/>
        </a:bodyPr>
        <a:lstStyle/>
        <a:p>
          <a:pPr lvl="0" algn="ctr" defTabSz="8890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ل</a:t>
          </a:r>
          <a:endParaRPr lang="en-US" sz="20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3952025" y="515"/>
        <a:ext cx="2212531" cy="3631168"/>
      </dsp:txXfrm>
    </dsp:sp>
    <dsp:sp modelId="{FE96A041-8895-41E4-A39F-15428A02FE17}">
      <dsp:nvSpPr>
        <dsp:cNvPr id="0" name=""/>
        <dsp:cNvSpPr/>
      </dsp:nvSpPr>
      <dsp:spPr>
        <a:xfrm>
          <a:off x="6769751" y="515"/>
          <a:ext cx="2374239" cy="363116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0" tIns="762000" rIns="762000" bIns="762000" numCol="1" spcCol="1270" anchor="ctr" anchorCtr="0">
          <a:noAutofit/>
        </a:bodyPr>
        <a:lstStyle/>
        <a:p>
          <a:pPr lvl="0" algn="ctr" defTabSz="8890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</a:t>
          </a:r>
          <a:endParaRPr lang="en-US" sz="20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6769751" y="515"/>
        <a:ext cx="2374239" cy="36311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6A041-8895-41E4-A39F-15428A02FE17}">
      <dsp:nvSpPr>
        <dsp:cNvPr id="0" name=""/>
        <dsp:cNvSpPr/>
      </dsp:nvSpPr>
      <dsp:spPr>
        <a:xfrm>
          <a:off x="1021926" y="0"/>
          <a:ext cx="1095225" cy="167504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9590" tIns="529590" rIns="529590" bIns="529590" numCol="1" spcCol="1270" anchor="ctr" anchorCtr="0">
          <a:noAutofit/>
        </a:bodyPr>
        <a:lstStyle/>
        <a:p>
          <a:pPr lvl="0" algn="ctr" defTabSz="6178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</a:t>
          </a:r>
          <a:endParaRPr lang="en-US" sz="1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1021926" y="0"/>
        <a:ext cx="1095225" cy="1675041"/>
      </dsp:txXfrm>
    </dsp:sp>
    <dsp:sp modelId="{65291171-F1BF-4FA8-A75A-D870621E9595}">
      <dsp:nvSpPr>
        <dsp:cNvPr id="0" name=""/>
        <dsp:cNvSpPr/>
      </dsp:nvSpPr>
      <dsp:spPr>
        <a:xfrm>
          <a:off x="0" y="1957158"/>
          <a:ext cx="2791735" cy="167504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Alif</a:t>
          </a:r>
          <a:endParaRPr lang="en-US" sz="9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1957158"/>
        <a:ext cx="2791735" cy="16750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47CBC-47C4-470B-A351-D26C05EE203A}">
      <dsp:nvSpPr>
        <dsp:cNvPr id="0" name=""/>
        <dsp:cNvSpPr/>
      </dsp:nvSpPr>
      <dsp:spPr>
        <a:xfrm>
          <a:off x="1653" y="342502"/>
          <a:ext cx="828819" cy="13602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ل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1653" y="342502"/>
        <a:ext cx="828819" cy="1360243"/>
      </dsp:txXfrm>
    </dsp:sp>
    <dsp:sp modelId="{406C4A3B-9344-414B-89F5-426BAAFE036A}">
      <dsp:nvSpPr>
        <dsp:cNvPr id="0" name=""/>
        <dsp:cNvSpPr/>
      </dsp:nvSpPr>
      <dsp:spPr>
        <a:xfrm>
          <a:off x="1057179" y="342502"/>
          <a:ext cx="2267072" cy="13602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Lam of </a:t>
          </a:r>
          <a:endParaRPr lang="en-US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1057179" y="342502"/>
        <a:ext cx="2267072" cy="1360243"/>
      </dsp:txXfrm>
    </dsp:sp>
    <dsp:sp modelId="{210489FB-A2FE-4FEE-93A5-F4139FB12B49}">
      <dsp:nvSpPr>
        <dsp:cNvPr id="0" name=""/>
        <dsp:cNvSpPr/>
      </dsp:nvSpPr>
      <dsp:spPr>
        <a:xfrm>
          <a:off x="529416" y="1929453"/>
          <a:ext cx="2267072" cy="13602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9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الله</a:t>
          </a:r>
          <a:endParaRPr lang="en-US" sz="9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529416" y="1929453"/>
        <a:ext cx="2267072" cy="13602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47CBC-47C4-470B-A351-D26C05EE203A}">
      <dsp:nvSpPr>
        <dsp:cNvPr id="0" name=""/>
        <dsp:cNvSpPr/>
      </dsp:nvSpPr>
      <dsp:spPr>
        <a:xfrm>
          <a:off x="1653" y="342502"/>
          <a:ext cx="828819" cy="13602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ل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1653" y="342502"/>
        <a:ext cx="828819" cy="1360243"/>
      </dsp:txXfrm>
    </dsp:sp>
    <dsp:sp modelId="{406C4A3B-9344-414B-89F5-426BAAFE036A}">
      <dsp:nvSpPr>
        <dsp:cNvPr id="0" name=""/>
        <dsp:cNvSpPr/>
      </dsp:nvSpPr>
      <dsp:spPr>
        <a:xfrm>
          <a:off x="1057179" y="342502"/>
          <a:ext cx="2267072" cy="13602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Lam of </a:t>
          </a:r>
          <a:endParaRPr lang="en-US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1057179" y="342502"/>
        <a:ext cx="2267072" cy="1360243"/>
      </dsp:txXfrm>
    </dsp:sp>
    <dsp:sp modelId="{210489FB-A2FE-4FEE-93A5-F4139FB12B49}">
      <dsp:nvSpPr>
        <dsp:cNvPr id="0" name=""/>
        <dsp:cNvSpPr/>
      </dsp:nvSpPr>
      <dsp:spPr>
        <a:xfrm>
          <a:off x="529416" y="1929453"/>
          <a:ext cx="2267072" cy="13602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9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الله</a:t>
          </a:r>
          <a:endParaRPr lang="en-US" sz="9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529416" y="1929453"/>
        <a:ext cx="2267072" cy="13602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Ra’a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539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75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9D70-B50F-0348-91D4-A5D1DE691CCB}" type="datetime1">
              <a:rPr lang="en-CA" smtClean="0"/>
              <a:t>2021-06-03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800" b="1" dirty="0" err="1" smtClean="0"/>
              <a:t>Tajw</a:t>
            </a:r>
            <a:r>
              <a:rPr lang="en-US" sz="1800" b="1" baseline="0" dirty="0" smtClean="0"/>
              <a:t> 182 </a:t>
            </a:r>
            <a:r>
              <a:rPr lang="en-CA" sz="1800" b="1" dirty="0" smtClean="0"/>
              <a:t>– </a:t>
            </a:r>
            <a:r>
              <a:rPr lang="en-CA" sz="1800" b="1" dirty="0" err="1" smtClean="0"/>
              <a:t>Tajweed</a:t>
            </a:r>
            <a:r>
              <a:rPr lang="en-CA" sz="1800" b="1" dirty="0" smtClean="0"/>
              <a:t> </a:t>
            </a:r>
            <a:r>
              <a:rPr lang="en-CA" sz="1800" b="1" dirty="0"/>
              <a:t>Curriculum – Lecture No. </a:t>
            </a:r>
            <a:r>
              <a:rPr lang="en-CA" sz="1800" b="1" dirty="0" smtClean="0"/>
              <a:t>7-</a:t>
            </a:r>
            <a:r>
              <a:rPr lang="ar-SA" sz="1800" b="1" dirty="0" smtClean="0"/>
              <a:t>8</a:t>
            </a:r>
            <a:r>
              <a:rPr lang="en-CA" sz="1800" b="1" dirty="0" smtClean="0"/>
              <a:t> – Semester 2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7080-5C0E-9945-9DFE-64B3BB9DCD9F}" type="datetime1">
              <a:rPr lang="en-CA" smtClean="0"/>
              <a:t>2021-06-03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3FEC-E01D-6145-B83C-1F1DBBA82E62}" type="datetime1">
              <a:rPr lang="en-CA" smtClean="0"/>
              <a:t>2021-06-03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2021-06-03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0B33-5645-6243-A1BF-764EAD99171C}" type="datetime1">
              <a:rPr lang="en-CA" smtClean="0"/>
              <a:t>2021-06-03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F58C-3BFE-5844-BE6A-B3C235B0E679}" type="datetime1">
              <a:rPr lang="en-CA" smtClean="0"/>
              <a:t>2021-06-03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6508-7F59-134E-AAE3-D16872DD9145}" type="datetime1">
              <a:rPr lang="en-CA" smtClean="0"/>
              <a:t>2021-06-03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8C52-795A-AC45-9E13-A1AF72C1B6E8}" type="datetime1">
              <a:rPr lang="en-CA" smtClean="0"/>
              <a:t>2021-06-03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120-296C-384C-AC58-EC87636FD61B}" type="datetime1">
              <a:rPr lang="en-CA" smtClean="0"/>
              <a:t>2021-06-03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4C69-3445-F947-B1D3-6831C557BABD}" type="datetime1">
              <a:rPr lang="en-CA" smtClean="0"/>
              <a:t>2021-06-03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E639-D598-E143-91BC-79FD22069BA6}" type="datetime1">
              <a:rPr lang="en-CA" smtClean="0"/>
              <a:t>2021-06-03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6E881E-EDFF-9A48-8643-9E8960853ECB}" type="datetime1">
              <a:rPr lang="en-CA" smtClean="0"/>
              <a:t>2021-06-03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4.xml"/><Relationship Id="rId9" Type="http://schemas.openxmlformats.org/officeDocument/2006/relationships/customXml" Target="../ink/ink3.xml"/><Relationship Id="rId1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0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8.xml"/><Relationship Id="rId12" Type="http://schemas.openxmlformats.org/officeDocument/2006/relationships/customXml" Target="../ink/ink9.xm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06132"/>
            <a:ext cx="9623612" cy="2387600"/>
          </a:xfrm>
        </p:spPr>
        <p:txBody>
          <a:bodyPr>
            <a:normAutofit/>
          </a:bodyPr>
          <a:lstStyle/>
          <a:p>
            <a:r>
              <a:rPr lang="en-US" sz="5000" dirty="0" err="1" smtClean="0"/>
              <a:t>Tafkheem</a:t>
            </a:r>
            <a:r>
              <a:rPr lang="en-US" sz="5000" dirty="0" smtClean="0"/>
              <a:t> </a:t>
            </a:r>
            <a:r>
              <a:rPr lang="en-US" sz="2400" dirty="0" smtClean="0"/>
              <a:t>(Fattening)</a:t>
            </a:r>
            <a:br>
              <a:rPr lang="en-US" sz="2400" dirty="0" smtClean="0"/>
            </a:br>
            <a:r>
              <a:rPr lang="en-US" sz="5000" dirty="0" smtClean="0"/>
              <a:t>&amp; </a:t>
            </a:r>
            <a:r>
              <a:rPr lang="en-US" sz="5000" dirty="0" err="1" smtClean="0"/>
              <a:t>Tarqeeq</a:t>
            </a:r>
            <a:r>
              <a:rPr lang="en-US" sz="5000" dirty="0" smtClean="0"/>
              <a:t> </a:t>
            </a:r>
            <a:r>
              <a:rPr lang="en-US" sz="2400" dirty="0" smtClean="0"/>
              <a:t>(Thinning)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806" y="5029767"/>
            <a:ext cx="9144000" cy="1335199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b="1" dirty="0" smtClean="0"/>
              <a:t>Ashraf </a:t>
            </a:r>
            <a:r>
              <a:rPr lang="en-US" b="1" dirty="0" err="1" smtClean="0"/>
              <a:t>Negm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8D3839-5137-2E43-9E9E-2448574C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27A-0449-7248-A94F-950571DA4F0A}" type="datetime1">
              <a:rPr lang="en-CA" smtClean="0"/>
              <a:t>2021-06-03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Big-Data-300x20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2362" y="2522366"/>
            <a:ext cx="47625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689749"/>
            <a:ext cx="9507070" cy="50703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8497005"/>
              </p:ext>
            </p:extLst>
          </p:nvPr>
        </p:nvGraphicFramePr>
        <p:xfrm>
          <a:off x="990600" y="1912470"/>
          <a:ext cx="103632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43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689749"/>
            <a:ext cx="9507070" cy="50703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28170030"/>
              </p:ext>
            </p:extLst>
          </p:nvPr>
        </p:nvGraphicFramePr>
        <p:xfrm>
          <a:off x="667870" y="1912470"/>
          <a:ext cx="3083859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="" xmlns:a16="http://schemas.microsoft.com/office/drawing/2014/main" id="{85C003B1-C7E4-403B-A9E0-D9F7C7E67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612206"/>
              </p:ext>
            </p:extLst>
          </p:nvPr>
        </p:nvGraphicFramePr>
        <p:xfrm>
          <a:off x="3960609" y="2200874"/>
          <a:ext cx="7840130" cy="355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144">
                  <a:extLst>
                    <a:ext uri="{9D8B030D-6E8A-4147-A177-3AD203B41FA5}">
                      <a16:colId xmlns="" xmlns:a16="http://schemas.microsoft.com/office/drawing/2014/main" val="1355434352"/>
                    </a:ext>
                  </a:extLst>
                </a:gridCol>
                <a:gridCol w="5641986">
                  <a:extLst>
                    <a:ext uri="{9D8B030D-6E8A-4147-A177-3AD203B41FA5}">
                      <a16:colId xmlns="" xmlns:a16="http://schemas.microsoft.com/office/drawing/2014/main" val="1211915373"/>
                    </a:ext>
                  </a:extLst>
                </a:gridCol>
              </a:tblGrid>
              <a:tr h="9053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</a:rPr>
                        <a:t>Rule </a:t>
                      </a:r>
                      <a:endParaRPr lang="fr-CA" sz="3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i="0" u="none" strike="noStrike" cap="none" baseline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Alif follows the letter preceding it</a:t>
                      </a:r>
                      <a:endParaRPr lang="fr-CA" sz="4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620006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r>
                        <a:rPr lang="fr-CA" sz="3200" b="1" i="0" u="none" strike="noStrike" cap="none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Tafkheem</a:t>
                      </a:r>
                      <a:endParaRPr lang="fr-CA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ص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دقين – ال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ض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لين – ال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ط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مة – ال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ظ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لمين – 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خ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لدين – 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غ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فر – 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ق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ئل - ال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رَّ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زقين</a:t>
                      </a:r>
                      <a:endParaRPr lang="fr-CA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4234467"/>
                  </a:ext>
                </a:extLst>
              </a:tr>
              <a:tr h="1048871">
                <a:tc>
                  <a:txBody>
                    <a:bodyPr/>
                    <a:lstStyle/>
                    <a:p>
                      <a:r>
                        <a:rPr lang="fr-CA" sz="3200" b="1" i="0" u="none" strike="noStrike" cap="non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Tarqeeq</a:t>
                      </a:r>
                      <a:endParaRPr lang="fr-CA" sz="4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ع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بدون – 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ء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من – 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ب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سط – ال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ت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ئبون  </a:t>
                      </a:r>
                      <a:endParaRPr lang="fr-CA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8668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5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689749"/>
            <a:ext cx="9507070" cy="50703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55494" y="1643528"/>
          <a:ext cx="3325906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D69797-ABC0-4564-967D-9AA29314BE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95" t="3034" r="1733" b="1181"/>
          <a:stretch/>
        </p:blipFill>
        <p:spPr>
          <a:xfrm>
            <a:off x="3581400" y="1824986"/>
            <a:ext cx="8484781" cy="42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689749"/>
            <a:ext cx="9507070" cy="50703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03302574"/>
              </p:ext>
            </p:extLst>
          </p:nvPr>
        </p:nvGraphicFramePr>
        <p:xfrm>
          <a:off x="255494" y="1643528"/>
          <a:ext cx="3325906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="" xmlns:a16="http://schemas.microsoft.com/office/drawing/2014/main" id="{85C003B1-C7E4-403B-A9E0-D9F7C7E67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94009"/>
              </p:ext>
            </p:extLst>
          </p:nvPr>
        </p:nvGraphicFramePr>
        <p:xfrm>
          <a:off x="3785797" y="1713237"/>
          <a:ext cx="8141744" cy="4499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697">
                  <a:extLst>
                    <a:ext uri="{9D8B030D-6E8A-4147-A177-3AD203B41FA5}">
                      <a16:colId xmlns="" xmlns:a16="http://schemas.microsoft.com/office/drawing/2014/main" val="1355434352"/>
                    </a:ext>
                  </a:extLst>
                </a:gridCol>
                <a:gridCol w="5957047">
                  <a:extLst>
                    <a:ext uri="{9D8B030D-6E8A-4147-A177-3AD203B41FA5}">
                      <a16:colId xmlns="" xmlns:a16="http://schemas.microsoft.com/office/drawing/2014/main" val="1211915373"/>
                    </a:ext>
                  </a:extLst>
                </a:gridCol>
              </a:tblGrid>
              <a:tr h="563332">
                <a:tc>
                  <a:txBody>
                    <a:bodyPr/>
                    <a:lstStyle/>
                    <a:p>
                      <a:endParaRPr lang="fr-CA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Rule </a:t>
                      </a:r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6200060"/>
                  </a:ext>
                </a:extLst>
              </a:tr>
              <a:tr h="2736007">
                <a:tc>
                  <a:txBody>
                    <a:bodyPr/>
                    <a:lstStyle/>
                    <a:p>
                      <a:r>
                        <a:rPr lang="fr-CA" sz="3200" b="1" i="0" u="none" strike="noStrike" cap="none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Tafkheem</a:t>
                      </a:r>
                      <a:endParaRPr lang="fr-CA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If we </a:t>
                      </a:r>
                      <a:r>
                        <a:rPr lang="en-US" sz="24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start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with the word of Majesty</a:t>
                      </a:r>
                      <a:endParaRPr lang="ar-SA" sz="2400" b="0" i="0" u="none" strike="noStrike" cap="non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4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اللهُ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خالق كل شيئ - </a:t>
                      </a:r>
                      <a:r>
                        <a:rPr lang="ar-SA" sz="24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اللهِ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الذي له ما في السماوات</a:t>
                      </a:r>
                      <a:endParaRPr lang="fr-CA" sz="240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cap="none" baseline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If </a:t>
                      </a:r>
                      <a:r>
                        <a:rPr lang="en-US" sz="2400" b="0" i="0" u="none" strike="noStrike" cap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it is preceded by a letter having a </a:t>
                      </a:r>
                      <a:r>
                        <a:rPr lang="en-US" sz="2400" b="1" i="0" u="none" strike="noStrike" cap="none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fatiha</a:t>
                      </a:r>
                      <a:r>
                        <a:rPr lang="en-US" sz="2400" b="0" i="0" u="none" strike="noStrike" cap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or </a:t>
                      </a:r>
                      <a:r>
                        <a:rPr lang="en-US" sz="2400" b="1" i="0" u="none" strike="noStrike" cap="none" baseline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dummah</a:t>
                      </a:r>
                      <a:r>
                        <a:rPr lang="en-US" sz="2400" b="0" i="0" u="none" strike="noStrike" cap="none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baseline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(even if the vowel is ‘Ard or the letter in a separate word)</a:t>
                      </a:r>
                      <a:endParaRPr lang="ar-SA" sz="1800" b="0" i="0" u="none" strike="noStrike" cap="non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عن</a:t>
                      </a:r>
                      <a:r>
                        <a:rPr lang="ar-SA" sz="2400" b="0" i="0" u="sng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ـد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َ </a:t>
                      </a:r>
                      <a:r>
                        <a:rPr lang="ar-SA" sz="24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– عب</a:t>
                      </a:r>
                      <a:r>
                        <a:rPr lang="ar-SA" sz="2400" b="0" i="0" u="sng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ـدُ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4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– </a:t>
                      </a:r>
                      <a:r>
                        <a:rPr lang="ar-SA" sz="2400" b="0" i="0" u="sng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تَـ</a:t>
                      </a:r>
                      <a:r>
                        <a:rPr lang="ar-SA" sz="24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له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US" sz="2400" b="0" i="0" u="none" strike="noStrike" cap="non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من</a:t>
                      </a:r>
                      <a:r>
                        <a:rPr lang="ar-SA" sz="24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َ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4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- لهم</a:t>
                      </a:r>
                      <a:r>
                        <a:rPr lang="ar-SA" sz="24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ُ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4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US" sz="2400" b="0" i="0" u="none" strike="noStrike" cap="non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4234467"/>
                  </a:ext>
                </a:extLst>
              </a:tr>
              <a:tr h="1199965">
                <a:tc>
                  <a:txBody>
                    <a:bodyPr/>
                    <a:lstStyle/>
                    <a:p>
                      <a:r>
                        <a:rPr lang="fr-CA" sz="3200" b="1" i="0" u="none" strike="noStrike" cap="non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Tarqeeq</a:t>
                      </a:r>
                      <a:endParaRPr lang="fr-CA" sz="4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cap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If it is preceded by a </a:t>
                      </a:r>
                      <a:r>
                        <a:rPr lang="en-US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letter </a:t>
                      </a:r>
                      <a:r>
                        <a:rPr lang="en-US" sz="2400" b="0" i="0" u="none" strike="noStrike" cap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having a </a:t>
                      </a:r>
                      <a:r>
                        <a:rPr lang="en-US" sz="2400" b="1" i="0" u="none" strike="noStrike" cap="none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kasrah</a:t>
                      </a:r>
                      <a:r>
                        <a:rPr lang="en-US" sz="2400" b="0" i="0" u="none" strike="noStrike" cap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(even if the vowel is ‘</a:t>
                      </a:r>
                      <a:r>
                        <a:rPr lang="en-US" sz="1600" b="0" i="0" u="none" strike="noStrike" cap="none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Ard</a:t>
                      </a:r>
                      <a:r>
                        <a:rPr lang="en-US" sz="1600" b="0" i="0" u="none" strike="noStrike" cap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or the letter in a separate word)</a:t>
                      </a:r>
                      <a:endParaRPr lang="en-US" sz="2400" b="0" i="0" u="none" strike="noStrike" cap="non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بإذ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نِ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8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- ب</a:t>
                      </a:r>
                      <a:r>
                        <a:rPr lang="ar-SA" sz="2800" b="0" i="0" u="sng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ـهِ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8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- 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بـِ</a:t>
                      </a:r>
                      <a:r>
                        <a:rPr lang="ar-SA" sz="28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له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- ق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لِ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8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- ق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لِ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8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US" sz="2800" b="0" i="0" u="none" strike="noStrike" cap="non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8668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4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/>
          <p:cNvSpPr txBox="1"/>
          <p:nvPr/>
        </p:nvSpPr>
        <p:spPr>
          <a:xfrm>
            <a:off x="296414" y="2968767"/>
            <a:ext cx="1800200" cy="138499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en-US" sz="2800" b="1" dirty="0" smtClean="0">
                <a:solidFill>
                  <a:srgbClr val="003192"/>
                </a:solidFill>
              </a:rPr>
              <a:t>Practice</a:t>
            </a:r>
          </a:p>
          <a:p>
            <a:pPr lvl="0" algn="ctr" rtl="0"/>
            <a:endParaRPr lang="en-US" sz="2800" b="1" dirty="0">
              <a:solidFill>
                <a:srgbClr val="003192"/>
              </a:solidFill>
            </a:endParaRPr>
          </a:p>
          <a:p>
            <a:pPr lvl="0" algn="ctr"/>
            <a:r>
              <a:rPr lang="ar-KW" sz="2800" b="1" dirty="0">
                <a:solidFill>
                  <a:srgbClr val="003192"/>
                </a:solidFill>
              </a:rPr>
              <a:t>تدريب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55776" y="1600209"/>
            <a:ext cx="8807824" cy="4652682"/>
          </a:xfrm>
        </p:spPr>
        <p:txBody>
          <a:bodyPr>
            <a:noAutofit/>
          </a:bodyPr>
          <a:lstStyle/>
          <a:p>
            <a:pPr algn="ctr" rtl="1" fontAlgn="base">
              <a:lnSpc>
                <a:spcPct val="250000"/>
              </a:lnSpc>
            </a:pP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لَوْ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أَنزَلْنَا هَٰذَا الْقُرْآنَ عَلَىٰ جَبَلٍ لَّرَأَيْتَهُ خَاشِعًا مُّتَصَدِّعًا مِّنْ خَشْيَةِ اللَّهِ ۚ وَتِلْكَ الْأَمْثَالُ نَضْرِبُهَا لِلنَّاسِ لَعَلَّهُمْ يَتَفَكَّرُونَ (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21)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هُوَ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اللَّهُ الَّذِي لَا إِلَٰهَ إِلَّا هُوَ ۖ عَالِمُ الْغَيْبِ وَالشَّهَادَةِ ۖ هُوَ الرَّحْمَٰنُ الرَّحِيمُ (22) هُوَ اللَّهُ الَّذِي لَا إِلَٰهَ إِلَّا هُوَ الْمَلِكُ الْقُدُّوسُ السَّلَامُ الْمُؤْمِنُ الْمُهَيْمِنُ الْعَزِيزُ الْجَبَّارُ الْمُتَكَبِّرُ ۚ سُبْحَانَ اللَّهِ عَمَّا يُشْرِكُونَ (23) هُوَ اللَّهُ الْخَالِقُ الْبَارِئُ الْمُصَوِّرُ ۖ لَهُ الْأَسْمَاءُ الْحُسْنَىٰ ۚ يُسَبِّحُ لَهُ مَا فِي السَّمَاوَاتِ وَالْأَرْضِ ۖ وَهُوَ الْعَزِيزُ الْحَكِيمُ (24)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68D5548-C89A-1F44-B046-3AC8385071C3}"/>
              </a:ext>
            </a:extLst>
          </p:cNvPr>
          <p:cNvSpPr txBox="1">
            <a:spLocks/>
          </p:cNvSpPr>
          <p:nvPr/>
        </p:nvSpPr>
        <p:spPr>
          <a:xfrm>
            <a:off x="2487706" y="421331"/>
            <a:ext cx="6324596" cy="667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en-US" sz="4000" dirty="0" err="1" smtClean="0"/>
              <a:t>Tafkheem</a:t>
            </a:r>
            <a:r>
              <a:rPr lang="en-US" sz="4000" dirty="0" smtClean="0"/>
              <a:t> &amp; </a:t>
            </a:r>
            <a:r>
              <a:rPr lang="en-US" sz="4000" dirty="0" err="1" smtClean="0"/>
              <a:t>Tarqeeq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0010195" y="1901817"/>
            <a:ext cx="85472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أَنزَ</a:t>
            </a:r>
            <a:r>
              <a:rPr lang="ar-SA" sz="2800" b="1" dirty="0" smtClean="0">
                <a:solidFill>
                  <a:srgbClr val="FF0000"/>
                </a:solidFill>
              </a:rPr>
              <a:t>لْـ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نَا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910228" y="1901817"/>
            <a:ext cx="9701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الْ</a:t>
            </a:r>
            <a:r>
              <a:rPr lang="ar-SA" sz="2800" b="1" dirty="0" smtClean="0">
                <a:solidFill>
                  <a:srgbClr val="FF0000"/>
                </a:solidFill>
              </a:rPr>
              <a:t>قُـ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رْآنَ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17588" y="1910234"/>
            <a:ext cx="133241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خَـشْيَة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ِ </a:t>
            </a:r>
            <a:r>
              <a:rPr lang="ar-SA" sz="2800" b="1" dirty="0" smtClean="0">
                <a:solidFill>
                  <a:srgbClr val="FF0000"/>
                </a:solidFill>
              </a:rPr>
              <a:t>الله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1585" y="1910234"/>
            <a:ext cx="106311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نَ</a:t>
            </a:r>
            <a:r>
              <a:rPr lang="ar-SA" sz="2800" b="1" dirty="0">
                <a:solidFill>
                  <a:srgbClr val="FF0000"/>
                </a:solidFill>
              </a:rPr>
              <a:t>ض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ْرِبُهَا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910228" y="2838415"/>
            <a:ext cx="120898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يَ</a:t>
            </a:r>
            <a:r>
              <a:rPr lang="ar-SA" sz="2800" b="1" dirty="0" smtClean="0">
                <a:solidFill>
                  <a:srgbClr val="FF0000"/>
                </a:solidFill>
              </a:rPr>
              <a:t>تَـ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ف</a:t>
            </a:r>
            <a:r>
              <a:rPr lang="ar-SA" sz="2800" b="1" dirty="0" smtClean="0">
                <a:solidFill>
                  <a:srgbClr val="FF0000"/>
                </a:solidFill>
              </a:rPr>
              <a:t>َ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كَّرُونَ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43106" y="1910234"/>
            <a:ext cx="88998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خَ</a:t>
            </a:r>
            <a:r>
              <a:rPr lang="ar-SA" sz="2800" b="1" dirty="0">
                <a:solidFill>
                  <a:srgbClr val="FF0000"/>
                </a:solidFill>
              </a:rPr>
              <a:t>ا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شِعًا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05701" y="2838415"/>
            <a:ext cx="92044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هوَ </a:t>
            </a:r>
            <a:r>
              <a:rPr lang="ar-SA" sz="2800" b="1" dirty="0" smtClean="0">
                <a:solidFill>
                  <a:srgbClr val="FF0000"/>
                </a:solidFill>
              </a:rPr>
              <a:t>الله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84430" y="2853764"/>
            <a:ext cx="87876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الْ</a:t>
            </a:r>
            <a:r>
              <a:rPr lang="ar-SA" sz="2800" b="1" dirty="0" smtClean="0">
                <a:solidFill>
                  <a:srgbClr val="FF0000"/>
                </a:solidFill>
              </a:rPr>
              <a:t>غَـ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يْبِ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8693" y="2853764"/>
            <a:ext cx="129234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وَالشَّهَ</a:t>
            </a:r>
            <a:r>
              <a:rPr lang="ar-SA" sz="2800" b="1" dirty="0" smtClean="0">
                <a:solidFill>
                  <a:srgbClr val="FF0000"/>
                </a:solidFill>
              </a:rPr>
              <a:t>ـا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دَةِ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9094" y="3732405"/>
            <a:ext cx="114326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الْقُ</a:t>
            </a:r>
            <a:r>
              <a:rPr lang="ar-SA" sz="2800" b="1" dirty="0" smtClean="0">
                <a:solidFill>
                  <a:srgbClr val="FF0000"/>
                </a:solidFill>
              </a:rPr>
              <a:t>ـدّ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ُوسُ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35504" y="4638788"/>
            <a:ext cx="101502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الْجَـبَّ</a:t>
            </a:r>
            <a:r>
              <a:rPr lang="ar-SA" sz="2800" b="1" dirty="0" smtClean="0">
                <a:solidFill>
                  <a:srgbClr val="FF0000"/>
                </a:solidFill>
              </a:rPr>
              <a:t>ـا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رُ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0147" y="4515677"/>
            <a:ext cx="2701631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</a:t>
            </a:r>
            <a:r>
              <a:rPr lang="ar-SA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ل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ْ</a:t>
            </a:r>
            <a:r>
              <a:rPr lang="ar-SA" sz="4400" b="1" dirty="0" smtClean="0">
                <a:solidFill>
                  <a:srgbClr val="FF0000"/>
                </a:solidFill>
              </a:rPr>
              <a:t>خَـا</a:t>
            </a:r>
            <a:r>
              <a:rPr lang="ar-SA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لِ</a:t>
            </a:r>
            <a:r>
              <a:rPr lang="ar-SA" sz="4400" b="1" dirty="0" smtClean="0">
                <a:solidFill>
                  <a:srgbClr val="FF0000"/>
                </a:solidFill>
              </a:rPr>
              <a:t>قُ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08935" y="4515676"/>
            <a:ext cx="2701631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4400" dirty="0">
                <a:solidFill>
                  <a:schemeClr val="accent1">
                    <a:lumMod val="50000"/>
                  </a:schemeClr>
                </a:solidFill>
              </a:rPr>
              <a:t>ا</a:t>
            </a:r>
            <a:r>
              <a:rPr lang="ar-SA" sz="4400" dirty="0">
                <a:solidFill>
                  <a:srgbClr val="92D050"/>
                </a:solidFill>
              </a:rPr>
              <a:t>لْم</a:t>
            </a:r>
            <a:r>
              <a:rPr lang="ar-SA" sz="4400" dirty="0">
                <a:solidFill>
                  <a:schemeClr val="accent1">
                    <a:lumMod val="50000"/>
                  </a:schemeClr>
                </a:solidFill>
              </a:rPr>
              <a:t>ُ</a:t>
            </a:r>
            <a:r>
              <a:rPr lang="ar-SA" sz="4400" dirty="0">
                <a:solidFill>
                  <a:srgbClr val="FF0000"/>
                </a:solidFill>
              </a:rPr>
              <a:t>صَ</a:t>
            </a:r>
            <a:r>
              <a:rPr lang="ar-SA" sz="4400" dirty="0">
                <a:solidFill>
                  <a:srgbClr val="92D050"/>
                </a:solidFill>
              </a:rPr>
              <a:t>وِّ</a:t>
            </a:r>
            <a:r>
              <a:rPr lang="ar-SA" sz="4400" dirty="0">
                <a:solidFill>
                  <a:schemeClr val="accent1">
                    <a:lumMod val="50000"/>
                  </a:schemeClr>
                </a:solidFill>
              </a:rPr>
              <a:t>رُ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3" grpId="0" uiExpand="1" build="p" animBg="1"/>
      <p:bldP spid="16" grpId="0" uiExpand="1" build="p" animBg="1"/>
      <p:bldP spid="17" grpId="0" uiExpand="1" build="p" animBg="1"/>
      <p:bldP spid="18" grpId="0" uiExpand="1" build="p" animBg="1"/>
      <p:bldP spid="19" grpId="0" uiExpand="1" build="p" animBg="1"/>
      <p:bldP spid="20" grpId="0" uiExpand="1" build="p" animBg="1"/>
      <p:bldP spid="21" grpId="0" uiExpand="1" build="p" animBg="1"/>
      <p:bldP spid="22" grpId="0" uiExpand="1" build="p" animBg="1"/>
      <p:bldP spid="23" grpId="0" uiExpand="1" build="p" animBg="1"/>
      <p:bldP spid="24" grpId="0" uiExpand="1" build="p" animBg="1"/>
      <p:bldP spid="25" grpId="0" uiExpand="1" build="p" animBg="1"/>
      <p:bldP spid="2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689749"/>
            <a:ext cx="9507070" cy="50703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36687759"/>
              </p:ext>
            </p:extLst>
          </p:nvPr>
        </p:nvGraphicFramePr>
        <p:xfrm>
          <a:off x="322730" y="1724211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934656" y="1626351"/>
            <a:ext cx="2522238" cy="3303949"/>
            <a:chOff x="4013611" y="2262187"/>
            <a:chExt cx="3187700" cy="39227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2976" r="24234" b="22733"/>
            <a:stretch/>
          </p:blipFill>
          <p:spPr>
            <a:xfrm>
              <a:off x="4013611" y="2262187"/>
              <a:ext cx="3187700" cy="39227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083930" y="3342670"/>
              <a:ext cx="71686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SA" sz="9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رَ</a:t>
              </a:r>
              <a:endParaRPr lang="en-US" sz="9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93318" y="1660061"/>
            <a:ext cx="2522238" cy="3303949"/>
            <a:chOff x="4013611" y="2262187"/>
            <a:chExt cx="3187700" cy="39227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2976" r="24234" b="22733"/>
            <a:stretch/>
          </p:blipFill>
          <p:spPr>
            <a:xfrm>
              <a:off x="4013611" y="2262187"/>
              <a:ext cx="3187700" cy="39227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083930" y="3342670"/>
              <a:ext cx="71686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SA" sz="9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رُ</a:t>
              </a:r>
              <a:endParaRPr lang="en-US" sz="9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11968" y="1660061"/>
            <a:ext cx="844640" cy="3303949"/>
            <a:chOff x="4013611" y="2262187"/>
            <a:chExt cx="3187700" cy="39227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4013611" y="2262187"/>
              <a:ext cx="3187700" cy="392271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083930" y="3342670"/>
              <a:ext cx="71686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SA" sz="9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رِ</a:t>
              </a:r>
              <a:endParaRPr lang="en-US" sz="9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816353" y="4828267"/>
            <a:ext cx="1505541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100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رَ</a:t>
            </a:r>
            <a:r>
              <a:rPr lang="ar-SA" sz="100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عْد</a:t>
            </a:r>
            <a:endParaRPr lang="en-US" sz="100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93859" y="4930300"/>
            <a:ext cx="1713931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100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رُ</a:t>
            </a:r>
            <a:r>
              <a:rPr lang="ar-SA" sz="100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مَّان</a:t>
            </a:r>
            <a:endParaRPr lang="en-US" sz="100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84122" y="4842487"/>
            <a:ext cx="1423788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100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رِ</a:t>
            </a:r>
            <a:r>
              <a:rPr lang="ar-SA" sz="100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</a:t>
            </a:r>
            <a:endParaRPr lang="en-US" sz="100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395285" y="1376562"/>
            <a:ext cx="4216683" cy="5070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24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Ra’a</a:t>
            </a:r>
            <a:r>
              <a:rPr lang="en-US" sz="2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that has </a:t>
            </a:r>
            <a:r>
              <a:rPr lang="en-US" sz="24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Haraka</a:t>
            </a:r>
            <a:r>
              <a:rPr lang="en-US" sz="2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(Vowel)</a:t>
            </a:r>
            <a:endParaRPr lang="en-US" sz="1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19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689749"/>
            <a:ext cx="9507070" cy="50703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22730" y="1724211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9026078" y="2117097"/>
            <a:ext cx="3098389" cy="3765739"/>
            <a:chOff x="4013611" y="2262187"/>
            <a:chExt cx="3187700" cy="392271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2976" r="24234" b="22733"/>
            <a:stretch/>
          </p:blipFill>
          <p:spPr>
            <a:xfrm>
              <a:off x="4013611" y="2262187"/>
              <a:ext cx="3187700" cy="392271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083930" y="3342670"/>
              <a:ext cx="71686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SA" sz="9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رْ</a:t>
              </a:r>
              <a:endParaRPr lang="en-US" sz="9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535863" y="2745924"/>
            <a:ext cx="216116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يابن</a:t>
            </a:r>
            <a:r>
              <a:rPr lang="ar-SA" sz="3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ـيَّ </a:t>
            </a:r>
            <a:r>
              <a:rPr lang="ar-SA" sz="7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ارْ</a:t>
            </a:r>
            <a:r>
              <a:rPr lang="ar-SA" sz="7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كَب</a:t>
            </a:r>
            <a:endParaRPr lang="en-US" sz="72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395286" y="1376562"/>
            <a:ext cx="3625386" cy="5070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2400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Ra’a</a:t>
            </a:r>
            <a:r>
              <a:rPr lang="en-US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that has </a:t>
            </a:r>
            <a:r>
              <a:rPr lang="en-US" sz="2400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Sukoon</a:t>
            </a:r>
            <a:endParaRPr lang="en-US" sz="14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2927348" y="2117097"/>
            <a:ext cx="4589558" cy="507039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the beginning of the word</a:t>
            </a:r>
            <a:endParaRPr lang="en-US" sz="14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5175" y="3902745"/>
            <a:ext cx="264848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المطمئن</a:t>
            </a:r>
            <a:r>
              <a:rPr lang="ar-SA" sz="32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ةُ</a:t>
            </a:r>
            <a:r>
              <a:rPr lang="ar-SA" sz="32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7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ارْ</a:t>
            </a:r>
            <a:r>
              <a:rPr lang="ar-SA" sz="7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جعي</a:t>
            </a:r>
            <a:endParaRPr lang="en-US" sz="72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95198" y="5133715"/>
            <a:ext cx="182614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600" b="1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إ</a:t>
            </a:r>
            <a:r>
              <a:rPr lang="ar-SA" sz="36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</a:t>
            </a:r>
            <a:r>
              <a:rPr lang="ar-SA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7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ارْ</a:t>
            </a:r>
            <a:r>
              <a:rPr lang="ar-SA" sz="7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تبتم</a:t>
            </a:r>
            <a:endParaRPr lang="en-US" sz="72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42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689749"/>
            <a:ext cx="9507070" cy="50703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22730" y="1724211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982202" y="2690765"/>
            <a:ext cx="916325" cy="1432997"/>
            <a:chOff x="4013611" y="2262187"/>
            <a:chExt cx="3187700" cy="43519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2976" r="24234" b="22733"/>
            <a:stretch/>
          </p:blipFill>
          <p:spPr>
            <a:xfrm>
              <a:off x="4013611" y="2262187"/>
              <a:ext cx="3187700" cy="39227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541200" y="3342671"/>
              <a:ext cx="1802329" cy="3271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َرْ</a:t>
              </a:r>
              <a:endParaRPr lang="en-C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ctr" rtl="1"/>
              <a:endParaRPr lang="en-US" sz="32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82203" y="4006519"/>
            <a:ext cx="916324" cy="1291661"/>
            <a:chOff x="4013611" y="2262187"/>
            <a:chExt cx="3187700" cy="39227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2976" r="24234" b="22733"/>
            <a:stretch/>
          </p:blipFill>
          <p:spPr>
            <a:xfrm>
              <a:off x="4013611" y="2262187"/>
              <a:ext cx="3187700" cy="39227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541198" y="3342671"/>
              <a:ext cx="1802330" cy="17759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ُر</a:t>
              </a:r>
              <a:endParaRPr lang="en-US" sz="32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828991" y="5065740"/>
            <a:ext cx="518091" cy="1555879"/>
            <a:chOff x="3583071" y="2262187"/>
            <a:chExt cx="3718581" cy="39227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4013611" y="2262187"/>
              <a:ext cx="3187700" cy="392271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583071" y="3342671"/>
              <a:ext cx="3718581" cy="14743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32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ِرْ</a:t>
              </a:r>
              <a:endParaRPr lang="en-US" sz="32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816969" y="2162471"/>
            <a:ext cx="37513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Look to the letter before it</a:t>
            </a:r>
            <a:endParaRPr lang="en-US" sz="24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395286" y="1376562"/>
            <a:ext cx="3625386" cy="5070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2400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Ra’a</a:t>
            </a:r>
            <a:r>
              <a:rPr lang="en-US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that has </a:t>
            </a:r>
            <a:r>
              <a:rPr lang="en-US" sz="2400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Sukoon</a:t>
            </a:r>
            <a:endParaRPr lang="en-US" sz="14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2927348" y="2117097"/>
            <a:ext cx="4589558" cy="507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the middle or end of the word</a:t>
            </a:r>
            <a:endParaRPr lang="en-US" sz="14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2396" y="2829556"/>
            <a:ext cx="139814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ميهم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22390" y="4114306"/>
            <a:ext cx="118814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تُ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رْ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جى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7049" y="5505160"/>
            <a:ext cx="13388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رْ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عون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60541" y="2947633"/>
            <a:ext cx="11576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القَ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رْ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20131" y="4194460"/>
            <a:ext cx="109677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النُ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ذُ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رْ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99890" y="5515172"/>
            <a:ext cx="118173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المد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ثِ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رْ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80120" y="3046544"/>
            <a:ext cx="115929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دْ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رْ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87321" y="4194460"/>
            <a:ext cx="119616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خُ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ضْ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رْ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52431" y="5436661"/>
            <a:ext cx="103105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سِ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دْ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رْ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23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689749"/>
            <a:ext cx="9507070" cy="50703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22730" y="1724211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838200" y="1470691"/>
            <a:ext cx="2874776" cy="507039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36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Exceptions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4477871" y="1782655"/>
            <a:ext cx="6158753" cy="507039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1- Preceded by a letter of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Isti’la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151189" y="2607658"/>
            <a:ext cx="3280169" cy="3602184"/>
            <a:chOff x="1085504" y="2687302"/>
            <a:chExt cx="3280169" cy="360218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2125231" y="2687302"/>
              <a:ext cx="2240442" cy="3602184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1085504" y="3317010"/>
              <a:ext cx="3103717" cy="1969770"/>
              <a:chOff x="4729539" y="2918161"/>
              <a:chExt cx="6603804" cy="5559695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976" r="24234" b="22733"/>
              <a:stretch/>
            </p:blipFill>
            <p:spPr>
              <a:xfrm>
                <a:off x="4729539" y="4381175"/>
                <a:ext cx="3187701" cy="3922713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7314828" y="2918161"/>
                <a:ext cx="4018515" cy="5559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ar-SA" sz="6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ال</a:t>
                </a:r>
                <a:r>
                  <a:rPr lang="ar-SA" sz="6600" b="1" dirty="0" smtClean="0">
                    <a:solidFill>
                      <a:schemeClr val="accent4">
                        <a:lumMod val="50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قِ</a:t>
                </a:r>
                <a:r>
                  <a:rPr lang="ar-SA" sz="66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طْ</a:t>
                </a:r>
                <a:r>
                  <a:rPr lang="ar-SA" sz="66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</a:t>
                </a:r>
                <a:r>
                  <a:rPr lang="ar-SA" sz="6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ِْ</a:t>
                </a:r>
                <a:endParaRPr lang="en-C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 rtl="1"/>
                <a:r>
                  <a:rPr lang="en-US" sz="2000" b="1" dirty="0">
                    <a:ln w="22225">
                      <a:noFill/>
                      <a:prstDash val="solid"/>
                    </a:ln>
                  </a:rPr>
                  <a:t>On stopping</a:t>
                </a:r>
                <a:endParaRPr lang="ar-SA" sz="2000" b="1" dirty="0">
                  <a:ln w="22225">
                    <a:noFill/>
                    <a:prstDash val="solid"/>
                  </a:ln>
                </a:endParaRPr>
              </a:p>
              <a:p>
                <a:pPr algn="ctr" rtl="1"/>
                <a:r>
                  <a:rPr lang="en-US" dirty="0">
                    <a:ln w="22225">
                      <a:noFill/>
                      <a:prstDash val="solid"/>
                    </a:ln>
                  </a:rPr>
                  <a:t>Both options &amp;</a:t>
                </a:r>
              </a:p>
              <a:p>
                <a:pPr algn="ctr" rtl="1"/>
                <a:r>
                  <a:rPr lang="en-US" b="1" dirty="0" err="1" smtClean="0">
                    <a:ln w="22225">
                      <a:noFill/>
                      <a:prstDash val="solid"/>
                    </a:ln>
                    <a:solidFill>
                      <a:srgbClr val="FF0000"/>
                    </a:solidFill>
                  </a:rPr>
                  <a:t>Tarqeeq</a:t>
                </a:r>
                <a:r>
                  <a:rPr lang="en-US" b="1" dirty="0" smtClean="0">
                    <a:ln w="22225">
                      <a:noFill/>
                      <a:prstDash val="solid"/>
                    </a:ln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ln w="22225">
                      <a:noFill/>
                      <a:prstDash val="solid"/>
                    </a:ln>
                  </a:rPr>
                  <a:t>is </a:t>
                </a:r>
                <a:r>
                  <a:rPr lang="en-US" dirty="0">
                    <a:ln w="22225">
                      <a:noFill/>
                      <a:prstDash val="solid"/>
                    </a:ln>
                  </a:rPr>
                  <a:t>better</a:t>
                </a:r>
                <a:endParaRPr lang="en-US" dirty="0">
                  <a:ln w="22225">
                    <a:noFill/>
                    <a:prstDash val="solid"/>
                  </a:ln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5243149" y="2933324"/>
            <a:ext cx="2314098" cy="2820883"/>
            <a:chOff x="5345898" y="2687302"/>
            <a:chExt cx="2314098" cy="2820883"/>
          </a:xfrm>
        </p:grpSpPr>
        <p:grpSp>
          <p:nvGrpSpPr>
            <p:cNvPr id="48" name="Group 47"/>
            <p:cNvGrpSpPr/>
            <p:nvPr/>
          </p:nvGrpSpPr>
          <p:grpSpPr>
            <a:xfrm>
              <a:off x="5592941" y="2687302"/>
              <a:ext cx="2067055" cy="2820883"/>
              <a:chOff x="4013611" y="2262187"/>
              <a:chExt cx="3187700" cy="3922713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976" r="24234" b="22733"/>
              <a:stretch/>
            </p:blipFill>
            <p:spPr>
              <a:xfrm>
                <a:off x="4013611" y="2262187"/>
                <a:ext cx="3187700" cy="3922713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4091381" y="2918162"/>
                <a:ext cx="2701967" cy="2653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ar-SA" sz="6600" b="1" dirty="0" smtClean="0">
                    <a:solidFill>
                      <a:schemeClr val="accent4">
                        <a:lumMod val="50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مِ</a:t>
                </a:r>
                <a:r>
                  <a:rPr lang="ar-SA" sz="66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صْ</a:t>
                </a:r>
                <a:r>
                  <a:rPr lang="ar-SA" sz="66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</a:t>
                </a:r>
                <a:r>
                  <a:rPr lang="ar-SA" sz="6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َْ</a:t>
                </a:r>
                <a:endParaRPr lang="en-C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 rtl="1"/>
                <a:r>
                  <a:rPr lang="en-US" sz="2000" b="1" cap="none" spc="0" dirty="0" smtClean="0">
                    <a:ln w="22225">
                      <a:noFill/>
                      <a:prstDash val="solid"/>
                    </a:ln>
                    <a:effectLst/>
                  </a:rPr>
                  <a:t>On stopping</a:t>
                </a:r>
                <a:endParaRPr lang="ar-SA" sz="2000" b="1" cap="none" spc="0" dirty="0" smtClean="0">
                  <a:ln w="22225">
                    <a:noFill/>
                    <a:prstDash val="solid"/>
                  </a:ln>
                  <a:effectLst/>
                </a:endParaRPr>
              </a:p>
              <a:p>
                <a:pPr algn="ctr" rtl="1"/>
                <a:r>
                  <a:rPr lang="en-US" sz="1400" cap="none" spc="0" dirty="0" smtClean="0">
                    <a:ln w="22225">
                      <a:noFill/>
                      <a:prstDash val="solid"/>
                    </a:ln>
                    <a:effectLst/>
                  </a:rPr>
                  <a:t>Both options &amp;</a:t>
                </a:r>
              </a:p>
              <a:p>
                <a:pPr algn="ctr" rtl="1"/>
                <a:r>
                  <a:rPr lang="en-US" sz="1600" b="1" dirty="0" err="1" smtClean="0">
                    <a:ln w="22225">
                      <a:noFill/>
                      <a:prstDash val="solid"/>
                    </a:ln>
                    <a:solidFill>
                      <a:srgbClr val="FF0000"/>
                    </a:solidFill>
                  </a:rPr>
                  <a:t>Tafkheem</a:t>
                </a:r>
                <a:r>
                  <a:rPr lang="en-US" sz="1600" dirty="0" smtClean="0">
                    <a:ln w="22225">
                      <a:noFill/>
                      <a:prstDash val="solid"/>
                    </a:ln>
                    <a:solidFill>
                      <a:srgbClr val="FF0000"/>
                    </a:solidFill>
                  </a:rPr>
                  <a:t> </a:t>
                </a:r>
                <a:r>
                  <a:rPr lang="en-US" sz="1600" dirty="0" smtClean="0">
                    <a:ln w="22225">
                      <a:noFill/>
                      <a:prstDash val="solid"/>
                    </a:ln>
                  </a:rPr>
                  <a:t>is better</a:t>
                </a:r>
                <a:endParaRPr lang="en-US" sz="1600" cap="none" spc="0" dirty="0">
                  <a:ln w="22225">
                    <a:noFill/>
                    <a:prstDash val="solid"/>
                  </a:ln>
                  <a:effectLst/>
                </a:endParaRPr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5345898" y="2810093"/>
              <a:ext cx="444126" cy="2698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227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689749"/>
            <a:ext cx="9507070" cy="50703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22730" y="1724211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838200" y="1470691"/>
            <a:ext cx="2874776" cy="507039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36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Exceptions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4228447" y="1782655"/>
            <a:ext cx="7430154" cy="5070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2- followed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 a letter of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Isti’la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 in the same word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84746" y="2574070"/>
            <a:ext cx="7364574" cy="4136298"/>
            <a:chOff x="295423" y="2391508"/>
            <a:chExt cx="7364574" cy="4136298"/>
          </a:xfrm>
        </p:grpSpPr>
        <p:grpSp>
          <p:nvGrpSpPr>
            <p:cNvPr id="20" name="Group 19"/>
            <p:cNvGrpSpPr/>
            <p:nvPr/>
          </p:nvGrpSpPr>
          <p:grpSpPr>
            <a:xfrm>
              <a:off x="295423" y="2391508"/>
              <a:ext cx="7364574" cy="4136298"/>
              <a:chOff x="4013611" y="2262187"/>
              <a:chExt cx="3187700" cy="392271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976" r="24234" b="22733"/>
              <a:stretch/>
            </p:blipFill>
            <p:spPr>
              <a:xfrm>
                <a:off x="4013611" y="2262187"/>
                <a:ext cx="3187700" cy="3922713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5697075" y="2744726"/>
                <a:ext cx="803614" cy="2451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ar-SA" sz="54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قِ</a:t>
                </a:r>
                <a:r>
                  <a:rPr lang="ar-SA" sz="54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ـرْ</a:t>
                </a:r>
                <a:r>
                  <a:rPr lang="ar-SA" sz="54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طَ</a:t>
                </a:r>
                <a:r>
                  <a:rPr lang="ar-SA" sz="54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اس</a:t>
                </a:r>
              </a:p>
              <a:p>
                <a:pPr algn="ctr" rtl="1"/>
                <a:r>
                  <a:rPr lang="ar-SA" sz="54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مِ</a:t>
                </a:r>
                <a:r>
                  <a:rPr lang="ar-SA" sz="54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ـرْ</a:t>
                </a:r>
                <a:r>
                  <a:rPr lang="ar-SA" sz="54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صَ</a:t>
                </a:r>
                <a:r>
                  <a:rPr lang="ar-SA" sz="54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اداً</a:t>
                </a:r>
                <a:endParaRPr lang="en-CA" sz="5400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 rtl="1"/>
                <a:r>
                  <a:rPr lang="ar-SA" sz="54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لبِالمِ</a:t>
                </a:r>
                <a:r>
                  <a:rPr lang="ar-SA" sz="54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ـرْ</a:t>
                </a:r>
                <a:r>
                  <a:rPr lang="ar-SA" sz="54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صَ</a:t>
                </a:r>
                <a:r>
                  <a:rPr lang="ar-SA" sz="54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اد</a:t>
                </a:r>
                <a:endParaRPr lang="en-CA" sz="5400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487753" y="5336679"/>
              <a:ext cx="29799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en-US" sz="3600" b="1" cap="none" spc="0" dirty="0" err="1" smtClean="0">
                  <a:ln w="22225">
                    <a:noFill/>
                    <a:prstDash val="solid"/>
                  </a:ln>
                  <a:solidFill>
                    <a:srgbClr val="FF0000"/>
                  </a:solidFill>
                  <a:effectLst/>
                </a:rPr>
                <a:t>Tafhkeem</a:t>
              </a:r>
              <a:r>
                <a:rPr lang="en-US" sz="3600" b="1" cap="none" spc="0" dirty="0" smtClean="0">
                  <a:ln w="22225">
                    <a:noFill/>
                    <a:prstDash val="solid"/>
                  </a:ln>
                  <a:solidFill>
                    <a:srgbClr val="FF0000"/>
                  </a:solidFill>
                  <a:effectLst/>
                </a:rPr>
                <a:t> only</a:t>
              </a:r>
              <a:endParaRPr lang="en-US" sz="3200" cap="none" spc="0" dirty="0">
                <a:ln w="22225">
                  <a:noFill/>
                  <a:prstDash val="solid"/>
                </a:ln>
                <a:effectLst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65169" y="2883904"/>
              <a:ext cx="1420582" cy="2585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54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إِ</a:t>
              </a:r>
              <a:r>
                <a:rPr lang="ar-SA" sz="54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رْ</a:t>
              </a:r>
              <a:r>
                <a:rPr lang="ar-SA" sz="5400" b="1" dirty="0" smtClean="0">
                  <a:solidFill>
                    <a:srgbClr val="00B05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صَ</a:t>
              </a:r>
              <a:r>
                <a:rPr lang="ar-SA" sz="54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اداً</a:t>
              </a:r>
            </a:p>
            <a:p>
              <a:pPr algn="ctr" rtl="1"/>
              <a:r>
                <a:rPr lang="ar-SA" sz="54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فِ</a:t>
              </a:r>
              <a:r>
                <a:rPr lang="ar-SA" sz="54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ـرْ</a:t>
              </a:r>
              <a:r>
                <a:rPr lang="ar-SA" sz="5400" b="1" dirty="0" smtClean="0">
                  <a:solidFill>
                    <a:srgbClr val="00B05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قَ</a:t>
              </a:r>
              <a:r>
                <a:rPr lang="ar-SA" sz="54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ة</a:t>
              </a:r>
              <a:endParaRPr lang="en-CA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ctr" rtl="1"/>
              <a:r>
                <a:rPr lang="ar-SA" sz="54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فِ</a:t>
              </a:r>
              <a:r>
                <a:rPr lang="ar-SA" sz="54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ـرْ</a:t>
              </a:r>
              <a:r>
                <a:rPr lang="ar-SA" sz="5400" b="1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قٍ</a:t>
              </a:r>
              <a:endParaRPr lang="en-CA" sz="54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3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A23FD4-8E45-2C4E-A2B0-7EE5066E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542286-A1D8-B645-BE41-A0441A30A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65" y="1690689"/>
            <a:ext cx="6623797" cy="4140934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dirty="0" smtClean="0"/>
              <a:t>Introduction</a:t>
            </a:r>
          </a:p>
          <a:p>
            <a:r>
              <a:rPr lang="en-US" sz="3200" b="1" dirty="0" smtClean="0"/>
              <a:t>Letters of </a:t>
            </a:r>
            <a:r>
              <a:rPr lang="en-US" sz="3200" b="1" dirty="0" err="1" smtClean="0"/>
              <a:t>Tafkheem</a:t>
            </a:r>
            <a:endParaRPr lang="en-US" sz="3200" b="1" dirty="0" smtClean="0"/>
          </a:p>
          <a:p>
            <a:r>
              <a:rPr lang="en-US" sz="3200" b="1" dirty="0" smtClean="0"/>
              <a:t>Letters alternating between </a:t>
            </a:r>
            <a:r>
              <a:rPr lang="en-US" sz="3200" b="1" dirty="0" err="1" smtClean="0"/>
              <a:t>Tafkheem</a:t>
            </a:r>
            <a:r>
              <a:rPr lang="en-US" sz="3200" b="1" dirty="0" smtClean="0"/>
              <a:t> &amp; </a:t>
            </a:r>
            <a:r>
              <a:rPr lang="en-US" sz="3200" b="1" dirty="0" err="1" smtClean="0"/>
              <a:t>Tarqeeq</a:t>
            </a:r>
            <a:r>
              <a:rPr lang="en-US" sz="3200" b="1" dirty="0" smtClean="0"/>
              <a:t>:</a:t>
            </a:r>
          </a:p>
          <a:p>
            <a:pPr marL="1196975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200" b="1" dirty="0" err="1" smtClean="0"/>
              <a:t>Alef</a:t>
            </a:r>
            <a:r>
              <a:rPr lang="en-US" sz="3200" b="1" dirty="0" smtClean="0"/>
              <a:t> (</a:t>
            </a:r>
            <a:r>
              <a:rPr lang="ar-SA" sz="5100" b="1" dirty="0" smtClean="0"/>
              <a:t>ا</a:t>
            </a:r>
            <a:r>
              <a:rPr lang="en-US" sz="3200" b="1" dirty="0" smtClean="0"/>
              <a:t>)</a:t>
            </a:r>
          </a:p>
          <a:p>
            <a:pPr marL="1196975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200" b="1" dirty="0" smtClean="0"/>
              <a:t>Lam </a:t>
            </a:r>
            <a:r>
              <a:rPr lang="en-US" sz="3200" b="1" dirty="0"/>
              <a:t>(</a:t>
            </a:r>
            <a:r>
              <a:rPr lang="ar-SA" sz="5100" b="1" dirty="0"/>
              <a:t>ا</a:t>
            </a:r>
            <a:r>
              <a:rPr lang="en-US" sz="3200" b="1" dirty="0" smtClean="0"/>
              <a:t>)</a:t>
            </a:r>
            <a:r>
              <a:rPr lang="ar-SA" sz="3200" b="1" dirty="0" smtClean="0"/>
              <a:t> </a:t>
            </a:r>
            <a:r>
              <a:rPr lang="en-US" sz="3200" b="1" dirty="0" smtClean="0"/>
              <a:t>of </a:t>
            </a:r>
            <a:r>
              <a:rPr lang="ar-SA" sz="3200" b="1" dirty="0" smtClean="0"/>
              <a:t> </a:t>
            </a:r>
            <a:r>
              <a:rPr lang="en-US" sz="3200" b="1" dirty="0" smtClean="0"/>
              <a:t>“</a:t>
            </a:r>
            <a:r>
              <a:rPr lang="ar-SA" sz="6500" b="1" dirty="0" smtClean="0"/>
              <a:t>الله</a:t>
            </a:r>
            <a:r>
              <a:rPr lang="en-US" sz="3200" b="1" dirty="0" smtClean="0"/>
              <a:t>”</a:t>
            </a:r>
          </a:p>
          <a:p>
            <a:pPr marL="1196975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200" b="1" dirty="0" err="1" smtClean="0"/>
              <a:t>Ra’a</a:t>
            </a:r>
            <a:r>
              <a:rPr lang="en-US" sz="3200" b="1" dirty="0" smtClean="0"/>
              <a:t> (</a:t>
            </a:r>
            <a:r>
              <a:rPr lang="ar-SA" sz="5800" b="1" dirty="0" smtClean="0"/>
              <a:t>ر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B13A6E-2CC9-B340-8DDB-11587056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F412-AA90-1043-BCB5-FC8396DF0750}" type="datetime1">
              <a:rPr lang="en-CA" smtClean="0"/>
              <a:t>2021-06-03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2DFAB7-4DF7-F140-9E7E-63058FA0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Big-Data-300x20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2362" y="2522366"/>
            <a:ext cx="47625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689749"/>
            <a:ext cx="9507070" cy="50703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22730" y="1724211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838200" y="1470691"/>
            <a:ext cx="2874776" cy="507039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36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Exceptions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3149393" y="2099509"/>
            <a:ext cx="5461207" cy="507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3- Preceded by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Ya’a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Leen</a:t>
            </a:r>
            <a:endParaRPr lang="en-US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696132" y="2549214"/>
            <a:ext cx="2240442" cy="3602184"/>
            <a:chOff x="5549702" y="2607658"/>
            <a:chExt cx="2240442" cy="36021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5549702" y="2607658"/>
              <a:ext cx="2240442" cy="360218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752993" y="3237366"/>
              <a:ext cx="1832745" cy="18466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6600" b="1" dirty="0" smtClean="0">
                  <a:solidFill>
                    <a:schemeClr val="accent4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خَ</a:t>
              </a:r>
              <a:r>
                <a:rPr lang="ar-SA" sz="6600" b="1" dirty="0" smtClean="0">
                  <a:solidFill>
                    <a:srgbClr val="00B05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يْـــــ</a:t>
              </a:r>
              <a:r>
                <a:rPr lang="ar-SA" sz="66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</a:t>
              </a:r>
              <a:r>
                <a:rPr lang="ar-SA" sz="66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ْ</a:t>
              </a:r>
            </a:p>
            <a:p>
              <a:pPr algn="ctr" rtl="1"/>
              <a:r>
                <a:rPr lang="en-US" sz="2400" b="1" cap="none" spc="0" dirty="0" smtClean="0">
                  <a:ln w="22225">
                    <a:noFill/>
                    <a:prstDash val="solid"/>
                  </a:ln>
                  <a:effectLst/>
                </a:rPr>
                <a:t>On stopping</a:t>
              </a:r>
            </a:p>
            <a:p>
              <a:pPr algn="ctr" rtl="1"/>
              <a:r>
                <a:rPr lang="en-US" sz="2400" b="1" dirty="0" err="1" smtClean="0">
                  <a:ln w="22225">
                    <a:noFill/>
                    <a:prstDash val="solid"/>
                  </a:ln>
                </a:rPr>
                <a:t>Tarqeeq</a:t>
              </a:r>
              <a:r>
                <a:rPr lang="en-US" sz="2400" b="1" dirty="0" smtClean="0">
                  <a:ln w="22225">
                    <a:noFill/>
                    <a:prstDash val="solid"/>
                  </a:ln>
                </a:rPr>
                <a:t> only</a:t>
              </a:r>
              <a:endParaRPr lang="en-US" sz="2400" cap="none" spc="0" dirty="0">
                <a:ln w="22225">
                  <a:noFill/>
                  <a:prstDash val="solid"/>
                </a:ln>
                <a:effectLst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636104" y="2789986"/>
            <a:ext cx="13211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66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طَ</a:t>
            </a:r>
            <a:r>
              <a:rPr lang="ar-SA" sz="6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يْـــــ</a:t>
            </a:r>
            <a:r>
              <a:rPr lang="ar-SA" sz="6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6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84630" y="4908793"/>
            <a:ext cx="12875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66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غَ</a:t>
            </a:r>
            <a:r>
              <a:rPr lang="ar-SA" sz="6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يْـــــ</a:t>
            </a:r>
            <a:r>
              <a:rPr lang="ar-SA" sz="6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6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66133" y="3574511"/>
            <a:ext cx="14766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66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ضَ</a:t>
            </a:r>
            <a:r>
              <a:rPr lang="ar-SA" sz="6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يْـــــ</a:t>
            </a:r>
            <a:r>
              <a:rPr lang="ar-SA" sz="6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6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</a:p>
        </p:txBody>
      </p:sp>
    </p:spTree>
    <p:extLst>
      <p:ext uri="{BB962C8B-B14F-4D97-AF65-F5344CB8AC3E}">
        <p14:creationId xmlns:p14="http://schemas.microsoft.com/office/powerpoint/2010/main" val="5054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689749"/>
            <a:ext cx="9507070" cy="50703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22730" y="1724211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838200" y="1470691"/>
            <a:ext cx="2874776" cy="507039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36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Exceptions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4020548" y="1927499"/>
            <a:ext cx="7651499" cy="5070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4- Followed by a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Ya’a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that is removed in writing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296897" y="2629485"/>
            <a:ext cx="3280170" cy="3602184"/>
            <a:chOff x="1085503" y="2687302"/>
            <a:chExt cx="3280170" cy="360218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2125231" y="2687302"/>
              <a:ext cx="2240442" cy="360218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1085503" y="3317010"/>
              <a:ext cx="3149401" cy="1938992"/>
              <a:chOff x="4729539" y="2918161"/>
              <a:chExt cx="6701008" cy="547282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976" r="24234" b="22733"/>
              <a:stretch/>
            </p:blipFill>
            <p:spPr>
              <a:xfrm>
                <a:off x="4729539" y="4381175"/>
                <a:ext cx="3187701" cy="3922713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7217622" y="2918161"/>
                <a:ext cx="4212925" cy="5472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ar-SA" sz="6000" b="1" dirty="0" smtClean="0">
                    <a:solidFill>
                      <a:schemeClr val="accent4">
                        <a:lumMod val="50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يَـسْـ</a:t>
                </a:r>
                <a:r>
                  <a:rPr lang="ar-SA" sz="60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ر</a:t>
                </a:r>
                <a:r>
                  <a:rPr lang="ar-SA" sz="60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ِْ</a:t>
                </a:r>
                <a:r>
                  <a:rPr lang="ar-SA" sz="6000" b="1" strike="sngStrik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ي</a:t>
                </a:r>
                <a:endParaRPr lang="en-CA" sz="2800" b="1" strike="sngStrike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 rtl="1"/>
                <a:r>
                  <a:rPr lang="en-US" sz="2000" b="1" cap="none" spc="0" dirty="0" smtClean="0">
                    <a:ln w="22225">
                      <a:noFill/>
                      <a:prstDash val="solid"/>
                    </a:ln>
                    <a:effectLst/>
                  </a:rPr>
                  <a:t>On stopping</a:t>
                </a:r>
              </a:p>
              <a:p>
                <a:pPr algn="ctr" rtl="1"/>
                <a:r>
                  <a:rPr lang="en-US" sz="2000" b="1" dirty="0" smtClean="0">
                    <a:ln w="22225">
                      <a:noFill/>
                      <a:prstDash val="solid"/>
                    </a:ln>
                  </a:rPr>
                  <a:t>Both options &amp;</a:t>
                </a:r>
              </a:p>
              <a:p>
                <a:pPr algn="ctr" rtl="1"/>
                <a:r>
                  <a:rPr lang="en-US" sz="2000" b="1" cap="none" spc="0" dirty="0" err="1" smtClean="0">
                    <a:ln w="22225">
                      <a:noFill/>
                      <a:prstDash val="solid"/>
                    </a:ln>
                    <a:effectLst/>
                  </a:rPr>
                  <a:t>Tarqeeq</a:t>
                </a:r>
                <a:r>
                  <a:rPr lang="en-US" sz="2000" b="1" cap="none" spc="0" dirty="0" smtClean="0">
                    <a:ln w="22225">
                      <a:noFill/>
                      <a:prstDash val="solid"/>
                    </a:ln>
                    <a:effectLst/>
                  </a:rPr>
                  <a:t> is better</a:t>
                </a:r>
                <a:endParaRPr lang="en-US" sz="3200" cap="none" spc="0" dirty="0">
                  <a:ln w="22225">
                    <a:noFill/>
                    <a:prstDash val="solid"/>
                  </a:ln>
                  <a:effectLst/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5547093" y="2713189"/>
            <a:ext cx="22461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66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فَأَسْـ</a:t>
            </a:r>
            <a:r>
              <a:rPr lang="ar-SA" sz="6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6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ِْ</a:t>
            </a:r>
            <a:r>
              <a:rPr lang="ar-SA" sz="66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</a:t>
            </a:r>
            <a:endParaRPr lang="ar-SA" sz="6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44217" y="3777531"/>
            <a:ext cx="27366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66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أنْ أَسْـ</a:t>
            </a:r>
            <a:r>
              <a:rPr lang="ar-SA" sz="6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6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ِْ</a:t>
            </a:r>
            <a:r>
              <a:rPr lang="ar-SA" sz="66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</a:t>
            </a:r>
            <a:endParaRPr lang="ar-SA" sz="6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80874" y="5145500"/>
            <a:ext cx="40174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(6) </a:t>
            </a:r>
            <a:r>
              <a:rPr lang="ar-SA" sz="24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فكيف كان عذابي </a:t>
            </a:r>
            <a:r>
              <a:rPr lang="ar-SA" sz="66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ونُذُ</a:t>
            </a:r>
            <a:r>
              <a:rPr lang="ar-SA" sz="6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6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ِْ</a:t>
            </a:r>
            <a:r>
              <a:rPr lang="ar-SA" sz="66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</a:t>
            </a:r>
            <a:endParaRPr lang="ar-SA" sz="6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65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8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689749"/>
            <a:ext cx="9507070" cy="50703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22730" y="1724211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838200" y="1470691"/>
            <a:ext cx="2874776" cy="507039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36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Exceptions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4881489" y="1782655"/>
            <a:ext cx="4934864" cy="5070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5- Followed by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Alif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with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Imalah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25997" y="2607658"/>
            <a:ext cx="2240442" cy="3602184"/>
            <a:chOff x="5225997" y="2607658"/>
            <a:chExt cx="2240442" cy="360218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5225997" y="2607658"/>
              <a:ext cx="2240442" cy="360218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482536" y="3237366"/>
              <a:ext cx="1726242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66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مَجْ</a:t>
              </a:r>
              <a:r>
                <a:rPr lang="ar-SA" sz="6600" b="1" dirty="0" smtClean="0">
                  <a:solidFill>
                    <a:schemeClr val="accent4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ـ</a:t>
              </a:r>
              <a:r>
                <a:rPr lang="ar-SA" sz="66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</a:t>
              </a:r>
              <a:r>
                <a:rPr lang="ar-SA" sz="66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َ</a:t>
              </a:r>
              <a:r>
                <a:rPr lang="ar-SA" sz="6600" b="1" dirty="0" smtClean="0">
                  <a:solidFill>
                    <a:schemeClr val="accent4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</a:t>
              </a:r>
              <a:r>
                <a:rPr lang="ar-SA" sz="66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ها</a:t>
              </a:r>
              <a:endParaRPr lang="en-C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ctr" rtl="1"/>
              <a:r>
                <a:rPr lang="en-US" sz="3600" b="1" dirty="0" err="1" smtClean="0">
                  <a:ln w="22225">
                    <a:noFill/>
                    <a:prstDash val="solid"/>
                  </a:ln>
                </a:rPr>
                <a:t>Tarqeeq</a:t>
              </a:r>
              <a:r>
                <a:rPr lang="en-US" sz="3600" b="1" dirty="0" smtClean="0">
                  <a:ln w="22225">
                    <a:noFill/>
                    <a:prstDash val="solid"/>
                  </a:ln>
                </a:rPr>
                <a:t/>
              </a:r>
              <a:br>
                <a:rPr lang="en-US" sz="3600" b="1" dirty="0" smtClean="0">
                  <a:ln w="22225">
                    <a:noFill/>
                    <a:prstDash val="solid"/>
                  </a:ln>
                </a:rPr>
              </a:br>
              <a:r>
                <a:rPr lang="en-US" sz="3600" b="1" dirty="0" smtClean="0">
                  <a:ln w="22225">
                    <a:noFill/>
                    <a:prstDash val="solid"/>
                  </a:ln>
                </a:rPr>
                <a:t>only</a:t>
              </a:r>
              <a:endParaRPr lang="en-US" sz="3200" cap="none" spc="0" dirty="0">
                <a:ln w="22225">
                  <a:noFill/>
                  <a:prstDash val="solid"/>
                </a:ln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97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689749"/>
            <a:ext cx="9507070" cy="50703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22730" y="1724211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838200" y="1470691"/>
            <a:ext cx="2874776" cy="507039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36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Exceptions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691482" y="1262952"/>
            <a:ext cx="1781983" cy="2260177"/>
            <a:chOff x="1085504" y="2687302"/>
            <a:chExt cx="3280169" cy="360218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2125231" y="2687302"/>
              <a:ext cx="2240442" cy="3602184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1085504" y="3317010"/>
              <a:ext cx="2767886" cy="1908134"/>
              <a:chOff x="4729539" y="2918161"/>
              <a:chExt cx="5889252" cy="5385727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976" r="24234" b="22733"/>
              <a:stretch/>
            </p:blipFill>
            <p:spPr>
              <a:xfrm>
                <a:off x="4729539" y="4381175"/>
                <a:ext cx="3187701" cy="3922713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8029371" y="2918161"/>
                <a:ext cx="2589420" cy="3474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ar-SA" sz="40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ال</a:t>
                </a:r>
                <a:r>
                  <a:rPr lang="ar-SA" sz="4000" b="1" dirty="0" smtClean="0">
                    <a:solidFill>
                      <a:schemeClr val="accent4">
                        <a:lumMod val="50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قِ</a:t>
                </a:r>
                <a:r>
                  <a:rPr lang="ar-SA" sz="40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طْ</a:t>
                </a:r>
                <a:r>
                  <a:rPr lang="ar-SA" sz="40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</a:t>
                </a:r>
                <a:r>
                  <a:rPr lang="ar-SA" sz="40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ِْ</a:t>
                </a:r>
                <a:endParaRPr lang="en-CA" sz="1600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 rtl="1"/>
                <a:r>
                  <a:rPr lang="en-US" sz="1100" b="1" dirty="0">
                    <a:ln w="22225">
                      <a:noFill/>
                      <a:prstDash val="solid"/>
                    </a:ln>
                  </a:rPr>
                  <a:t>On stopping</a:t>
                </a:r>
                <a:endParaRPr lang="ar-SA" sz="1100" b="1" dirty="0">
                  <a:ln w="22225">
                    <a:noFill/>
                    <a:prstDash val="solid"/>
                  </a:ln>
                </a:endParaRPr>
              </a:p>
              <a:p>
                <a:pPr algn="ctr" rtl="1"/>
                <a:r>
                  <a:rPr lang="en-US" sz="1050" dirty="0">
                    <a:ln w="22225">
                      <a:noFill/>
                      <a:prstDash val="solid"/>
                    </a:ln>
                  </a:rPr>
                  <a:t>Both options &amp;</a:t>
                </a:r>
              </a:p>
              <a:p>
                <a:pPr algn="ctr" rtl="1"/>
                <a:r>
                  <a:rPr lang="en-US" sz="1050" b="1" dirty="0" err="1" smtClean="0">
                    <a:ln w="22225">
                      <a:noFill/>
                      <a:prstDash val="solid"/>
                    </a:ln>
                    <a:solidFill>
                      <a:srgbClr val="FF0000"/>
                    </a:solidFill>
                  </a:rPr>
                  <a:t>Tarqeeq</a:t>
                </a:r>
                <a:r>
                  <a:rPr lang="en-US" sz="1050" b="1" dirty="0" smtClean="0">
                    <a:ln w="22225">
                      <a:noFill/>
                      <a:prstDash val="solid"/>
                    </a:ln>
                    <a:solidFill>
                      <a:srgbClr val="FF0000"/>
                    </a:solidFill>
                  </a:rPr>
                  <a:t> </a:t>
                </a:r>
                <a:r>
                  <a:rPr lang="en-US" sz="1050" dirty="0" smtClean="0">
                    <a:ln w="22225">
                      <a:noFill/>
                      <a:prstDash val="solid"/>
                    </a:ln>
                  </a:rPr>
                  <a:t>is </a:t>
                </a:r>
                <a:r>
                  <a:rPr lang="en-US" sz="1050" dirty="0">
                    <a:ln w="22225">
                      <a:noFill/>
                      <a:prstDash val="solid"/>
                    </a:ln>
                  </a:rPr>
                  <a:t>better</a:t>
                </a:r>
                <a:endParaRPr lang="en-US" sz="1050" dirty="0">
                  <a:ln w="22225">
                    <a:noFill/>
                    <a:prstDash val="solid"/>
                  </a:ln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3929507" y="1322311"/>
            <a:ext cx="1761975" cy="1934511"/>
            <a:chOff x="5345898" y="2687302"/>
            <a:chExt cx="2314098" cy="2820883"/>
          </a:xfrm>
        </p:grpSpPr>
        <p:grpSp>
          <p:nvGrpSpPr>
            <p:cNvPr id="48" name="Group 47"/>
            <p:cNvGrpSpPr/>
            <p:nvPr/>
          </p:nvGrpSpPr>
          <p:grpSpPr>
            <a:xfrm>
              <a:off x="5592941" y="2687302"/>
              <a:ext cx="2067055" cy="2820883"/>
              <a:chOff x="4013611" y="2262187"/>
              <a:chExt cx="3187700" cy="3922713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976" r="24234" b="22733"/>
              <a:stretch/>
            </p:blipFill>
            <p:spPr>
              <a:xfrm>
                <a:off x="4013611" y="2262187"/>
                <a:ext cx="3187700" cy="3922713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4534869" y="2918162"/>
                <a:ext cx="1814988" cy="1626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ar-SA" sz="4000" b="1" dirty="0" smtClean="0">
                    <a:solidFill>
                      <a:schemeClr val="accent4">
                        <a:lumMod val="50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مِ</a:t>
                </a:r>
                <a:r>
                  <a:rPr lang="ar-SA" sz="40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صْ</a:t>
                </a:r>
                <a:r>
                  <a:rPr lang="ar-SA" sz="40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</a:t>
                </a:r>
                <a:r>
                  <a:rPr lang="ar-SA" sz="40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َْ</a:t>
                </a:r>
                <a:endParaRPr lang="en-CA" sz="1600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 rtl="1"/>
                <a:r>
                  <a:rPr lang="en-US" sz="1100" b="1" cap="none" spc="0" dirty="0" smtClean="0">
                    <a:ln w="22225">
                      <a:noFill/>
                      <a:prstDash val="solid"/>
                    </a:ln>
                    <a:effectLst/>
                  </a:rPr>
                  <a:t>On stopping</a:t>
                </a:r>
                <a:endParaRPr lang="ar-SA" sz="1100" b="1" cap="none" spc="0" dirty="0" smtClean="0">
                  <a:ln w="22225">
                    <a:noFill/>
                    <a:prstDash val="solid"/>
                  </a:ln>
                  <a:effectLst/>
                </a:endParaRPr>
              </a:p>
              <a:p>
                <a:pPr algn="ctr" rtl="1"/>
                <a:r>
                  <a:rPr lang="en-US" sz="900" cap="none" spc="0" dirty="0" smtClean="0">
                    <a:ln w="22225">
                      <a:noFill/>
                      <a:prstDash val="solid"/>
                    </a:ln>
                    <a:effectLst/>
                  </a:rPr>
                  <a:t>Both options &amp;</a:t>
                </a:r>
              </a:p>
              <a:p>
                <a:pPr algn="ctr" rtl="1"/>
                <a:r>
                  <a:rPr lang="en-US" sz="1000" b="1" dirty="0" err="1" smtClean="0">
                    <a:ln w="22225">
                      <a:noFill/>
                      <a:prstDash val="solid"/>
                    </a:ln>
                    <a:solidFill>
                      <a:srgbClr val="FF0000"/>
                    </a:solidFill>
                  </a:rPr>
                  <a:t>Tafkheem</a:t>
                </a:r>
                <a:r>
                  <a:rPr lang="en-US" sz="1000" dirty="0" smtClean="0">
                    <a:ln w="22225">
                      <a:noFill/>
                      <a:prstDash val="solid"/>
                    </a:ln>
                    <a:solidFill>
                      <a:srgbClr val="FF0000"/>
                    </a:solidFill>
                  </a:rPr>
                  <a:t> </a:t>
                </a:r>
                <a:r>
                  <a:rPr lang="en-US" sz="1000" dirty="0" smtClean="0">
                    <a:ln w="22225">
                      <a:noFill/>
                      <a:prstDash val="solid"/>
                    </a:ln>
                  </a:rPr>
                  <a:t>is better</a:t>
                </a:r>
                <a:endParaRPr lang="en-US" sz="1000" cap="none" spc="0" dirty="0">
                  <a:ln w="22225">
                    <a:noFill/>
                    <a:prstDash val="solid"/>
                  </a:ln>
                  <a:effectLst/>
                </a:endParaRPr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5345898" y="2810093"/>
              <a:ext cx="444126" cy="269809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231776" y="3648652"/>
            <a:ext cx="5015305" cy="2737518"/>
            <a:chOff x="295423" y="2391508"/>
            <a:chExt cx="7364574" cy="4136298"/>
          </a:xfrm>
        </p:grpSpPr>
        <p:grpSp>
          <p:nvGrpSpPr>
            <p:cNvPr id="19" name="Group 18"/>
            <p:cNvGrpSpPr/>
            <p:nvPr/>
          </p:nvGrpSpPr>
          <p:grpSpPr>
            <a:xfrm>
              <a:off x="295423" y="2391508"/>
              <a:ext cx="7364574" cy="4136298"/>
              <a:chOff x="4013611" y="2262187"/>
              <a:chExt cx="3187700" cy="392271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976" r="24234" b="22733"/>
              <a:stretch/>
            </p:blipFill>
            <p:spPr>
              <a:xfrm>
                <a:off x="4013611" y="2262187"/>
                <a:ext cx="3187700" cy="3922713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5817804" y="2744726"/>
                <a:ext cx="562155" cy="1663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ar-SA" sz="3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قِ</a:t>
                </a:r>
                <a:r>
                  <a:rPr lang="ar-SA" sz="36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ـرْ</a:t>
                </a:r>
                <a:r>
                  <a:rPr lang="ar-SA" sz="36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طَ</a:t>
                </a:r>
                <a:r>
                  <a:rPr lang="ar-SA" sz="3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اس</a:t>
                </a:r>
              </a:p>
              <a:p>
                <a:pPr algn="ctr" rtl="1"/>
                <a:r>
                  <a:rPr lang="ar-SA" sz="3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مِ</a:t>
                </a:r>
                <a:r>
                  <a:rPr lang="ar-SA" sz="36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ـرْ</a:t>
                </a:r>
                <a:r>
                  <a:rPr lang="ar-SA" sz="36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صَ</a:t>
                </a:r>
                <a:r>
                  <a:rPr lang="ar-SA" sz="3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اداً</a:t>
                </a:r>
                <a:endParaRPr lang="en-CA" sz="3600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 rtl="1"/>
                <a:r>
                  <a:rPr lang="ar-SA" sz="3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لبِالمِ</a:t>
                </a:r>
                <a:r>
                  <a:rPr lang="ar-SA" sz="36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ـرْ</a:t>
                </a:r>
                <a:r>
                  <a:rPr lang="ar-SA" sz="36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صَ</a:t>
                </a:r>
                <a:r>
                  <a:rPr lang="ar-SA" sz="3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اد</a:t>
                </a:r>
                <a:endParaRPr lang="en-CA" sz="3600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108179" y="5336679"/>
              <a:ext cx="17390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en-US" sz="2000" b="1" cap="none" spc="0" dirty="0" err="1" smtClean="0">
                  <a:ln w="22225">
                    <a:noFill/>
                    <a:prstDash val="solid"/>
                  </a:ln>
                  <a:solidFill>
                    <a:srgbClr val="FF0000"/>
                  </a:solidFill>
                  <a:effectLst/>
                </a:rPr>
                <a:t>Tafhkeem</a:t>
              </a:r>
              <a:r>
                <a:rPr lang="en-US" sz="2000" b="1" cap="none" spc="0" dirty="0" smtClean="0">
                  <a:ln w="22225">
                    <a:noFill/>
                    <a:prstDash val="solid"/>
                  </a:ln>
                  <a:solidFill>
                    <a:srgbClr val="FF0000"/>
                  </a:solidFill>
                  <a:effectLst/>
                </a:rPr>
                <a:t> only</a:t>
              </a:r>
              <a:endParaRPr lang="en-US" cap="none" spc="0" dirty="0">
                <a:ln w="22225">
                  <a:noFill/>
                  <a:prstDash val="solid"/>
                </a:ln>
                <a:effectLst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71956" y="2883904"/>
              <a:ext cx="1007007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36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إِ</a:t>
              </a:r>
              <a:r>
                <a:rPr lang="ar-SA" sz="36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رْ</a:t>
              </a:r>
              <a:r>
                <a:rPr lang="ar-SA" sz="3600" b="1" dirty="0" smtClean="0">
                  <a:solidFill>
                    <a:srgbClr val="00B05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صَ</a:t>
              </a:r>
              <a:r>
                <a:rPr lang="ar-SA" sz="36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اداً</a:t>
              </a:r>
            </a:p>
            <a:p>
              <a:pPr algn="ctr" rtl="1"/>
              <a:r>
                <a:rPr lang="ar-SA" sz="36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فِ</a:t>
              </a:r>
              <a:r>
                <a:rPr lang="ar-SA" sz="36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ـرْ</a:t>
              </a:r>
              <a:r>
                <a:rPr lang="ar-SA" sz="3600" b="1" dirty="0" smtClean="0">
                  <a:solidFill>
                    <a:srgbClr val="00B05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قَ</a:t>
              </a:r>
              <a:r>
                <a:rPr lang="ar-SA" sz="36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ة</a:t>
              </a:r>
              <a:endParaRPr lang="en-C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ctr" rtl="1"/>
              <a:r>
                <a:rPr lang="ar-SA" sz="36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فِ</a:t>
              </a:r>
              <a:r>
                <a:rPr lang="ar-SA" sz="36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ـرْ</a:t>
              </a:r>
              <a:r>
                <a:rPr lang="ar-SA" sz="3600" b="1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قٍ</a:t>
              </a:r>
              <a:endParaRPr lang="en-CA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82997" y="1343634"/>
            <a:ext cx="1265680" cy="2264833"/>
            <a:chOff x="5549702" y="2607658"/>
            <a:chExt cx="2240442" cy="360218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5549702" y="2607658"/>
              <a:ext cx="2240442" cy="360218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6097606" y="3237366"/>
              <a:ext cx="1143518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4400" b="1" dirty="0" smtClean="0">
                  <a:solidFill>
                    <a:schemeClr val="accent4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خَ</a:t>
              </a:r>
              <a:r>
                <a:rPr lang="ar-SA" sz="4400" b="1" dirty="0" smtClean="0">
                  <a:solidFill>
                    <a:srgbClr val="00B05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يْـــــ</a:t>
              </a:r>
              <a:r>
                <a:rPr lang="ar-SA" sz="44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</a:t>
              </a:r>
              <a:r>
                <a:rPr lang="ar-SA" sz="44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ْ</a:t>
              </a:r>
            </a:p>
            <a:p>
              <a:pPr algn="ctr" rtl="1"/>
              <a:r>
                <a:rPr lang="en-US" sz="1400" b="1" cap="none" spc="0" dirty="0" smtClean="0">
                  <a:ln w="22225">
                    <a:noFill/>
                    <a:prstDash val="solid"/>
                  </a:ln>
                  <a:effectLst/>
                </a:rPr>
                <a:t>On stopping</a:t>
              </a:r>
            </a:p>
            <a:p>
              <a:pPr algn="ctr" rtl="1"/>
              <a:r>
                <a:rPr lang="en-US" sz="1400" b="1" dirty="0" err="1" smtClean="0">
                  <a:ln w="22225">
                    <a:noFill/>
                    <a:prstDash val="solid"/>
                  </a:ln>
                </a:rPr>
                <a:t>Tarqeeq</a:t>
              </a:r>
              <a:r>
                <a:rPr lang="en-US" sz="1400" b="1" dirty="0" smtClean="0">
                  <a:ln w="22225">
                    <a:noFill/>
                    <a:prstDash val="solid"/>
                  </a:ln>
                </a:rPr>
                <a:t> only</a:t>
              </a:r>
              <a:endParaRPr lang="en-US" sz="1400" cap="none" spc="0" dirty="0">
                <a:ln w="22225">
                  <a:noFill/>
                  <a:prstDash val="solid"/>
                </a:ln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107541" y="4031879"/>
            <a:ext cx="1956264" cy="2516015"/>
            <a:chOff x="1085503" y="2687302"/>
            <a:chExt cx="3280170" cy="360218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2125231" y="2687302"/>
              <a:ext cx="2240442" cy="360218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85503" y="3317010"/>
              <a:ext cx="2838418" cy="1908134"/>
              <a:chOff x="4729539" y="2918161"/>
              <a:chExt cx="6039328" cy="538572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976" r="24234" b="22733"/>
              <a:stretch/>
            </p:blipFill>
            <p:spPr>
              <a:xfrm>
                <a:off x="4729539" y="4381175"/>
                <a:ext cx="3187701" cy="3922713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7879302" y="2918161"/>
                <a:ext cx="2889565" cy="3561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ar-SA" sz="4000" b="1" dirty="0" smtClean="0">
                    <a:solidFill>
                      <a:schemeClr val="accent4">
                        <a:lumMod val="50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يَـسْـ</a:t>
                </a:r>
                <a:r>
                  <a:rPr lang="ar-SA" sz="40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ر</a:t>
                </a:r>
                <a:r>
                  <a:rPr lang="ar-SA" sz="40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ِْ</a:t>
                </a:r>
                <a:r>
                  <a:rPr lang="ar-SA" sz="4000" b="1" strike="sngStrik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ي</a:t>
                </a:r>
                <a:endParaRPr lang="en-CA" sz="1600" b="1" strike="sngStrike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 rtl="1"/>
                <a:r>
                  <a:rPr lang="en-US" sz="1200" b="1" cap="none" spc="0" dirty="0" smtClean="0">
                    <a:ln w="22225">
                      <a:noFill/>
                      <a:prstDash val="solid"/>
                    </a:ln>
                    <a:effectLst/>
                  </a:rPr>
                  <a:t>On stopping</a:t>
                </a:r>
              </a:p>
              <a:p>
                <a:pPr algn="ctr" rtl="1"/>
                <a:r>
                  <a:rPr lang="en-US" sz="1200" b="1" dirty="0" smtClean="0">
                    <a:ln w="22225">
                      <a:noFill/>
                      <a:prstDash val="solid"/>
                    </a:ln>
                  </a:rPr>
                  <a:t>Both options &amp;</a:t>
                </a:r>
              </a:p>
              <a:p>
                <a:pPr algn="ctr" rtl="1"/>
                <a:r>
                  <a:rPr lang="en-US" sz="1200" b="1" cap="none" spc="0" dirty="0" err="1" smtClean="0">
                    <a:ln w="22225">
                      <a:noFill/>
                      <a:prstDash val="solid"/>
                    </a:ln>
                    <a:effectLst/>
                  </a:rPr>
                  <a:t>Tarqeeq</a:t>
                </a:r>
                <a:r>
                  <a:rPr lang="en-US" sz="1200" b="1" cap="none" spc="0" dirty="0" smtClean="0">
                    <a:ln w="22225">
                      <a:noFill/>
                      <a:prstDash val="solid"/>
                    </a:ln>
                    <a:effectLst/>
                  </a:rPr>
                  <a:t> is better</a:t>
                </a:r>
                <a:endParaRPr lang="en-US" cap="none" spc="0" dirty="0">
                  <a:ln w="22225">
                    <a:noFill/>
                    <a:prstDash val="solid"/>
                  </a:ln>
                  <a:effectLst/>
                </a:endParaRPr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8833168" y="3861680"/>
            <a:ext cx="1308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فَأَسْـ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ِْ</a:t>
            </a:r>
            <a:r>
              <a:rPr lang="ar-SA" sz="36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</a:t>
            </a:r>
            <a:endPara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81403" y="4542175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أنْ أَسْـ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ِْ</a:t>
            </a:r>
            <a:r>
              <a:rPr lang="ar-SA" sz="36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</a:t>
            </a:r>
            <a:endPara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62988" y="5319119"/>
            <a:ext cx="2105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11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(6) </a:t>
            </a:r>
            <a:r>
              <a:rPr lang="ar-SA" sz="11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فكيف كان عذابي </a:t>
            </a:r>
            <a:r>
              <a:rPr lang="ar-SA" sz="36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ونُذُ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ِْ</a:t>
            </a:r>
            <a:r>
              <a:rPr lang="ar-SA" sz="36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</a:t>
            </a:r>
            <a:endParaRPr lang="ar-SA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011811" y="1679177"/>
            <a:ext cx="1461783" cy="2226096"/>
            <a:chOff x="5225997" y="2607658"/>
            <a:chExt cx="2240442" cy="360218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5225997" y="2607658"/>
              <a:ext cx="2240442" cy="3602184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5855778" y="3237366"/>
              <a:ext cx="979755" cy="1261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40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مَجْ</a:t>
              </a:r>
              <a:r>
                <a:rPr lang="ar-SA" sz="4000" b="1" dirty="0" smtClean="0">
                  <a:solidFill>
                    <a:schemeClr val="accent4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ـ</a:t>
              </a:r>
              <a:r>
                <a:rPr lang="ar-SA" sz="40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</a:t>
              </a:r>
              <a:r>
                <a:rPr lang="ar-SA" sz="40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َ</a:t>
              </a:r>
              <a:r>
                <a:rPr lang="ar-SA" sz="4000" b="1" dirty="0" smtClean="0">
                  <a:solidFill>
                    <a:schemeClr val="accent4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</a:t>
              </a:r>
              <a:r>
                <a:rPr lang="ar-SA" sz="40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ها</a:t>
              </a:r>
              <a:endParaRPr lang="en-CA" sz="1600" b="1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ctr" rtl="1"/>
              <a:r>
                <a:rPr lang="en-US" b="1" dirty="0" err="1" smtClean="0">
                  <a:ln w="22225">
                    <a:noFill/>
                    <a:prstDash val="solid"/>
                  </a:ln>
                </a:rPr>
                <a:t>Tarqeeq</a:t>
              </a:r>
              <a:r>
                <a:rPr lang="en-US" b="1" dirty="0" smtClean="0">
                  <a:ln w="22225">
                    <a:noFill/>
                    <a:prstDash val="solid"/>
                  </a:ln>
                </a:rPr>
                <a:t/>
              </a:r>
              <a:br>
                <a:rPr lang="en-US" b="1" dirty="0" smtClean="0">
                  <a:ln w="22225">
                    <a:noFill/>
                    <a:prstDash val="solid"/>
                  </a:ln>
                </a:rPr>
              </a:br>
              <a:r>
                <a:rPr lang="en-US" b="1" dirty="0" smtClean="0">
                  <a:ln w="22225">
                    <a:noFill/>
                    <a:prstDash val="solid"/>
                  </a:ln>
                </a:rPr>
                <a:t>only</a:t>
              </a:r>
              <a:endParaRPr lang="en-US" sz="1600" cap="none" spc="0" dirty="0">
                <a:ln w="22225">
                  <a:noFill/>
                  <a:prstDash val="solid"/>
                </a:ln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4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/>
      <p:bldP spid="35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689749"/>
            <a:ext cx="9507070" cy="50703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22730" y="1724211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2348618" y="1470691"/>
            <a:ext cx="5428399" cy="50703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Ra’a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always with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16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8318" y="2330689"/>
            <a:ext cx="8706409" cy="395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689749"/>
            <a:ext cx="9507070" cy="50703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22730" y="1724211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2828094" y="1724211"/>
            <a:ext cx="5428399" cy="5070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/>
              <a:t>Ra’a</a:t>
            </a:r>
            <a:r>
              <a:rPr lang="en-US" sz="3200" dirty="0"/>
              <a:t> always with </a:t>
            </a:r>
            <a:r>
              <a:rPr lang="en-US" sz="3200" dirty="0" err="1"/>
              <a:t>Tarqeeq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711" y="2293060"/>
            <a:ext cx="7486089" cy="414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3" y="689749"/>
            <a:ext cx="9507070" cy="50703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22730" y="1724211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2828094" y="1724211"/>
            <a:ext cx="8158153" cy="5070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Ra’a</a:t>
            </a:r>
            <a:r>
              <a:rPr lang="en-US" sz="2800" dirty="0"/>
              <a:t> Alternating between </a:t>
            </a:r>
            <a:r>
              <a:rPr lang="en-US" sz="2800" dirty="0" err="1"/>
              <a:t>Tafkheem</a:t>
            </a:r>
            <a:r>
              <a:rPr lang="en-US" sz="2800" dirty="0"/>
              <a:t> &amp; </a:t>
            </a:r>
            <a:r>
              <a:rPr lang="en-US" sz="2800" dirty="0" err="1"/>
              <a:t>Tarqeeq</a:t>
            </a:r>
            <a:r>
              <a:rPr lang="en-US" sz="28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2558" y="2320128"/>
            <a:ext cx="5812772" cy="411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/>
          <p:cNvSpPr txBox="1"/>
          <p:nvPr/>
        </p:nvSpPr>
        <p:spPr>
          <a:xfrm>
            <a:off x="296414" y="2968767"/>
            <a:ext cx="1800200" cy="138499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en-US" sz="2800" b="1" dirty="0" smtClean="0">
                <a:solidFill>
                  <a:srgbClr val="003192"/>
                </a:solidFill>
              </a:rPr>
              <a:t>Practice</a:t>
            </a:r>
          </a:p>
          <a:p>
            <a:pPr lvl="0" algn="ctr" rtl="0"/>
            <a:endParaRPr lang="en-US" sz="2800" b="1" dirty="0">
              <a:solidFill>
                <a:srgbClr val="003192"/>
              </a:solidFill>
            </a:endParaRPr>
          </a:p>
          <a:p>
            <a:pPr lvl="0" algn="ctr"/>
            <a:r>
              <a:rPr lang="ar-KW" sz="2800" b="1" dirty="0">
                <a:solidFill>
                  <a:srgbClr val="003192"/>
                </a:solidFill>
              </a:rPr>
              <a:t>تدريب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68D5548-C89A-1F44-B046-3AC8385071C3}"/>
              </a:ext>
            </a:extLst>
          </p:cNvPr>
          <p:cNvSpPr txBox="1">
            <a:spLocks/>
          </p:cNvSpPr>
          <p:nvPr/>
        </p:nvSpPr>
        <p:spPr>
          <a:xfrm>
            <a:off x="2487706" y="421331"/>
            <a:ext cx="6324596" cy="667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en-US" sz="4000" dirty="0" err="1" smtClean="0"/>
              <a:t>Tafkheem</a:t>
            </a:r>
            <a:r>
              <a:rPr lang="en-US" sz="4000" dirty="0" smtClean="0"/>
              <a:t> &amp; </a:t>
            </a:r>
            <a:r>
              <a:rPr lang="en-US" sz="4000" dirty="0" err="1" smtClean="0"/>
              <a:t>Tarqeeq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2383330" y="1857564"/>
            <a:ext cx="93550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كَذَّبَتْ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قَوْمُ لُوطٍ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بِالنُّذُرِ * إِنَّا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أَرْسَلْنَا عَلَيْهِمْ حَاصِبًا إِلاَّ آلَ لُوطٍ نَّجَّيْنَاهُم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بِسَحَرٍ * نِعْمَةً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مِّنْ عِندِنَا كَذَلِكَ نَجْزِي مَن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شَكَرَ * وَلَقَدْ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أَنذَرَهُم بَطْشَتَنَا فَتَمَارَوْا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بِالنُّذُرِ * وَلَقَدْ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رَاوَدُوهُ عَن ضَيْفِهِ فَطَمَسْنَا أَعْيُنَهُمْ فَذُوقُوا عَذَابِي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وَنُذُرِ * وَلَقَدْ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صَبَّحَهُم بُكْرَةً عَذَابٌ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مُّسْتَقِرٌّ * فَذُوقُوا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عَذَابِي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وَنُذُرِ * وَلَقَدْ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يَسَّرْنَا الْقُرْآنَ لِلذِّكْرِ فَهَلْ مِن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مُّدَّكِرٍ * وَلَقَدْ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جَاءَ آلَ فِرْعَوْنَ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النُّذُرُ * كَذَّبُوا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بِآيَاتِنَا كُلِّهَا فَأَخَذْنَاهُمْ أَخْذَ عَزِيزٍ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مُّقْتَدِرٍ * أَكُفَّارُكُمْ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خَيْرٌ مِّنْ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أُوْلَئِكُمْ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أَمْ لَكُم بَرَاءَةٌ فِي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الزُّبُرِ ٌ</a:t>
            </a:r>
            <a:endParaRPr lang="en-US" sz="3000" dirty="0"/>
          </a:p>
        </p:txBody>
      </p:sp>
      <p:sp>
        <p:nvSpPr>
          <p:cNvPr id="28" name="TextBox 27"/>
          <p:cNvSpPr txBox="1"/>
          <p:nvPr/>
        </p:nvSpPr>
        <p:spPr>
          <a:xfrm>
            <a:off x="8877384" y="1857564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بِالنُّذُرِ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60947" y="1857564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أَرْسَلْنَا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83330" y="1759090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بِسَحَرٍ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88262" y="2625916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شَكَرَ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82389" y="2510578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أَنذَرَهُم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21481" y="2531709"/>
            <a:ext cx="1272627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فَتَمَارَوْ</a:t>
            </a: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ا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35298" y="2544138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بِالنُّذُرِ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49539" y="3122397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رَاوَدُوهُ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5521" y="3274797"/>
            <a:ext cx="1116566" cy="7514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وَنُذُرِ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68606" y="3972359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بُكْرَةً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58385" y="3942334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مُّسْتَقِرٌّ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02554" y="3931985"/>
            <a:ext cx="1116566" cy="7514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وَنُذُرِ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92909" y="4039016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يَسَّرْنَا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54393" y="4017885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الْقُرْآنَ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13811" y="4026285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لِلذِّكْرِ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31397" y="4790504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مُّدَّكِرٍ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67693" y="4567160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فِرْعَوْنَ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91363" y="4673262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النُّذُرُ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614831" y="5422915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مُّقْتَدِرٍ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58189" y="5402376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أَكُفَّارُكُمْ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85134" y="5497485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خَيْرٌ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75570" y="5312112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بَرَاءَةٌ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91223" y="5321482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الزُّبُرِ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nimBg="1"/>
      <p:bldP spid="29" grpId="0" build="p" animBg="1"/>
      <p:bldP spid="30" grpId="0" build="p" animBg="1"/>
      <p:bldP spid="31" grpId="0" build="p" animBg="1"/>
      <p:bldP spid="32" grpId="0" build="p" animBg="1"/>
      <p:bldP spid="33" grpId="0" build="p" animBg="1"/>
      <p:bldP spid="34" grpId="0" build="p" animBg="1"/>
      <p:bldP spid="35" grpId="0" build="p" animBg="1"/>
      <p:bldP spid="36" grpId="0" build="p" animBg="1"/>
      <p:bldP spid="37" grpId="0" build="p" animBg="1"/>
      <p:bldP spid="38" grpId="0" build="p" animBg="1"/>
      <p:bldP spid="39" grpId="0" build="p" animBg="1"/>
      <p:bldP spid="40" grpId="0" build="p" animBg="1"/>
      <p:bldP spid="41" grpId="0" build="p" animBg="1"/>
      <p:bldP spid="42" grpId="0" build="p" animBg="1"/>
      <p:bldP spid="43" grpId="0" build="p" animBg="1"/>
      <p:bldP spid="44" grpId="0" build="p" animBg="1"/>
      <p:bldP spid="45" grpId="0" build="p" animBg="1"/>
      <p:bldP spid="46" grpId="0" build="p" animBg="1"/>
      <p:bldP spid="47" grpId="0" build="p" animBg="1"/>
      <p:bldP spid="48" grpId="0" build="p" animBg="1"/>
      <p:bldP spid="49" grpId="0" build="p" animBg="1"/>
      <p:bldP spid="50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</a:rPr>
              <a:t>وهو يهدي </a:t>
            </a:r>
            <a:r>
              <a:rPr lang="ar-KW" sz="4000" b="1" dirty="0" smtClean="0">
                <a:solidFill>
                  <a:schemeClr val="bg1"/>
                </a:solidFill>
              </a:rPr>
              <a:t>السبيل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Jazakom</a:t>
            </a:r>
            <a:r>
              <a:rPr lang="en-US" sz="4000" b="1" dirty="0" smtClean="0">
                <a:solidFill>
                  <a:schemeClr val="bg1"/>
                </a:solidFill>
              </a:rPr>
              <a:t> Allah </a:t>
            </a:r>
            <a:r>
              <a:rPr lang="en-US" sz="4000" b="1" dirty="0" err="1" smtClean="0">
                <a:solidFill>
                  <a:schemeClr val="bg1"/>
                </a:solidFill>
              </a:rPr>
              <a:t>Khairan</a:t>
            </a:r>
            <a:endParaRPr lang="ar-K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11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</a:t>
            </a:r>
            <a: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المقدمة</a:t>
            </a:r>
            <a:endParaRPr lang="en-US" sz="48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8145" y="878184"/>
            <a:ext cx="802002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6CF04738-2A9A-4031-8667-BDF368FCC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786007"/>
              </p:ext>
            </p:extLst>
          </p:nvPr>
        </p:nvGraphicFramePr>
        <p:xfrm>
          <a:off x="1144262" y="1864213"/>
          <a:ext cx="3898386" cy="407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4212"/>
            <a:ext cx="4572000" cy="392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67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8145" y="878184"/>
            <a:ext cx="802002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6CF04738-2A9A-4031-8667-BDF368FCC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136987"/>
              </p:ext>
            </p:extLst>
          </p:nvPr>
        </p:nvGraphicFramePr>
        <p:xfrm>
          <a:off x="1144261" y="1864213"/>
          <a:ext cx="5163233" cy="407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96" y="218594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019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8145" y="878184"/>
            <a:ext cx="802002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letters</a:t>
            </a:r>
            <a:endParaRPr lang="ar-KW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70E39CF4-BB9A-41E2-9F5F-FA340B742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314717"/>
              </p:ext>
            </p:extLst>
          </p:nvPr>
        </p:nvGraphicFramePr>
        <p:xfrm>
          <a:off x="1763059" y="8781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9A7A1FA-F48C-4673-9B96-ECE0925B71AA}"/>
              </a:ext>
            </a:extLst>
          </p:cNvPr>
          <p:cNvSpPr/>
          <p:nvPr/>
        </p:nvSpPr>
        <p:spPr>
          <a:xfrm>
            <a:off x="1747947" y="5207343"/>
            <a:ext cx="2465621" cy="361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800" b="1" i="0" u="none" strike="noStrike" baseline="0" dirty="0">
                <a:solidFill>
                  <a:srgbClr val="FFFF00"/>
                </a:solidFill>
                <a:latin typeface="Calibri-Bold"/>
              </a:rPr>
              <a:t>Al-</a:t>
            </a:r>
            <a:r>
              <a:rPr lang="fr-CA" sz="1800" b="1" i="0" u="none" strike="noStrike" baseline="0" dirty="0" err="1">
                <a:solidFill>
                  <a:srgbClr val="FFFF00"/>
                </a:solidFill>
                <a:latin typeface="Calibri-Bold"/>
              </a:rPr>
              <a:t>Isti’laa</a:t>
            </a:r>
            <a:endParaRPr lang="fr-CA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6B77717-D132-4401-9081-4E682678FA19}"/>
              </a:ext>
            </a:extLst>
          </p:cNvPr>
          <p:cNvSpPr/>
          <p:nvPr/>
        </p:nvSpPr>
        <p:spPr>
          <a:xfrm>
            <a:off x="4628113" y="5207343"/>
            <a:ext cx="5278058" cy="369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800" b="1" i="0" u="none" strike="noStrike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-Bold"/>
              </a:rPr>
              <a:t>Al-</a:t>
            </a:r>
            <a:r>
              <a:rPr lang="fr-CA" sz="1800" b="1" i="0" u="none" strike="noStrike" baseline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-Bold"/>
              </a:rPr>
              <a:t>Istifal</a:t>
            </a:r>
            <a:endParaRPr lang="fr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537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42615" y="783619"/>
            <a:ext cx="80200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of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Tafkheem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Ibn Al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Jazari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le 5">
            <a:extLst>
              <a:ext uri="{FF2B5EF4-FFF2-40B4-BE49-F238E27FC236}">
                <a16:creationId xmlns="" xmlns:a16="http://schemas.microsoft.com/office/drawing/2014/main" id="{85C003B1-C7E4-403B-A9E0-D9F7C7E67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6220"/>
              </p:ext>
            </p:extLst>
          </p:nvPr>
        </p:nvGraphicFramePr>
        <p:xfrm>
          <a:off x="1505573" y="2099274"/>
          <a:ext cx="8068731" cy="339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733">
                  <a:extLst>
                    <a:ext uri="{9D8B030D-6E8A-4147-A177-3AD203B41FA5}">
                      <a16:colId xmlns="" xmlns:a16="http://schemas.microsoft.com/office/drawing/2014/main" val="1355434352"/>
                    </a:ext>
                  </a:extLst>
                </a:gridCol>
                <a:gridCol w="6857998">
                  <a:extLst>
                    <a:ext uri="{9D8B030D-6E8A-4147-A177-3AD203B41FA5}">
                      <a16:colId xmlns="" xmlns:a16="http://schemas.microsoft.com/office/drawing/2014/main" val="1211915373"/>
                    </a:ext>
                  </a:extLst>
                </a:gridCol>
              </a:tblGrid>
              <a:tr h="435152">
                <a:tc>
                  <a:txBody>
                    <a:bodyPr/>
                    <a:lstStyle/>
                    <a:p>
                      <a:r>
                        <a:rPr lang="en-US" sz="1600" dirty="0"/>
                        <a:t>Levels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2867634"/>
                  </a:ext>
                </a:extLst>
              </a:tr>
              <a:tr h="529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First</a:t>
                      </a:r>
                      <a:endParaRPr lang="fr-CA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The letter with a </a:t>
                      </a:r>
                      <a:r>
                        <a:rPr lang="en-US" sz="2000" b="0" u="none" strike="noStrike" cap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fatiha</a:t>
                      </a:r>
                      <a:r>
                        <a:rPr lang="en-US" sz="2000" b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 followed by Alif </a:t>
                      </a:r>
                      <a:r>
                        <a:rPr lang="ar-EG" sz="360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قَ</a:t>
                      </a:r>
                      <a:r>
                        <a:rPr lang="ar-EG" sz="3600" dirty="0">
                          <a:latin typeface="Sakkal Majalla" pitchFamily="2" charset="-78"/>
                          <a:cs typeface="Sakkal Majalla" pitchFamily="2" charset="-78"/>
                        </a:rPr>
                        <a:t>ال</a:t>
                      </a:r>
                      <a:endParaRPr lang="fr-CA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6200060"/>
                  </a:ext>
                </a:extLst>
              </a:tr>
              <a:tr h="529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Second</a:t>
                      </a:r>
                      <a:endParaRPr lang="fr-CA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The letter with a </a:t>
                      </a:r>
                      <a:r>
                        <a:rPr lang="en-US" sz="2000" b="0" u="none" strike="noStrike" cap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fatiha</a:t>
                      </a:r>
                      <a:r>
                        <a:rPr lang="en-US" sz="2000" b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 not followed by Alif </a:t>
                      </a:r>
                      <a:r>
                        <a:rPr lang="ar-EG" sz="320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خَ</a:t>
                      </a:r>
                      <a:r>
                        <a:rPr lang="ar-EG" sz="3200" dirty="0">
                          <a:latin typeface="Sakkal Majalla" pitchFamily="2" charset="-78"/>
                          <a:cs typeface="Sakkal Majalla" pitchFamily="2" charset="-78"/>
                        </a:rPr>
                        <a:t>لقكم</a:t>
                      </a:r>
                      <a:endParaRPr lang="fr-CA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4234467"/>
                  </a:ext>
                </a:extLst>
              </a:tr>
              <a:tr h="529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Third</a:t>
                      </a:r>
                      <a:endParaRPr lang="fr-CA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The </a:t>
                      </a:r>
                      <a:r>
                        <a:rPr lang="fr-CA" sz="2000" b="0" u="none" strike="noStrike" cap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letter</a:t>
                      </a:r>
                      <a:r>
                        <a:rPr lang="fr-CA" sz="2000" b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 </a:t>
                      </a:r>
                      <a:r>
                        <a:rPr lang="fr-CA" sz="2000" b="0" u="none" strike="noStrike" cap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with</a:t>
                      </a:r>
                      <a:r>
                        <a:rPr lang="fr-CA" sz="2000" b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 </a:t>
                      </a:r>
                      <a:r>
                        <a:rPr lang="fr-CA" sz="2000" b="0" u="none" strike="noStrike" cap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Dummah</a:t>
                      </a:r>
                      <a:r>
                        <a:rPr lang="fr-CA" sz="2000" b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  </a:t>
                      </a:r>
                      <a:r>
                        <a:rPr lang="ar-EG" sz="3200" dirty="0">
                          <a:latin typeface="Sakkal Majalla" pitchFamily="2" charset="-78"/>
                          <a:cs typeface="Sakkal Majalla" pitchFamily="2" charset="-78"/>
                        </a:rPr>
                        <a:t>ي</a:t>
                      </a:r>
                      <a:r>
                        <a:rPr lang="ar-EG" sz="320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قُ</a:t>
                      </a:r>
                      <a:r>
                        <a:rPr lang="ar-EG" sz="3200" dirty="0">
                          <a:latin typeface="Sakkal Majalla" pitchFamily="2" charset="-78"/>
                          <a:cs typeface="Sakkal Majalla" pitchFamily="2" charset="-78"/>
                        </a:rPr>
                        <a:t>ول</a:t>
                      </a:r>
                      <a:endParaRPr lang="fr-CA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8668427"/>
                  </a:ext>
                </a:extLst>
              </a:tr>
              <a:tr h="529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Fourth</a:t>
                      </a:r>
                      <a:endParaRPr lang="fr-CA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The </a:t>
                      </a:r>
                      <a:r>
                        <a:rPr lang="fr-CA" sz="2000" b="0" u="none" strike="noStrike" cap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sakin</a:t>
                      </a:r>
                      <a:r>
                        <a:rPr lang="fr-CA" sz="2000" b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 </a:t>
                      </a:r>
                      <a:r>
                        <a:rPr lang="fr-CA" sz="2000" b="0" u="none" strike="noStrike" cap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letter</a:t>
                      </a:r>
                      <a:r>
                        <a:rPr lang="fr-CA" sz="2000" b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 </a:t>
                      </a:r>
                      <a:r>
                        <a:rPr lang="ar-EG" sz="3200" dirty="0">
                          <a:latin typeface="Sakkal Majalla" pitchFamily="2" charset="-78"/>
                          <a:cs typeface="Sakkal Majalla" pitchFamily="2" charset="-78"/>
                        </a:rPr>
                        <a:t>ا</a:t>
                      </a:r>
                      <a:r>
                        <a:rPr lang="ar-EG" sz="320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قْ</a:t>
                      </a:r>
                      <a:r>
                        <a:rPr lang="ar-EG" sz="3200" dirty="0">
                          <a:latin typeface="Sakkal Majalla" pitchFamily="2" charset="-78"/>
                          <a:cs typeface="Sakkal Majalla" pitchFamily="2" charset="-78"/>
                        </a:rPr>
                        <a:t>رأ</a:t>
                      </a:r>
                      <a:endParaRPr lang="fr-CA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3491948"/>
                  </a:ext>
                </a:extLst>
              </a:tr>
              <a:tr h="529435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Fiftn</a:t>
                      </a:r>
                      <a:endParaRPr lang="fr-CA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The letter with a </a:t>
                      </a:r>
                      <a:r>
                        <a:rPr lang="en-US" sz="2000" b="0" u="none" strike="noStrike" cap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Kasrah</a:t>
                      </a:r>
                      <a:r>
                        <a:rPr lang="en-US" sz="2000" b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sym typeface="Arial"/>
                        </a:rPr>
                        <a:t> </a:t>
                      </a:r>
                      <a:r>
                        <a:rPr lang="ar-EG" sz="320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قِ</a:t>
                      </a:r>
                      <a:r>
                        <a:rPr lang="ar-EG" sz="3200" dirty="0">
                          <a:latin typeface="Sakkal Majalla" pitchFamily="2" charset="-78"/>
                          <a:cs typeface="Sakkal Majalla" pitchFamily="2" charset="-78"/>
                        </a:rPr>
                        <a:t>يل</a:t>
                      </a:r>
                      <a:endParaRPr lang="fr-CA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5826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4651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353" y="850855"/>
            <a:ext cx="72380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Tafkheem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Nisbi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(Relative)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85C003B1-C7E4-403B-A9E0-D9F7C7E67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38590"/>
              </p:ext>
            </p:extLst>
          </p:nvPr>
        </p:nvGraphicFramePr>
        <p:xfrm>
          <a:off x="1424891" y="2166510"/>
          <a:ext cx="9534462" cy="418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722">
                  <a:extLst>
                    <a:ext uri="{9D8B030D-6E8A-4147-A177-3AD203B41FA5}">
                      <a16:colId xmlns="" xmlns:a16="http://schemas.microsoft.com/office/drawing/2014/main" val="1355434352"/>
                    </a:ext>
                  </a:extLst>
                </a:gridCol>
                <a:gridCol w="7598740">
                  <a:extLst>
                    <a:ext uri="{9D8B030D-6E8A-4147-A177-3AD203B41FA5}">
                      <a16:colId xmlns="" xmlns:a16="http://schemas.microsoft.com/office/drawing/2014/main" val="1211915373"/>
                    </a:ext>
                  </a:extLst>
                </a:gridCol>
              </a:tblGrid>
              <a:tr h="435152">
                <a:tc>
                  <a:txBody>
                    <a:bodyPr/>
                    <a:lstStyle/>
                    <a:p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2867634"/>
                  </a:ext>
                </a:extLst>
              </a:tr>
              <a:tr h="529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Definition</a:t>
                      </a:r>
                      <a:endParaRPr lang="fr-CA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To pronounce the letters of </a:t>
                      </a:r>
                      <a:r>
                        <a:rPr lang="en-US" sz="2400" b="0" i="0" u="none" strike="noStrike" cap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Tafkheem</a:t>
                      </a:r>
                      <a:r>
                        <a:rPr lang="en-US" sz="2400" b="0" i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having an </a:t>
                      </a:r>
                      <a:r>
                        <a:rPr lang="en-US" sz="2400" b="0" i="1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infitah </a:t>
                      </a:r>
                      <a:r>
                        <a:rPr lang="en-US" sz="2400" b="0" i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attribute as if it were </a:t>
                      </a:r>
                      <a:r>
                        <a:rPr lang="en-US" sz="2400" b="0" i="0" u="none" strike="noStrike" cap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Muraqqaqah</a:t>
                      </a:r>
                      <a:r>
                        <a:rPr lang="en-US" sz="2400" b="0" i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(Thin)</a:t>
                      </a:r>
                      <a:endParaRPr lang="fr-CA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6200060"/>
                  </a:ext>
                </a:extLst>
              </a:tr>
              <a:tr h="529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Letters</a:t>
                      </a:r>
                      <a:endParaRPr lang="fr-CA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3600" b="1" i="0" u="none" strike="noStrike" cap="none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ق غ خ</a:t>
                      </a:r>
                      <a:endParaRPr lang="fr-CA" sz="4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4234467"/>
                  </a:ext>
                </a:extLst>
              </a:tr>
              <a:tr h="529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Cases</a:t>
                      </a:r>
                      <a:endParaRPr lang="fr-CA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400" b="0" i="0" u="none" strike="noStrike" cap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When</a:t>
                      </a:r>
                      <a:r>
                        <a:rPr lang="fr-CA" sz="2400" b="0" i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the </a:t>
                      </a:r>
                      <a:r>
                        <a:rPr lang="fr-CA" sz="2400" b="0" i="0" u="none" strike="noStrike" cap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letter</a:t>
                      </a:r>
                      <a:r>
                        <a:rPr lang="fr-CA" sz="2400" b="0" i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CA" sz="2400" b="1" i="0" u="none" strike="noStrike" cap="none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has a </a:t>
                      </a:r>
                      <a:r>
                        <a:rPr lang="fr-CA" sz="2400" b="1" i="0" u="none" strike="noStrike" cap="none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kasrah</a:t>
                      </a:r>
                      <a:r>
                        <a:rPr lang="fr-CA" sz="2400" b="0" i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ex</a:t>
                      </a:r>
                      <a:r>
                        <a:rPr lang="ar-SA" sz="32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قِـ</a:t>
                      </a:r>
                      <a:r>
                        <a:rPr lang="ar-SA" sz="3200" b="1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يل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/ 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غِ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ـيض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US" sz="2400" b="0" i="0" u="none" strike="noStrike" cap="non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2400" b="0" i="0" u="none" strike="noStrike" cap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When</a:t>
                      </a:r>
                      <a:r>
                        <a:rPr lang="fr-CA" sz="2400" b="0" i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the </a:t>
                      </a:r>
                      <a:r>
                        <a:rPr lang="fr-CA" sz="2400" b="0" i="0" u="none" strike="noStrike" cap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letter</a:t>
                      </a:r>
                      <a:r>
                        <a:rPr lang="fr-CA" sz="2400" b="0" i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CA" sz="2400" b="0" i="0" u="none" strike="noStrike" cap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CA" sz="2400" b="0" i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CA" sz="2400" b="1" i="0" u="none" strike="noStrike" kern="1200" cap="none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sakin</a:t>
                      </a:r>
                      <a:r>
                        <a:rPr lang="fr-CA" sz="2400" b="0" i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and </a:t>
                      </a:r>
                      <a:r>
                        <a:rPr lang="fr-CA" sz="2400" b="0" i="0" u="none" strike="noStrike" cap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CA" sz="2400" b="0" i="0" u="none" strike="noStrike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CA" sz="2400" b="1" i="0" u="none" strike="noStrike" kern="1200" cap="none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preceded</a:t>
                      </a:r>
                      <a:r>
                        <a:rPr lang="ar-SA" sz="2400" b="1" i="0" u="none" strike="noStrike" kern="1200" cap="none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CA" sz="2400" b="1" i="0" u="none" strike="noStrike" kern="1200" cap="none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kasrah</a:t>
                      </a:r>
                      <a:r>
                        <a:rPr lang="fr-CA" sz="24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ex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  <a:r>
                        <a:rPr lang="fr-CA" sz="24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تزِ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غْ </a:t>
                      </a:r>
                      <a:r>
                        <a:rPr lang="ar-SA" sz="3200" b="0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أفرِ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غْ </a:t>
                      </a:r>
                      <a:r>
                        <a:rPr lang="ar-SA" sz="3200" b="0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إِ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خْ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واناً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3200" b="0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– 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منِ ا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غْ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ترف</a:t>
                      </a:r>
                      <a:endParaRPr lang="en-US" sz="3200" b="0" i="0" u="none" strike="noStrike" kern="1200" cap="non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Stopping with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sukon</a:t>
                      </a:r>
                      <a:r>
                        <a:rPr lang="en-US" sz="24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on </a:t>
                      </a:r>
                      <a:r>
                        <a:rPr lang="fr-CA" sz="24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the </a:t>
                      </a:r>
                      <a:r>
                        <a:rPr lang="fr-CA" sz="2400" b="0" i="0" u="none" strike="noStrike" cap="none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letter</a:t>
                      </a:r>
                      <a:r>
                        <a:rPr lang="fr-CA" sz="24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CA" sz="2400" b="0" i="0" u="none" strike="noStrike" cap="none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that</a:t>
                      </a:r>
                      <a:r>
                        <a:rPr lang="fr-CA" sz="24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CA" sz="2400" b="0" i="0" u="none" strike="noStrike" cap="none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CA" sz="24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CA" sz="2400" b="1" i="0" u="none" strike="noStrike" kern="1200" cap="none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preceded</a:t>
                      </a:r>
                      <a:r>
                        <a:rPr lang="ar-SA" sz="24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CA" sz="24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by </a:t>
                      </a:r>
                      <a:r>
                        <a:rPr lang="fr-CA" sz="2400" b="1" i="0" u="none" strike="noStrike" kern="1200" cap="none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Ya’a</a:t>
                      </a:r>
                      <a:r>
                        <a:rPr lang="fr-CA" sz="24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ex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  <a:r>
                        <a:rPr lang="fr-CA" sz="24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شَيْ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خْ </a:t>
                      </a:r>
                      <a:r>
                        <a:rPr lang="ar-SA" sz="3200" b="0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زَيْ</a:t>
                      </a:r>
                      <a:r>
                        <a:rPr lang="ar-SA" sz="32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غْ</a:t>
                      </a:r>
                      <a:endParaRPr lang="en-US" sz="3200" b="0" i="0" u="none" strike="noStrike" kern="1200" cap="non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8668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1706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6" y="2088243"/>
            <a:ext cx="9507070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4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4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</a:t>
            </a:r>
            <a:r>
              <a:rPr lang="ar-SA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الدائرة بين التفخيم والترقيق</a:t>
            </a:r>
            <a:endParaRPr lang="en-US" sz="3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7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6838</TotalTime>
  <Words>985</Words>
  <Application>Microsoft Office PowerPoint</Application>
  <PresentationFormat>Widescreen</PresentationFormat>
  <Paragraphs>310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Calibri-Bold</vt:lpstr>
      <vt:lpstr>Sakkal Majalla</vt:lpstr>
      <vt:lpstr>Traditional Arabic</vt:lpstr>
      <vt:lpstr>Wingdings</vt:lpstr>
      <vt:lpstr>Office Theme</vt:lpstr>
      <vt:lpstr>Tafkheem (Fattening) &amp; Tarqeeq (Thinning)</vt:lpstr>
      <vt:lpstr>Agenda</vt:lpstr>
      <vt:lpstr>Introduction المقدمة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Letters which alternate between Tafkheem &amp; Tarqeeq  الحروف الدائرة بين التفخيم والترقيق</vt:lpstr>
      <vt:lpstr>Letters which alternate between Tafkheem &amp; Tarqeeq</vt:lpstr>
      <vt:lpstr>Letters which alternate between Tafkheem &amp; Tarqeeq</vt:lpstr>
      <vt:lpstr>Letters which alternate between Tafkheem &amp; Tarqeeq</vt:lpstr>
      <vt:lpstr>Letters which alternate between Tafkheem &amp; Tarqeeq</vt:lpstr>
      <vt:lpstr>لَوْ أَنزَلْنَا هَٰذَا الْقُرْآنَ عَلَىٰ جَبَلٍ لَّرَأَيْتَهُ خَاشِعًا مُّتَصَدِّعًا مِّنْ خَشْيَةِ اللَّهِ ۚ وَتِلْكَ الْأَمْثَالُ نَضْرِبُهَا لِلنَّاسِ لَعَلَّهُمْ يَتَفَكَّرُونَ (21) هُوَ اللَّهُ الَّذِي لَا إِلَٰهَ إِلَّا هُوَ ۖ عَالِمُ الْغَيْبِ وَالشَّهَادَةِ ۖ هُوَ الرَّحْمَٰنُ الرَّحِيمُ (22) هُوَ اللَّهُ الَّذِي لَا إِلَٰهَ إِلَّا هُوَ الْمَلِكُ الْقُدُّوسُ السَّلَامُ الْمُؤْمِنُ الْمُهَيْمِنُ الْعَزِيزُ الْجَبَّارُ الْمُتَكَبِّرُ ۚ سُبْحَانَ اللَّهِ عَمَّا يُشْرِكُونَ (23) هُوَ اللَّهُ الْخَالِقُ الْبَارِئُ الْمُصَوِّرُ ۖ لَهُ الْأَسْمَاءُ الْحُسْنَىٰ ۚ يُسَبِّحُ لَهُ مَا فِي السَّمَاوَاتِ وَالْأَرْضِ ۖ وَهُوَ الْعَزِيزُ الْحَكِيمُ (24)</vt:lpstr>
      <vt:lpstr>Letters which alternate between Tafkheem &amp; Tarqeeq</vt:lpstr>
      <vt:lpstr>Letters which alternate between Tafkheem &amp; Tarqeeq</vt:lpstr>
      <vt:lpstr>Letters which alternate between Tafkheem &amp; Tarqeeq</vt:lpstr>
      <vt:lpstr>Letters which alternate between Tafkheem &amp; Tarqeeq</vt:lpstr>
      <vt:lpstr>Letters which alternate between Tafkheem &amp; Tarqeeq</vt:lpstr>
      <vt:lpstr>Letters which alternate between Tafkheem &amp; Tarqeeq</vt:lpstr>
      <vt:lpstr>Letters which alternate between Tafkheem &amp; Tarqeeq</vt:lpstr>
      <vt:lpstr>Letters which alternate between Tafkheem &amp; Tarqeeq</vt:lpstr>
      <vt:lpstr>Letters which alternate between Tafkheem &amp; Tarqeeq</vt:lpstr>
      <vt:lpstr>Letters which alternate between Tafkheem &amp; Tarqeeq</vt:lpstr>
      <vt:lpstr>Letters which alternate between Tafkheem &amp; Tarqeeq</vt:lpstr>
      <vt:lpstr>Letters which alternate between Tafkheem &amp; Tarqeeq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Microsoft account</cp:lastModifiedBy>
  <cp:revision>81</cp:revision>
  <dcterms:created xsi:type="dcterms:W3CDTF">2020-09-13T16:40:33Z</dcterms:created>
  <dcterms:modified xsi:type="dcterms:W3CDTF">2021-06-05T01:42:20Z</dcterms:modified>
</cp:coreProperties>
</file>