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778"/>
  </p:normalViewPr>
  <p:slideViewPr>
    <p:cSldViewPr snapToGrid="0" snapToObjects="1">
      <p:cViewPr varScale="1">
        <p:scale>
          <a:sx n="67" d="100"/>
          <a:sy n="67" d="100"/>
        </p:scale>
        <p:origin x="62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</a:t>
            </a:r>
            <a:r>
              <a:rPr lang="ar-JO" sz="1800" b="1" dirty="0"/>
              <a:t>231</a:t>
            </a:r>
            <a:r>
              <a:rPr lang="ar-SA" sz="1800" b="1" dirty="0"/>
              <a:t> – مادة العقيدة – المحاضرة </a:t>
            </a:r>
            <a:r>
              <a:rPr lang="ar-DZ" sz="1800" b="1" dirty="0"/>
              <a:t>ا</a:t>
            </a:r>
            <a:r>
              <a:rPr lang="ar-JO" sz="1800" b="1" dirty="0"/>
              <a:t>لسابعة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فرق الشيعة الكبرى</a:t>
            </a:r>
            <a:br>
              <a:rPr lang="ar-JO" dirty="0"/>
            </a:br>
            <a:r>
              <a:rPr lang="ar-JO" dirty="0"/>
              <a:t>الزيدية والإمامية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تمهيد في تعريف الشيعة ونشأتها وأسباب نشوئها.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الزيدية: النشأة، الآراء والمعتقدات.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الإمامية: التسمية والنشأة، الآراء والمعتقدات، تقويم الفكر الشيعي الإمامي.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D8D8C-2F6B-4854-BD5D-68BB93AD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تمهيد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3E192-285A-4680-84CF-77632857A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التعريف بمصطلح الشيعة</a:t>
            </a:r>
          </a:p>
          <a:p>
            <a:r>
              <a:rPr lang="ar-JO" dirty="0"/>
              <a:t>نشأة الشيعة</a:t>
            </a:r>
          </a:p>
          <a:p>
            <a:r>
              <a:rPr lang="ar-JO" dirty="0"/>
              <a:t>أسباب نشوء التشيع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48A11-4F39-4620-A8B7-7031B063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D8D8C-2F6B-4854-BD5D-68BB93AD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الزيدية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3E192-285A-4680-84CF-77632857A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التعريف</a:t>
            </a:r>
          </a:p>
          <a:p>
            <a:r>
              <a:rPr lang="ar-JO" dirty="0"/>
              <a:t>النشأة</a:t>
            </a:r>
          </a:p>
          <a:p>
            <a:r>
              <a:rPr lang="ar-JO" dirty="0"/>
              <a:t>الآراء والمعتقدات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48A11-4F39-4620-A8B7-7031B063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78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D8D8C-2F6B-4854-BD5D-68BB93AD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الإمامية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3E192-285A-4680-84CF-77632857A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التسمية</a:t>
            </a:r>
          </a:p>
          <a:p>
            <a:r>
              <a:rPr lang="ar-JO" dirty="0"/>
              <a:t>النشأة</a:t>
            </a:r>
          </a:p>
          <a:p>
            <a:r>
              <a:rPr lang="ar-JO" dirty="0"/>
              <a:t>الآراء والمعتقدات</a:t>
            </a:r>
          </a:p>
          <a:p>
            <a:r>
              <a:rPr lang="ar-JO"/>
              <a:t>تقويم الفكر الشيعي</a:t>
            </a:r>
            <a:endParaRPr lang="ar-J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48A11-4F39-4620-A8B7-7031B063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2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67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فرق الشيعة الكبرى الزيدية والإمامية</vt:lpstr>
      <vt:lpstr>النقاط الرئيسية</vt:lpstr>
      <vt:lpstr>تمهيد</vt:lpstr>
      <vt:lpstr>الزيدية</vt:lpstr>
      <vt:lpstr>الإمامية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53</cp:revision>
  <dcterms:created xsi:type="dcterms:W3CDTF">2020-09-13T17:12:40Z</dcterms:created>
  <dcterms:modified xsi:type="dcterms:W3CDTF">2021-10-30T22:56:03Z</dcterms:modified>
</cp:coreProperties>
</file>