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لسابعة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فرق الشيعة الكبرى</a:t>
            </a:r>
            <a:br>
              <a:rPr lang="ar-JO" dirty="0"/>
            </a:br>
            <a:r>
              <a:rPr lang="ar-JO" dirty="0"/>
              <a:t>الزيدية والإمامية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تمهيد في تعريف الشيعة ونشأتها وأسباب نشوئها.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الزيدية: النشأة، الآراء والمعتقدات.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الإمامية: التسمية والنشأة، الآراء والمعتقدات، تقويم الفكر الشيعي الإمامي.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تمهيد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 بمصطلح الشيعة</a:t>
            </a:r>
          </a:p>
          <a:p>
            <a:r>
              <a:rPr lang="ar-JO" dirty="0"/>
              <a:t>نشأة الشيعة</a:t>
            </a:r>
          </a:p>
          <a:p>
            <a:r>
              <a:rPr lang="ar-JO" dirty="0"/>
              <a:t>أسباب نشوء التشيع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الزيدية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الآراء والمعتقدات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الإمامية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التسمية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الآراء والمعتقدات</a:t>
            </a:r>
          </a:p>
          <a:p>
            <a:r>
              <a:rPr lang="ar-JO"/>
              <a:t>تقويم الفكر الشيعي</a:t>
            </a:r>
            <a:endParaRPr lang="ar-J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67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فرق الشيعة الكبرى الزيدية والإمامية</vt:lpstr>
      <vt:lpstr>النقاط الرئيسية</vt:lpstr>
      <vt:lpstr>تمهيد</vt:lpstr>
      <vt:lpstr>الزيدية</vt:lpstr>
      <vt:lpstr>الإمامية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53</cp:revision>
  <dcterms:created xsi:type="dcterms:W3CDTF">2020-09-13T17:12:40Z</dcterms:created>
  <dcterms:modified xsi:type="dcterms:W3CDTF">2021-10-30T22:56:03Z</dcterms:modified>
</cp:coreProperties>
</file>