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6" r:id="rId17"/>
    <p:sldId id="293" r:id="rId18"/>
    <p:sldId id="294" r:id="rId19"/>
    <p:sldId id="29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آيات من سورة الحاقة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A4065-0116-4993-BEDB-6F7C0549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83" y="2971736"/>
            <a:ext cx="8840434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2F410-D389-4055-A43C-2F5CA725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3024131"/>
            <a:ext cx="9364382" cy="809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D32BD-5EFD-43C1-BC6E-654C717411CC}"/>
              </a:ext>
            </a:extLst>
          </p:cNvPr>
          <p:cNvSpPr/>
          <p:nvPr/>
        </p:nvSpPr>
        <p:spPr>
          <a:xfrm>
            <a:off x="7325139" y="3161872"/>
            <a:ext cx="11432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9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A1FBF-CC60-4BFF-AE03-2B0CDA90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819315"/>
            <a:ext cx="1191743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7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60F40-5C3F-4467-835F-DC6AB050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466840"/>
            <a:ext cx="12003175" cy="1924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80C64-46B9-44CC-A5E7-247C31549F54}"/>
              </a:ext>
            </a:extLst>
          </p:cNvPr>
          <p:cNvSpPr/>
          <p:nvPr/>
        </p:nvSpPr>
        <p:spPr>
          <a:xfrm>
            <a:off x="10634870" y="2570507"/>
            <a:ext cx="755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40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186E4-C8B1-4C15-BA94-F92BBDEB1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234" y="1344059"/>
            <a:ext cx="7533532" cy="41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0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2795A-31F1-4EF0-A545-03779626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639" y="1597446"/>
            <a:ext cx="7354722" cy="36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1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F5EC9-0538-4584-863D-CFEED73EA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57" y="2225408"/>
            <a:ext cx="10251086" cy="2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4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10DC5-D510-406E-85C4-D877A8A3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5" y="1927952"/>
            <a:ext cx="11282970" cy="30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C8F84-52BB-4505-A829-91B4DF11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53" y="1297027"/>
            <a:ext cx="6507294" cy="42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2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C5604-E606-4ACB-B70A-FE523B2A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91" y="1905919"/>
            <a:ext cx="7458618" cy="30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DADB1-226E-42C9-BCC3-095C7362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1137918"/>
            <a:ext cx="12060333" cy="4582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99546A-9A1E-4736-8507-7E1820E532F7}"/>
              </a:ext>
            </a:extLst>
          </p:cNvPr>
          <p:cNvSpPr/>
          <p:nvPr/>
        </p:nvSpPr>
        <p:spPr>
          <a:xfrm>
            <a:off x="65833" y="1020003"/>
            <a:ext cx="5470263" cy="67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0F6C3-0819-4D49-957E-1882F844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1542787"/>
            <a:ext cx="12069859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25A93-22C4-401B-B510-B0ADA278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428735"/>
            <a:ext cx="12003175" cy="20005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1B4810-7B9A-42AE-994A-CE3A56806547}"/>
              </a:ext>
            </a:extLst>
          </p:cNvPr>
          <p:cNvSpPr/>
          <p:nvPr/>
        </p:nvSpPr>
        <p:spPr>
          <a:xfrm>
            <a:off x="8796130" y="2530750"/>
            <a:ext cx="78544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36AEC-8DE5-423C-B4CF-9F952D1D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733578"/>
            <a:ext cx="12003175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EFAE1-5A18-4478-AB15-98C784FF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3038420"/>
            <a:ext cx="6916115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4A735-8688-4F83-8712-68ABA948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2714525"/>
            <a:ext cx="11774543" cy="1428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DA8C83-4AAE-4368-97FD-352C6A719F36}"/>
              </a:ext>
            </a:extLst>
          </p:cNvPr>
          <p:cNvSpPr/>
          <p:nvPr/>
        </p:nvSpPr>
        <p:spPr>
          <a:xfrm>
            <a:off x="9720469" y="2894743"/>
            <a:ext cx="6562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32E8A-7E09-4D40-9AE7-E1AFC886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2223919"/>
            <a:ext cx="11822175" cy="24101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FB41B-D25A-4D26-9807-8C5687D4CF57}"/>
              </a:ext>
            </a:extLst>
          </p:cNvPr>
          <p:cNvSpPr/>
          <p:nvPr/>
        </p:nvSpPr>
        <p:spPr>
          <a:xfrm>
            <a:off x="2057399" y="2729533"/>
            <a:ext cx="8848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0032C-9763-4FC6-9DA5-1B334930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2438261"/>
            <a:ext cx="12098438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04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17</Words>
  <Application>Microsoft Office PowerPoint</Application>
  <PresentationFormat>Widescreen</PresentationFormat>
  <Paragraphs>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آيات من سورة الحاقة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53</cp:revision>
  <dcterms:created xsi:type="dcterms:W3CDTF">2020-09-13T16:40:33Z</dcterms:created>
  <dcterms:modified xsi:type="dcterms:W3CDTF">2024-01-28T10:12:12Z</dcterms:modified>
</cp:coreProperties>
</file>