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7" r:id="rId2"/>
    <p:sldId id="270" r:id="rId3"/>
    <p:sldId id="269" r:id="rId4"/>
    <p:sldId id="271" r:id="rId5"/>
    <p:sldId id="272" r:id="rId6"/>
    <p:sldId id="273" r:id="rId7"/>
    <p:sldId id="274" r:id="rId8"/>
  </p:sldIdLst>
  <p:sldSz cx="12190413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58" y="-6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BB9B0C5-9F32-409C-8E35-AEB7A0BA3F65}" type="datetimeFigureOut">
              <a:rPr lang="ar-KW" smtClean="0"/>
              <a:t>12/10/1442</a:t>
            </a:fld>
            <a:endParaRPr lang="ar-KW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KW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KW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KW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1833603-2E15-47FC-AF17-8258FEB3AD33}" type="slidenum">
              <a:rPr lang="ar-KW" smtClean="0"/>
              <a:t>‹#›</a:t>
            </a:fld>
            <a:endParaRPr lang="ar-KW"/>
          </a:p>
        </p:txBody>
      </p:sp>
    </p:spTree>
    <p:extLst>
      <p:ext uri="{BB962C8B-B14F-4D97-AF65-F5344CB8AC3E}">
        <p14:creationId xmlns:p14="http://schemas.microsoft.com/office/powerpoint/2010/main" val="3852496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95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895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004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12/10/1442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12/10/1442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12/10/1442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12/10/1442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12/10/1442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2030" y="185367"/>
            <a:ext cx="2160136" cy="1577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" y="0"/>
            <a:ext cx="158399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9536766" y="1609246"/>
            <a:ext cx="2464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أكاديمية </a:t>
            </a:r>
            <a:r>
              <a:rPr lang="ar-KW" sz="1800" b="1" dirty="0">
                <a:solidFill>
                  <a:schemeClr val="accent1">
                    <a:lumMod val="75000"/>
                  </a:schemeClr>
                </a:solidFill>
              </a:rPr>
              <a:t>آيات </a:t>
            </a:r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للعلوم الإسلامية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3894498" y="480846"/>
            <a:ext cx="3640868" cy="1363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buClr>
                <a:prstClr val="black"/>
              </a:buClr>
              <a:buSzPts val="6000"/>
            </a:pP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المحاضرة (10)</a:t>
            </a:r>
          </a:p>
          <a:p>
            <a:pPr algn="ctr">
              <a:buClr>
                <a:prstClr val="black"/>
              </a:buClr>
              <a:buSzPts val="6000"/>
            </a:pP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سورة  الجن</a:t>
            </a:r>
            <a:endParaRPr lang="en-US" sz="4600" b="1" dirty="0" smtClean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4F81BD">
                  <a:lumMod val="50000"/>
                </a:srgbClr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557641" y="2636912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527254" y="3861048"/>
            <a:ext cx="5100918" cy="786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6" name="Google Shape;86;p1"/>
          <p:cNvSpPr txBox="1"/>
          <p:nvPr/>
        </p:nvSpPr>
        <p:spPr>
          <a:xfrm>
            <a:off x="6527254" y="5345756"/>
            <a:ext cx="5100918" cy="675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288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0" name="Google Shape;86;p1"/>
          <p:cNvSpPr txBox="1"/>
          <p:nvPr/>
        </p:nvSpPr>
        <p:spPr>
          <a:xfrm>
            <a:off x="3894498" y="476672"/>
            <a:ext cx="3856892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الجن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6327400" y="1895019"/>
            <a:ext cx="5010173" cy="741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</p:txBody>
      </p:sp>
      <p:sp>
        <p:nvSpPr>
          <p:cNvPr id="11" name="Google Shape;86;p1"/>
          <p:cNvSpPr txBox="1"/>
          <p:nvPr/>
        </p:nvSpPr>
        <p:spPr>
          <a:xfrm>
            <a:off x="338310" y="3429000"/>
            <a:ext cx="11451261" cy="2448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﴿ماءً غَدَقاً﴾: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ماءً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كثيرًا</a:t>
            </a:r>
            <a:r>
              <a:rPr lang="ar-KW" sz="3600" dirty="0"/>
              <a:t>	</a:t>
            </a:r>
            <a:r>
              <a:rPr lang="ar-KW" sz="3600" dirty="0" smtClean="0"/>
              <a:t>		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لِنَفْتِنَهُمْ فِيهِ﴾: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لنختبرهم</a:t>
            </a:r>
          </a:p>
          <a:p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﴿عَذاباً صَعَداً﴾: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عذابا شاقا</a:t>
            </a:r>
            <a:r>
              <a:rPr lang="ar-KW" sz="3600" dirty="0"/>
              <a:t>	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	﴿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لِبدًا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متراكمين من ازدحامهم عليه تعجباً</a:t>
            </a:r>
          </a:p>
          <a:p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مُلْتَحَدًا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معدلا وموئلا</a:t>
            </a:r>
            <a:r>
              <a:rPr lang="ar-KW" sz="3600" dirty="0" smtClean="0"/>
              <a:t>		</a:t>
            </a:r>
            <a:r>
              <a:rPr lang="ar-KW" sz="3600" dirty="0"/>
              <a:t>	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أَمَداً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غاية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يَسْلُكُ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يُدخِلُ ويجعل</a:t>
            </a:r>
            <a:r>
              <a:rPr lang="ar-KW" sz="3600" dirty="0"/>
              <a:t>	</a:t>
            </a:r>
            <a:r>
              <a:rPr lang="ar-KW" sz="3600" dirty="0" smtClean="0"/>
              <a:t>	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	﴿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رَصَدًا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الملائكة يحفظونه بأمر الله</a:t>
            </a:r>
            <a:endParaRPr lang="en-US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1068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862958" y="332656"/>
            <a:ext cx="2652203" cy="74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 الجن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594165" y="1124744"/>
            <a:ext cx="5010172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766614" y="1916832"/>
            <a:ext cx="10139886" cy="108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تصديق نزول القرآن وأنه من عند الله، من خلال إيمان الجن به، </a:t>
            </a:r>
            <a:endParaRPr lang="ar-KW" sz="36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just"/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وإبطال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مزاعم المشركين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فيهم.</a:t>
            </a:r>
            <a:endParaRPr lang="en-US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26140" y="3275302"/>
            <a:ext cx="4876839" cy="72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 الآيات: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190550" y="4149080"/>
            <a:ext cx="11020768" cy="2370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بطلان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الكهانة ببعثة النبي </a:t>
            </a:r>
            <a:r>
              <a:rPr lang="ar-KW" sz="3600" b="1" dirty="0"/>
              <a:t>-</a:t>
            </a:r>
            <a:r>
              <a:rPr lang="ar-SA" sz="3600" b="1" dirty="0"/>
              <a:t>ﷺ</a:t>
            </a:r>
            <a:r>
              <a:rPr lang="ar-KW" sz="3600" b="1" dirty="0"/>
              <a:t>-</a:t>
            </a:r>
            <a:r>
              <a:rPr lang="ar-KW" sz="3600" b="1" dirty="0" smtClean="0"/>
              <a:t>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أدب المؤمن ألا يَنْسُبَ الشرّ إلى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الله.</a:t>
            </a:r>
            <a:endParaRPr lang="ar-KW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الجَوْر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سبب في دخول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النار.</a:t>
            </a:r>
            <a:endParaRPr lang="ar-KW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أهمية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الاستقامة في تحصيل المقاصد الحسنة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156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2030" y="185367"/>
            <a:ext cx="2160136" cy="15777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" y="0"/>
            <a:ext cx="1583992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9536766" y="1609246"/>
            <a:ext cx="2464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أكاديمية </a:t>
            </a:r>
            <a:r>
              <a:rPr lang="ar-KW" sz="1800" b="1" dirty="0">
                <a:solidFill>
                  <a:schemeClr val="accent1">
                    <a:lumMod val="75000"/>
                  </a:schemeClr>
                </a:solidFill>
              </a:rPr>
              <a:t>آيات </a:t>
            </a:r>
            <a:r>
              <a:rPr lang="ar-KW" b="1" dirty="0">
                <a:solidFill>
                  <a:schemeClr val="accent1">
                    <a:lumMod val="75000"/>
                  </a:schemeClr>
                </a:solidFill>
              </a:rPr>
              <a:t>للعلوم الإسلامية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3894498" y="480846"/>
            <a:ext cx="3640868" cy="1363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ctr">
              <a:buClr>
                <a:prstClr val="black"/>
              </a:buClr>
              <a:buSzPts val="6000"/>
            </a:pP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المحاضرة (10)</a:t>
            </a:r>
          </a:p>
          <a:p>
            <a:pPr algn="ctr">
              <a:buClr>
                <a:prstClr val="black"/>
              </a:buClr>
              <a:buSzPts val="6000"/>
            </a:pPr>
            <a:r>
              <a:rPr lang="ar-KW" sz="46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ateen" pitchFamily="2" charset="-78"/>
                <a:sym typeface="Calibri"/>
              </a:rPr>
              <a:t>سورة  المزمل</a:t>
            </a:r>
            <a:endParaRPr lang="en-US" sz="4600" b="1" dirty="0" smtClean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4F81BD">
                  <a:lumMod val="50000"/>
                </a:srgbClr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4" name="Google Shape;86;p1"/>
          <p:cNvSpPr txBox="1"/>
          <p:nvPr/>
        </p:nvSpPr>
        <p:spPr>
          <a:xfrm>
            <a:off x="6557641" y="3191163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5" name="Google Shape;86;p1"/>
          <p:cNvSpPr txBox="1"/>
          <p:nvPr/>
        </p:nvSpPr>
        <p:spPr>
          <a:xfrm>
            <a:off x="6527254" y="4154307"/>
            <a:ext cx="5100918" cy="786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6" name="Google Shape;86;p1"/>
          <p:cNvSpPr txBox="1"/>
          <p:nvPr/>
        </p:nvSpPr>
        <p:spPr>
          <a:xfrm>
            <a:off x="6527254" y="5345756"/>
            <a:ext cx="5100918" cy="675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</a:t>
            </a:r>
            <a:r>
              <a:rPr lang="ar-KW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</a:t>
            </a:r>
            <a:r>
              <a:rPr lang="ar-SA" sz="4000" b="1" dirty="0">
                <a:ln w="9525">
                  <a:solidFill>
                    <a:srgbClr val="8064A2">
                      <a:lumMod val="20000"/>
                      <a:lumOff val="8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rgbClr val="8064A2">
                      <a:satMod val="175000"/>
                      <a:alpha val="40000"/>
                    </a:srgbClr>
                  </a:glow>
                </a:effectLst>
                <a:ea typeface="Calibri"/>
                <a:cs typeface="Al-Mujahed Free" pitchFamily="2" charset="-78"/>
              </a:rPr>
              <a:t> </a:t>
            </a: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Al-Mujahed Free" pitchFamily="2" charset="-78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557641" y="2255059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indent="-571500">
              <a:buClr>
                <a:prstClr val="black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ar-KW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</a:endParaRPr>
          </a:p>
          <a:p>
            <a:pPr>
              <a:buClr>
                <a:prstClr val="black"/>
              </a:buClr>
              <a:buSzPts val="6000"/>
            </a:pPr>
            <a:endParaRPr lang="en-US" sz="4000" b="1" dirty="0">
              <a:ln w="9525">
                <a:solidFill>
                  <a:srgbClr val="8064A2">
                    <a:lumMod val="20000"/>
                    <a:lumOff val="8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glow rad="63500">
                  <a:srgbClr val="8064A2">
                    <a:satMod val="175000"/>
                    <a:alpha val="40000"/>
                  </a:srgbClr>
                </a:glow>
              </a:effectLst>
              <a:ea typeface="Calibri"/>
              <a:cs typeface="Calibri" panose="020F050202020403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811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0" name="Google Shape;86;p1"/>
          <p:cNvSpPr txBox="1"/>
          <p:nvPr/>
        </p:nvSpPr>
        <p:spPr>
          <a:xfrm>
            <a:off x="3894498" y="476672"/>
            <a:ext cx="3856892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المزمل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6327400" y="1340768"/>
            <a:ext cx="5010173" cy="5978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مقدمة</a:t>
            </a:r>
            <a:endParaRPr lang="ar-KW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370358" y="1988840"/>
            <a:ext cx="11451261" cy="4464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أخرج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البزار، والطبراني بسند رواه عن جابر قال: «اجتمعت قريش في دار الندوة فقالت: سمّوا هذا الرجل اسما يصد عنه الناس. قالوا: كاهن. قالوا: ليس بكاهن. قالوا: مجنون. قالوا: ليس بمجنون. قالوا: ساحر. قالوا: ليس بساحر. فبلغ ذلك النبي -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-، فتزمل في ثيابه، فتدثر فيها، فأتاه جبريل فقال: ﴿يا أَيُّهَا الْمُزَّمِّلُ﴾ ﴿يا أَيُّهَا الْمُدَّثِّرُ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﴾.</a:t>
            </a:r>
          </a:p>
          <a:p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وروى الطبري عن سعيد بن جبير قال: لما أنزل الله على نبيه -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يا أيها المزمل، مكث النبي -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على هذا الحال عشر سنين يقوم الليل كما أمره الله، وكانت طائفة من أصحابه يقومون معه فأنزل الله بعد عشر سنين إن ربك يعلم أنك تقوم.. إلى: وأقيموا الصلاة اهـ، أي: نزلت الآيات الأخيرة في المدينة. بناء على أن مقام النبي -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ﷺ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- بمكة كان ثلاث عشرة سنة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45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10" name="Google Shape;86;p1"/>
          <p:cNvSpPr txBox="1"/>
          <p:nvPr/>
        </p:nvSpPr>
        <p:spPr>
          <a:xfrm>
            <a:off x="3894498" y="476672"/>
            <a:ext cx="3856892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المزمل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9" name="Google Shape;86;p1"/>
          <p:cNvSpPr txBox="1"/>
          <p:nvPr/>
        </p:nvSpPr>
        <p:spPr>
          <a:xfrm>
            <a:off x="6327400" y="1412776"/>
            <a:ext cx="5010173" cy="741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غريب</a:t>
            </a:r>
            <a:r>
              <a:rPr lang="ar-KW" sz="40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الألفاظ</a:t>
            </a:r>
          </a:p>
        </p:txBody>
      </p:sp>
      <p:sp>
        <p:nvSpPr>
          <p:cNvPr id="11" name="Google Shape;86;p1"/>
          <p:cNvSpPr txBox="1"/>
          <p:nvPr/>
        </p:nvSpPr>
        <p:spPr>
          <a:xfrm>
            <a:off x="1" y="2420888"/>
            <a:ext cx="12190411" cy="3960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﴿الْمُزَّمِّلُ﴾: </a:t>
            </a:r>
            <a:r>
              <a:rPr lang="ar-KW" sz="3600" b="1" dirty="0" err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المتلفف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في ثيابه</a:t>
            </a:r>
            <a:r>
              <a:rPr lang="ar-KW" sz="3600" dirty="0"/>
              <a:t>	</a:t>
            </a:r>
            <a:r>
              <a:rPr lang="ar-KW" sz="3600" dirty="0" smtClean="0"/>
              <a:t>		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قَوْلًا ثَقِيلًا﴾: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ثقيل الفرائض والحدود</a:t>
            </a:r>
          </a:p>
          <a:p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﴿إِنَّ ناشِئَةَ اللَّيْلِ﴾: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ساعاته الناشئة</a:t>
            </a:r>
            <a:r>
              <a:rPr lang="ar-KW" sz="3600" dirty="0"/>
              <a:t>	</a:t>
            </a:r>
            <a:r>
              <a:rPr lang="ar-KW" sz="3600" dirty="0" smtClean="0"/>
              <a:t>	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أَشَدُّ وَطْئاً﴾: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أثقل على المصلّي من ساعات النهار</a:t>
            </a:r>
          </a:p>
          <a:p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سَبْحاً طَوِيلًا﴾: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تصرّفا في حوائجك، وإقبالا وإدبارا	</a:t>
            </a:r>
            <a:r>
              <a:rPr lang="ar-KW" sz="3600" dirty="0" smtClean="0"/>
              <a:t>	</a:t>
            </a:r>
          </a:p>
          <a:p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﴿وَتَبَتَّلْ إِلَيْهِ﴾: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انقطع إليه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 		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الأنكال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القيود</a:t>
            </a:r>
            <a:r>
              <a:rPr lang="ar-KW" sz="3600" dirty="0"/>
              <a:t>	</a:t>
            </a:r>
            <a:r>
              <a:rPr lang="ar-KW" sz="3600" dirty="0" smtClean="0"/>
              <a:t>	</a:t>
            </a:r>
          </a:p>
          <a:p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﴿وَطَعاماً ذا غُصَّةٍ﴾: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تغصّ به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الحلوق 	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﴿كَثِيباً مَهِيلًا﴾: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رملا سائلا. 		</a:t>
            </a:r>
            <a:endParaRPr lang="ar-KW" sz="36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﴿أَخْذاً وَبِيلًا﴾: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شديدا 			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السَّماءُ مُنْفَطِرٌ </a:t>
            </a:r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بِهِ</a:t>
            </a:r>
            <a:r>
              <a:rPr lang="ar-KW" sz="36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﴾: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منشقّ فيه. 	</a:t>
            </a:r>
            <a:endParaRPr lang="ar-KW" sz="3600" b="1" dirty="0" smtClean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KW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﴿لَنْ تُحْصُوهُ﴾: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لن تطيقوه ولن تضبطوه</a:t>
            </a:r>
            <a:r>
              <a:rPr lang="ar-KW" sz="3600" dirty="0"/>
              <a:t>	</a:t>
            </a:r>
            <a:endParaRPr lang="en-US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45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5957" y="185370"/>
            <a:ext cx="996208" cy="7276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907955" y="876368"/>
            <a:ext cx="121422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8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" y="6519446"/>
            <a:ext cx="12190413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 smtClean="0"/>
              <a:t>أكاديمية آيات للعلوم الإسلامية      </a:t>
            </a:r>
            <a:r>
              <a:rPr lang="en-US" sz="1600" dirty="0" smtClean="0"/>
              <a:t>www.ayaatacademy.ca     </a:t>
            </a:r>
            <a:endParaRPr lang="en-US" sz="1600" dirty="0"/>
          </a:p>
        </p:txBody>
      </p:sp>
      <p:sp>
        <p:nvSpPr>
          <p:cNvPr id="9" name="Google Shape;86;p1"/>
          <p:cNvSpPr txBox="1"/>
          <p:nvPr/>
        </p:nvSpPr>
        <p:spPr>
          <a:xfrm>
            <a:off x="3862958" y="332656"/>
            <a:ext cx="2652203" cy="747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ar-KW" sz="4600" b="1" dirty="0" smtClean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/>
                <a:ea typeface="Calibri"/>
                <a:cs typeface="AL-Mateen" pitchFamily="2" charset="-78"/>
                <a:sym typeface="Calibri"/>
              </a:rPr>
              <a:t>سورة   المزمل</a:t>
            </a:r>
            <a:endParaRPr lang="en-US" sz="4600" b="1" dirty="0" smtClean="0">
              <a:ln w="9525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alibri"/>
              <a:ea typeface="Calibri"/>
              <a:cs typeface="AL-Mateen" pitchFamily="2" charset="-78"/>
              <a:sym typeface="Calibri"/>
            </a:endParaRPr>
          </a:p>
        </p:txBody>
      </p:sp>
      <p:sp>
        <p:nvSpPr>
          <p:cNvPr id="10" name="Google Shape;86;p1"/>
          <p:cNvSpPr txBox="1"/>
          <p:nvPr/>
        </p:nvSpPr>
        <p:spPr>
          <a:xfrm>
            <a:off x="6594165" y="1124744"/>
            <a:ext cx="5010172" cy="729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lvl="0" indent="-571500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مقاصد </a:t>
            </a:r>
            <a:r>
              <a:rPr lang="ar-KW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السورة: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1" name="Google Shape;86;p1"/>
          <p:cNvSpPr txBox="1"/>
          <p:nvPr/>
        </p:nvSpPr>
        <p:spPr>
          <a:xfrm>
            <a:off x="190549" y="1916832"/>
            <a:ext cx="11413787" cy="79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algn="just"/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تصديق نزول القرآن وأنه من عند الله، من خلال إيمان الجن به،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وإبطال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مزاعم المشركين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فيهم.</a:t>
            </a:r>
            <a:endParaRPr lang="en-US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12" name="Google Shape;86;p1"/>
          <p:cNvSpPr txBox="1"/>
          <p:nvPr/>
        </p:nvSpPr>
        <p:spPr>
          <a:xfrm>
            <a:off x="6726140" y="3203294"/>
            <a:ext cx="4876839" cy="72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571500" indent="-571500" algn="r" rtl="1"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من</a:t>
            </a:r>
            <a:r>
              <a:rPr lang="ar-KW" sz="4000" b="1" dirty="0">
                <a:ln w="9525">
                  <a:solidFill>
                    <a:schemeClr val="accent4">
                      <a:lumMod val="20000"/>
                      <a:lumOff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alibri" panose="020F0502020204030204" pitchFamily="34" charset="0"/>
                <a:ea typeface="Calibri"/>
                <a:cs typeface="Al-Mujahed Free" pitchFamily="2" charset="-78"/>
              </a:rPr>
              <a:t> </a:t>
            </a:r>
            <a:r>
              <a:rPr lang="ar-KW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raditional Arabic" panose="02020603050405020304" pitchFamily="18" charset="-78"/>
                <a:ea typeface="Calibri"/>
                <a:cs typeface="AF_Najed" pitchFamily="2" charset="-78"/>
              </a:rPr>
              <a:t>فوائد الآيات: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raditional Arabic" panose="02020603050405020304" pitchFamily="18" charset="-78"/>
              <a:ea typeface="Calibri"/>
              <a:cs typeface="AF_Najed" pitchFamily="2" charset="-78"/>
              <a:sym typeface="Calibri"/>
            </a:endParaRPr>
          </a:p>
        </p:txBody>
      </p:sp>
      <p:sp>
        <p:nvSpPr>
          <p:cNvPr id="13" name="Google Shape;86;p1"/>
          <p:cNvSpPr txBox="1"/>
          <p:nvPr/>
        </p:nvSpPr>
        <p:spPr>
          <a:xfrm>
            <a:off x="190550" y="4077072"/>
            <a:ext cx="11020768" cy="2442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أهمية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قيام الليل وتلاوة القرآن وذكر الله والصبر للداعية إلى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الله.</a:t>
            </a:r>
            <a:endParaRPr lang="ar-KW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فراغ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القلب في الليل له أثر في الحفظ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والفهم.</a:t>
            </a:r>
            <a:endParaRPr lang="ar-KW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تحمّل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التكاليف يقتضي تربية 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صارمة.</a:t>
            </a:r>
            <a:endParaRPr lang="ar-KW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الترف </a:t>
            </a:r>
            <a:r>
              <a:rPr lang="ar-KW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والتوسع في التنعم يصدّ عن سبيل الله</a:t>
            </a:r>
            <a:r>
              <a:rPr lang="ar-KW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79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2480</TotalTime>
  <Words>402</Words>
  <Application>Microsoft Office PowerPoint</Application>
  <PresentationFormat>مخصص</PresentationFormat>
  <Paragraphs>61</Paragraphs>
  <Slides>7</Slides>
  <Notes>7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Shikh kamal</dc:creator>
  <cp:lastModifiedBy>Shikh kamal</cp:lastModifiedBy>
  <cp:revision>92</cp:revision>
  <dcterms:created xsi:type="dcterms:W3CDTF">2020-09-26T19:22:49Z</dcterms:created>
  <dcterms:modified xsi:type="dcterms:W3CDTF">2021-05-23T15:43:52Z</dcterms:modified>
</cp:coreProperties>
</file>