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Communication (2)</a:t>
            </a:r>
            <a:br>
              <a:rPr lang="en-US" dirty="0"/>
            </a:br>
            <a:r>
              <a:rPr lang="ar-EG" dirty="0"/>
              <a:t>الاتِّصَالَات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2E46D-712B-43DB-833F-BBC1F3A1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-31758"/>
            <a:ext cx="2743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68E44-A347-4B02-97C5-60C003F14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741084"/>
            <a:ext cx="2483643" cy="165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16260-20EA-4F24-B052-A464CFDF8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09" y="0"/>
            <a:ext cx="3069818" cy="1726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49623-ABC4-4F3A-9B8A-C24703083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57" y="3664363"/>
            <a:ext cx="2339044" cy="25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820AE-7FD2-80C5-72EA-0A9FA46E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3" y="2514472"/>
            <a:ext cx="7154273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31D81-13E0-D8E6-DD46-A19FE8D0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05" y="1523734"/>
            <a:ext cx="708758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4753B-E800-BC42-FE0E-DB260C0B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2562104"/>
            <a:ext cx="710664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69332-EC35-8E64-8CCC-B48DF9C4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26" y="1228418"/>
            <a:ext cx="69637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9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752C9-40DE-3786-8DEF-4538E0AB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1337970"/>
            <a:ext cx="7421011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1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BA9EC-3EE6-957F-B62D-0F28735C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1161733"/>
            <a:ext cx="7497221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2DD39-D5F1-5C46-B96B-E6DCE947E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32" y="1185549"/>
            <a:ext cx="670653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Communication (2) الاتِّصَالَات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37</cp:revision>
  <dcterms:created xsi:type="dcterms:W3CDTF">2020-09-13T16:40:33Z</dcterms:created>
  <dcterms:modified xsi:type="dcterms:W3CDTF">2022-10-29T13:26:19Z</dcterms:modified>
  <cp:category/>
</cp:coreProperties>
</file>