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2"/>
    <p:restoredTop sz="92683"/>
  </p:normalViewPr>
  <p:slideViewPr>
    <p:cSldViewPr snapToGrid="0" snapToObjects="1">
      <p:cViewPr varScale="1">
        <p:scale>
          <a:sx n="67" d="100"/>
          <a:sy n="67" d="100"/>
        </p:scale>
        <p:origin x="832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131 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2021-01-08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5000" dirty="0"/>
              <a:t>Believing in the Fate and Destiny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31/01/2021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definition of Al </a:t>
            </a:r>
            <a:r>
              <a:rPr lang="en-US" dirty="0" err="1"/>
              <a:t>Qada</a:t>
            </a:r>
            <a:r>
              <a:rPr lang="en-US" dirty="0"/>
              <a:t> and Al </a:t>
            </a:r>
            <a:r>
              <a:rPr lang="en-US" dirty="0" err="1"/>
              <a:t>Qadar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Belief in Al </a:t>
            </a:r>
            <a:r>
              <a:rPr lang="en-US" dirty="0" err="1"/>
              <a:t>Qada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Al </a:t>
            </a:r>
            <a:r>
              <a:rPr lang="en-US" dirty="0" err="1"/>
              <a:t>Qadar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31/01/2021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Definition of Al </a:t>
            </a:r>
            <a:r>
              <a:rPr lang="en-US" dirty="0" err="1"/>
              <a:t>Qada</a:t>
            </a:r>
            <a:r>
              <a:rPr lang="en-US" dirty="0"/>
              <a:t> and Al </a:t>
            </a:r>
            <a:r>
              <a:rPr lang="en-US" dirty="0" err="1"/>
              <a:t>Qadar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Scholars have differed in their definition of Al-</a:t>
            </a:r>
            <a:r>
              <a:rPr lang="en-US" dirty="0" err="1"/>
              <a:t>Qada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Al-</a:t>
            </a:r>
            <a:r>
              <a:rPr lang="en-US" dirty="0" err="1"/>
              <a:t>Qadar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Some have defined Al-</a:t>
            </a:r>
            <a:r>
              <a:rPr lang="en-US" dirty="0" err="1"/>
              <a:t>Qada</a:t>
            </a:r>
            <a:r>
              <a:rPr lang="en-US" dirty="0"/>
              <a:t> differently from Al-</a:t>
            </a:r>
            <a:r>
              <a:rPr lang="en-US" dirty="0" err="1"/>
              <a:t>Qadar</a:t>
            </a:r>
            <a:r>
              <a:rPr lang="en-US" dirty="0"/>
              <a:t>. They said: Al-</a:t>
            </a:r>
            <a:r>
              <a:rPr lang="en-US" dirty="0" err="1"/>
              <a:t>Qadar</a:t>
            </a:r>
            <a:r>
              <a:rPr lang="en-US" dirty="0"/>
              <a:t> is Allah’s knowledge of the future condition of His creation, while Al-</a:t>
            </a:r>
            <a:r>
              <a:rPr lang="en-US" dirty="0" err="1"/>
              <a:t>Qada</a:t>
            </a:r>
            <a:r>
              <a:rPr lang="en-US" dirty="0"/>
              <a:t> is Allah’s creation of everything in accordance with His knowledge and will.</a:t>
            </a:r>
          </a:p>
          <a:p>
            <a:pPr algn="just"/>
            <a:r>
              <a:rPr lang="en-US" dirty="0"/>
              <a:t>Those who have defined it as one said: It is the well-planned system established by Allah (SWT) for this existence, the laws, and the rules by which He linked the causes with its effects.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31/01/2021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0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Belief in Al </a:t>
            </a:r>
            <a:r>
              <a:rPr lang="en-US" dirty="0" err="1"/>
              <a:t>Qada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Al </a:t>
            </a:r>
            <a:r>
              <a:rPr lang="en-US" dirty="0" err="1"/>
              <a:t>Qadar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doctrine of Al-</a:t>
            </a:r>
            <a:r>
              <a:rPr lang="en-US" dirty="0" err="1"/>
              <a:t>Qadar</a:t>
            </a:r>
            <a:r>
              <a:rPr lang="en-US" dirty="0"/>
              <a:t> is based primarily on the belief in Allah’s Attributes and beautiful Names: Knowledge, Ability, and Will.</a:t>
            </a:r>
          </a:p>
          <a:p>
            <a:pPr algn="just"/>
            <a:r>
              <a:rPr lang="en-US" dirty="0"/>
              <a:t>Allah says:</a:t>
            </a:r>
          </a:p>
          <a:p>
            <a:pPr lvl="1" algn="just"/>
            <a:r>
              <a:rPr lang="en-US" dirty="0"/>
              <a:t>“</a:t>
            </a:r>
            <a:r>
              <a:rPr lang="en-US" i="1" dirty="0"/>
              <a:t>And He is Knowing of all things</a:t>
            </a:r>
            <a:r>
              <a:rPr lang="en-US" dirty="0"/>
              <a:t>”.</a:t>
            </a:r>
          </a:p>
          <a:p>
            <a:pPr lvl="1" algn="just"/>
            <a:r>
              <a:rPr lang="en-US" dirty="0"/>
              <a:t>“</a:t>
            </a:r>
            <a:r>
              <a:rPr lang="en-US" i="1" dirty="0"/>
              <a:t>And He is over all things competent</a:t>
            </a:r>
            <a:r>
              <a:rPr lang="en-US" dirty="0"/>
              <a:t>”.</a:t>
            </a:r>
          </a:p>
          <a:p>
            <a:pPr lvl="1" algn="just"/>
            <a:r>
              <a:rPr lang="en-US" dirty="0"/>
              <a:t>“</a:t>
            </a:r>
            <a:r>
              <a:rPr lang="en-US" i="1" dirty="0"/>
              <a:t>Effecter of what He intends</a:t>
            </a:r>
            <a:r>
              <a:rPr lang="en-US" dirty="0"/>
              <a:t>”.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31/01/2021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1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Belief in Al </a:t>
            </a:r>
            <a:r>
              <a:rPr lang="en-US" dirty="0" err="1"/>
              <a:t>Qada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Al </a:t>
            </a:r>
            <a:r>
              <a:rPr lang="en-US" dirty="0" err="1"/>
              <a:t>Qadar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Every Muslim should believe in Al-</a:t>
            </a:r>
            <a:r>
              <a:rPr lang="en-US" dirty="0" err="1"/>
              <a:t>Qadar</a:t>
            </a:r>
            <a:r>
              <a:rPr lang="en-US" dirty="0"/>
              <a:t>, good or bad, sweet or bitter.</a:t>
            </a:r>
          </a:p>
          <a:p>
            <a:pPr algn="just"/>
            <a:r>
              <a:rPr lang="en-US" dirty="0"/>
              <a:t>Believing in Al-</a:t>
            </a:r>
            <a:r>
              <a:rPr lang="en-US" dirty="0" err="1"/>
              <a:t>Qadar</a:t>
            </a:r>
            <a:r>
              <a:rPr lang="en-US" dirty="0"/>
              <a:t> is believing in Allah’s Eternal Knowledge, His accomplished Will and His comprehensive Ability.</a:t>
            </a:r>
          </a:p>
          <a:p>
            <a:pPr algn="just"/>
            <a:r>
              <a:rPr lang="en-US" dirty="0"/>
              <a:t>Anything that is evil is only proportional. It is good with regards to Allah’s action and creation, and evil with regards to human </a:t>
            </a:r>
            <a:r>
              <a:rPr lang="en-US"/>
              <a:t>beings.</a:t>
            </a:r>
          </a:p>
          <a:p>
            <a:pPr algn="just"/>
            <a:r>
              <a:rPr lang="en-US"/>
              <a:t>Evil </a:t>
            </a:r>
            <a:r>
              <a:rPr lang="en-US" dirty="0"/>
              <a:t>has two aspects, one of which is good and attributed to the Creator by His Creation and Will because of its perfect Wisdom which He alone knows.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31/01/2021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2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7011</TotalTime>
  <Words>290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Believing in the Fate and Destiny </vt:lpstr>
      <vt:lpstr>Agenda</vt:lpstr>
      <vt:lpstr>The Definition of Al Qada and Al Qadar</vt:lpstr>
      <vt:lpstr>Belief in Al Qada wa Al Qadar</vt:lpstr>
      <vt:lpstr>Belief in Al Qada wa Al Qadar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143</cp:revision>
  <dcterms:created xsi:type="dcterms:W3CDTF">2020-09-13T16:40:33Z</dcterms:created>
  <dcterms:modified xsi:type="dcterms:W3CDTF">2021-01-09T02:27:53Z</dcterms:modified>
</cp:coreProperties>
</file>