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7"/>
    <p:restoredTop sz="94778"/>
  </p:normalViewPr>
  <p:slideViewPr>
    <p:cSldViewPr snapToGrid="0" snapToObjects="1">
      <p:cViewPr varScale="1">
        <p:scale>
          <a:sx n="72" d="100"/>
          <a:sy n="72" d="100"/>
        </p:scale>
        <p:origin x="63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17F8B-DB8A-DC4E-988E-81C7D81C99EA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20C3C-6D29-994C-AADA-104CE5129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58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50F81-ECB8-4B42-BA7E-06CE3946D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79649"/>
            <a:ext cx="9144000" cy="2387600"/>
          </a:xfrm>
        </p:spPr>
        <p:txBody>
          <a:bodyPr anchor="b"/>
          <a:lstStyle>
            <a:lvl1pPr algn="ctr"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D65E05-0B75-294F-8B10-1A6C0FD51B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59324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5A6B99-0490-3748-AFEE-F8153E666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4F147-0FC4-C742-801D-18B7262A641E}" type="datetime1">
              <a:rPr lang="en-CA" smtClean="0"/>
              <a:t>2020-09-20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6114DC-41CB-A642-9007-2EEE6F3AC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FB2F30-F991-3E46-9F45-9EB242E0563F}"/>
              </a:ext>
            </a:extLst>
          </p:cNvPr>
          <p:cNvSpPr/>
          <p:nvPr userDrawn="1"/>
        </p:nvSpPr>
        <p:spPr>
          <a:xfrm>
            <a:off x="0" y="0"/>
            <a:ext cx="2414588" cy="1743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87E672B-A631-7141-A87D-735F3811B1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E15276A-1DF6-5146-B9E4-A70F82CA52F8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284228C-CBC9-294A-8A19-4479F85C2695}"/>
              </a:ext>
            </a:extLst>
          </p:cNvPr>
          <p:cNvSpPr txBox="1"/>
          <p:nvPr userDrawn="1"/>
        </p:nvSpPr>
        <p:spPr>
          <a:xfrm>
            <a:off x="0" y="179140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en-US" sz="1800" b="1" dirty="0"/>
              <a:t>LANG 161E </a:t>
            </a:r>
            <a:r>
              <a:rPr lang="ar-SA" sz="1800" b="1" dirty="0"/>
              <a:t> – مادة اللغة العربية – المحاضرة الثالثة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17369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AE2AE-6837-2442-A1BC-9114D4647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2CBFDC-9D6B-7F4D-8374-024733E7B5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57D277-D175-DB4B-96DC-9C5967C38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D8A66-BA4B-B547-93D7-511957FAFDEB}" type="datetime1">
              <a:rPr lang="en-CA" smtClean="0"/>
              <a:t>2020-09-20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EA58A0-DFEC-8649-B92F-0D9B40E10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22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5E7044-F905-3B46-8ED8-674EA1CB11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9A897D-22B2-5B49-A749-7B4A2038D3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B39CC-45C2-9C42-B9FD-1560CFC01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3E764-3DBC-484A-A93B-3C4E1B8DE87F}" type="datetime1">
              <a:rPr lang="en-CA" smtClean="0"/>
              <a:t>2020-09-20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9713C-CBAF-1743-AE99-4AEC41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2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45FC0-A9B9-4640-B515-4DA13EE3C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4FB1E-5B18-314A-A977-86FD63C00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9E7F04-DD03-814D-9305-C61B59A3F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2020-09-20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9C47B0-93BE-914F-80C1-40B37FB46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8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C9B3F-EC7D-3946-B416-0F352B9C3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241F04-B6C2-0D43-A7A6-B55C53D36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DAF989-14F6-A241-9FCB-0E11C68FD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4D1B1-740E-3C49-A311-54C3556A4E34}" type="datetime1">
              <a:rPr lang="en-CA" smtClean="0"/>
              <a:t>2020-09-20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CAFE2-23A3-164C-870A-6F3B0D01C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6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880CB-33FB-1641-B6E8-60B84234C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F7B3B-64CD-3E46-B485-4383D0721D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7360BB-1721-1243-A3A8-4E4EA25D43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4C016F-5F6F-8542-9F0D-9EAEC616F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AB8A7-B79F-3248-A502-6965C0869732}" type="datetime1">
              <a:rPr lang="en-CA" smtClean="0"/>
              <a:t>2020-09-20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B3060D-9617-164B-B5E8-47A916169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3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CF653-D96B-8C46-AF61-30129124D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E641E5-82E4-FA49-828A-2AB111A74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DE58A4-B422-7A4B-8947-BE3D74206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818CB2-114C-A84B-896B-DE4CFD3DA7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160736-D458-244F-B35D-B512E35A45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1D7E34-3479-E347-AEAA-F0C02C613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AF997-D451-CD4A-BFD7-06CAD8CBF9F1}" type="datetime1">
              <a:rPr lang="en-CA" smtClean="0"/>
              <a:t>2020-09-20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059348-B6CD-CB46-A549-1D98AA7C5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56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590E9-B859-834C-BC13-D849EAE24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A819D0-11DE-5F47-9EEC-29D6C0F7A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84C43-BE7F-6343-9CA1-CC42DB3C2657}" type="datetime1">
              <a:rPr lang="en-CA" smtClean="0"/>
              <a:t>2020-09-20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13DA10-DD14-C846-8679-312362A37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46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8DDE56-378C-DE42-92CC-12F4AC1C3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CBFF9-7807-D640-971F-B9C921639AE7}" type="datetime1">
              <a:rPr lang="en-CA" smtClean="0"/>
              <a:t>2020-09-20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C394FC-8EF0-5D44-9B50-EFCE5480B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174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D2A63-5C6C-AC44-9795-2F13E042B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0FBF5-C6E9-6C4B-B057-ACC6A8CDD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7C874F-99B6-CD4D-B53D-10FB287F60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E4ABB4-4D2D-9D49-957C-7580A649A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0FC2-9F2F-CA45-A32C-45BF441A8B04}" type="datetime1">
              <a:rPr lang="en-CA" smtClean="0"/>
              <a:t>2020-09-20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16012D-9F74-BD40-9998-D5F5EEC87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179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DB166-B8BE-2341-A8FF-FCBA83143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C9ED83-8A95-4345-B818-4D0A62DFC4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A9E75F-2331-F541-92EE-2F0A8F46E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E2E840-97AD-154A-8D0E-22D4700C7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E206D-EB4D-964A-A567-0195B566DE41}" type="datetime1">
              <a:rPr lang="en-CA" smtClean="0"/>
              <a:t>2020-09-20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76EA82-1D92-024E-8482-37F3E1C89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87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856189A4-05F0-E045-AC33-155DCAA6BD15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F4E62B-6930-4B47-8E28-4D0EBE808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111ACB-CCE0-8A40-B222-57747BE8B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78417C-0319-084A-94FE-49E28A3050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859429C-CF35-9249-8D66-6AF2AABB73FB}" type="datetime1">
              <a:rPr lang="en-CA" smtClean="0"/>
              <a:t>2020-09-20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E4D2D-A1A7-9C49-8DE3-152D5B2A00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1817943-45D5-5949-BC48-405C5101A31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61100F1-BC82-2C40-8AD5-ED18BE99D6F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96523" y="132864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C40EE06-4653-1649-9DC3-4134ADAEE20A}"/>
              </a:ext>
            </a:extLst>
          </p:cNvPr>
          <p:cNvSpPr/>
          <p:nvPr userDrawn="1"/>
        </p:nvSpPr>
        <p:spPr>
          <a:xfrm>
            <a:off x="-129001" y="1307684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406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D5548-C89A-1F44-B046-3AC8385071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804324"/>
            <a:ext cx="9144000" cy="1249351"/>
          </a:xfrm>
        </p:spPr>
        <p:txBody>
          <a:bodyPr>
            <a:normAutofit/>
          </a:bodyPr>
          <a:lstStyle/>
          <a:p>
            <a:r>
              <a:rPr lang="ar-SA" dirty="0">
                <a:solidFill>
                  <a:srgbClr val="0070C0"/>
                </a:solidFill>
              </a:rPr>
              <a:t>الدرس الثامن: الجملة الفعلية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BE6263-52BA-8E43-9969-41582C638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02174"/>
            <a:ext cx="9144000" cy="522276"/>
          </a:xfrm>
        </p:spPr>
        <p:txBody>
          <a:bodyPr>
            <a:normAutofit lnSpcReduction="10000"/>
          </a:bodyPr>
          <a:lstStyle/>
          <a:p>
            <a: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ar-SA" sz="3200" b="1" dirty="0">
                <a:solidFill>
                  <a:srgbClr val="FF552D"/>
                </a:solidFill>
              </a:rPr>
              <a:t>د. عبد الله هريدي</a:t>
            </a:r>
            <a:endParaRPr lang="en-US" sz="3200" dirty="0">
              <a:solidFill>
                <a:srgbClr val="FF552D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114235-1DE1-9F49-9245-B11AEED72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065F-1338-AD4E-B903-5D61FB6BDB5C}" type="datetime1">
              <a:rPr lang="en-CA" smtClean="0"/>
              <a:t>2020-09-20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70CC7B-69F3-EA46-AFE9-BC65DF8DE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0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sz="5400" u="sng" dirty="0">
                <a:solidFill>
                  <a:srgbClr val="0070C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النقاط الرئيسة</a:t>
            </a:r>
            <a:endParaRPr lang="en-US" sz="5400" u="sng" dirty="0">
              <a:solidFill>
                <a:srgbClr val="0070C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1930" y="1825625"/>
            <a:ext cx="3445565" cy="3117436"/>
          </a:xfrm>
        </p:spPr>
        <p:txBody>
          <a:bodyPr>
            <a:normAutofit/>
          </a:bodyPr>
          <a:lstStyle/>
          <a:p>
            <a:pPr marL="228600" indent="-228600" algn="r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الأمثلة</a:t>
            </a:r>
          </a:p>
          <a:p>
            <a:pPr marL="228600" indent="-228600" algn="r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الشرح</a:t>
            </a:r>
          </a:p>
          <a:p>
            <a:pPr marL="228600" indent="-228600" algn="r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القواعد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2020-09-20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926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sz="5400" u="sng" dirty="0">
                <a:solidFill>
                  <a:srgbClr val="0070C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الأمثلة:</a:t>
            </a:r>
            <a:endParaRPr lang="en-US" sz="5400" u="sng" dirty="0">
              <a:solidFill>
                <a:srgbClr val="0070C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07896" y="1690687"/>
            <a:ext cx="2845904" cy="2656026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SA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١- لمع البرق.</a:t>
            </a:r>
          </a:p>
          <a:p>
            <a:pPr marL="0" indent="0" algn="r" rtl="1">
              <a:buNone/>
            </a:pPr>
            <a:r>
              <a:rPr lang="ar-SA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٢- عوى الذئب.</a:t>
            </a:r>
          </a:p>
          <a:p>
            <a:pPr marL="0" indent="0" algn="r" rtl="1">
              <a:buNone/>
            </a:pPr>
            <a:r>
              <a:rPr lang="ar-SA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٣- يسقط الثلج.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2020-09-20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3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6410F9-8882-4B48-97C2-62DC8799DB08}"/>
              </a:ext>
            </a:extLst>
          </p:cNvPr>
          <p:cNvSpPr txBox="1"/>
          <p:nvPr/>
        </p:nvSpPr>
        <p:spPr>
          <a:xfrm>
            <a:off x="2299252" y="1690687"/>
            <a:ext cx="3395869" cy="22339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Bef>
                <a:spcPts val="1000"/>
              </a:spcBef>
            </a:pPr>
            <a:r>
              <a:rPr lang="ar-SA" sz="2800" b="1" dirty="0">
                <a:latin typeface="Times New Roman" panose="02020603050405020304" pitchFamily="18" charset="0"/>
                <a:cs typeface="Traditional Arabic" panose="02020603050405020304" pitchFamily="18" charset="-78"/>
              </a:rPr>
              <a:t>٤- يشتد البرد.</a:t>
            </a:r>
          </a:p>
          <a:p>
            <a:pPr algn="r" rtl="1">
              <a:lnSpc>
                <a:spcPct val="150000"/>
              </a:lnSpc>
              <a:spcBef>
                <a:spcPts val="1000"/>
              </a:spcBef>
            </a:pPr>
            <a:r>
              <a:rPr lang="ar-SA" sz="2800" b="1" dirty="0">
                <a:latin typeface="Times New Roman" panose="02020603050405020304" pitchFamily="18" charset="0"/>
                <a:cs typeface="Traditional Arabic" panose="02020603050405020304" pitchFamily="18" charset="-78"/>
              </a:rPr>
              <a:t>٥- اقطف الوردة.</a:t>
            </a:r>
          </a:p>
          <a:p>
            <a:pPr algn="r" rtl="1">
              <a:lnSpc>
                <a:spcPct val="150000"/>
              </a:lnSpc>
              <a:spcBef>
                <a:spcPts val="1000"/>
              </a:spcBef>
            </a:pPr>
            <a:r>
              <a:rPr lang="ar-SA" sz="2800" b="1" dirty="0">
                <a:latin typeface="Times New Roman" panose="02020603050405020304" pitchFamily="18" charset="0"/>
                <a:cs typeface="Traditional Arabic" panose="02020603050405020304" pitchFamily="18" charset="-78"/>
              </a:rPr>
              <a:t>٦- خذ الكتاب.</a:t>
            </a:r>
          </a:p>
        </p:txBody>
      </p:sp>
    </p:spTree>
    <p:extLst>
      <p:ext uri="{BB962C8B-B14F-4D97-AF65-F5344CB8AC3E}">
        <p14:creationId xmlns:p14="http://schemas.microsoft.com/office/powerpoint/2010/main" val="618995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sz="5400" u="sng" dirty="0">
                <a:solidFill>
                  <a:srgbClr val="0070C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الشرح:</a:t>
            </a:r>
            <a:endParaRPr lang="en-US" sz="5400" u="sng" dirty="0">
              <a:solidFill>
                <a:srgbClr val="0070C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852" y="1865381"/>
            <a:ext cx="10730948" cy="3210202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ar-SA" sz="2400" b="1" dirty="0">
                <a:solidFill>
                  <a:srgbClr val="FF552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نعرف مما تقدم أن كل مثال من الأمثلة السابقة يسمى جملة مفيدة: لأنه تركيب يفيد السامع فائدة تامة، وإذا تأملنا هذه الجمل وجدنا كل واحدة منها مركبة من فِعْلٍ وفاعلٍ، ولأن كل جملة من هذه الجمل مبدوءة بفعل، تسمى جملة فعلية.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2020-09-20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701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sz="5400" u="sng" dirty="0">
                <a:solidFill>
                  <a:srgbClr val="0070C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القواعد:</a:t>
            </a:r>
            <a:endParaRPr lang="en-US" sz="5400" u="sng" dirty="0">
              <a:solidFill>
                <a:srgbClr val="0070C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852" y="1865381"/>
            <a:ext cx="10730948" cy="3210202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ar-SA" sz="2400" b="1" dirty="0">
                <a:solidFill>
                  <a:srgbClr val="FF552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كل جملة تتركب من فِعْلٍ وفاعلٍ تسمى جملة فعلية.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2020-09-20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958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111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Arabic Typesetting</vt:lpstr>
      <vt:lpstr>Arial</vt:lpstr>
      <vt:lpstr>Calibri</vt:lpstr>
      <vt:lpstr>Calibri Light</vt:lpstr>
      <vt:lpstr>Times New Roman</vt:lpstr>
      <vt:lpstr>Traditional Arabic</vt:lpstr>
      <vt:lpstr>Office Theme</vt:lpstr>
      <vt:lpstr>الدرس الثامن: الجملة الفعلية</vt:lpstr>
      <vt:lpstr>النقاط الرئيسة</vt:lpstr>
      <vt:lpstr>الأمثلة:</vt:lpstr>
      <vt:lpstr>الشرح:</vt:lpstr>
      <vt:lpstr>القواعد: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Abdullah Ramadan</cp:lastModifiedBy>
  <cp:revision>40</cp:revision>
  <dcterms:created xsi:type="dcterms:W3CDTF">2020-09-13T17:12:40Z</dcterms:created>
  <dcterms:modified xsi:type="dcterms:W3CDTF">2020-09-20T08:28:50Z</dcterms:modified>
</cp:coreProperties>
</file>