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70" r:id="rId4"/>
    <p:sldId id="274" r:id="rId5"/>
    <p:sldId id="259" r:id="rId6"/>
    <p:sldId id="271" r:id="rId7"/>
    <p:sldId id="275" r:id="rId8"/>
    <p:sldId id="272" r:id="rId9"/>
    <p:sldId id="27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44"/>
    <p:restoredTop sz="92683"/>
  </p:normalViewPr>
  <p:slideViewPr>
    <p:cSldViewPr snapToGrid="0" snapToObjects="1">
      <p:cViewPr varScale="1">
        <p:scale>
          <a:sx n="74" d="100"/>
          <a:sy n="74" d="100"/>
        </p:scale>
        <p:origin x="-678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09D70-B50F-0348-91D4-A5D1DE691CCB}" type="datetime1">
              <a:rPr lang="en-CA" smtClean="0"/>
              <a:t>2020-10-29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7080-5C0E-9945-9DFE-64B3BB9DCD9F}" type="datetime1">
              <a:rPr lang="en-CA" smtClean="0"/>
              <a:t>2020-10-29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93FEC-E01D-6145-B83C-1F1DBBA82E62}" type="datetime1">
              <a:rPr lang="en-CA" smtClean="0"/>
              <a:t>2020-10-29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2020-10-29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0B33-5645-6243-A1BF-764EAD99171C}" type="datetime1">
              <a:rPr lang="en-CA" smtClean="0"/>
              <a:t>2020-10-29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F58C-3BFE-5844-BE6A-B3C235B0E679}" type="datetime1">
              <a:rPr lang="en-CA" smtClean="0"/>
              <a:t>2020-10-29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46508-7F59-134E-AAE3-D16872DD9145}" type="datetime1">
              <a:rPr lang="en-CA" smtClean="0"/>
              <a:t>2020-10-29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8C52-795A-AC45-9E13-A1AF72C1B6E8}" type="datetime1">
              <a:rPr lang="en-CA" smtClean="0"/>
              <a:t>2020-10-29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6120-296C-384C-AC58-EC87636FD61B}" type="datetime1">
              <a:rPr lang="en-CA" smtClean="0"/>
              <a:t>2020-10-29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64C69-3445-F947-B1D3-6831C557BABD}" type="datetime1">
              <a:rPr lang="en-CA" smtClean="0"/>
              <a:t>2020-10-29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E639-D598-E143-91BC-79FD22069BA6}" type="datetime1">
              <a:rPr lang="en-CA" smtClean="0"/>
              <a:t>2020-10-29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0A73850-9D85-2A4A-B6B7-456EA1583E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D6E881E-EDFF-9A48-8643-9E8960853ECB}" type="datetime1">
              <a:rPr lang="en-CA" smtClean="0"/>
              <a:t>2020-10-29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188452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CA" sz="4800" dirty="0"/>
              <a:t>Prophet </a:t>
            </a:r>
            <a:r>
              <a:rPr lang="en-CA" sz="4800" dirty="0" smtClean="0"/>
              <a:t>HUD(AS</a:t>
            </a:r>
            <a:r>
              <a:rPr lang="en-CA" sz="4800" dirty="0"/>
              <a:t>) </a:t>
            </a:r>
            <a:r>
              <a:rPr lang="en-US" sz="4800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 err="1"/>
              <a:t>Nemat</a:t>
            </a:r>
            <a:r>
              <a:rPr lang="en-US" dirty="0"/>
              <a:t> </a:t>
            </a:r>
            <a:r>
              <a:rPr lang="en-US" dirty="0" err="1"/>
              <a:t>Awadalla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58D3839-5137-2E43-9E9E-2448574C1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A27A-0449-7248-A94F-950571DA4F0A}" type="datetime1">
              <a:rPr lang="en-CA" smtClean="0"/>
              <a:t>2020-10-29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F55A7A9-5738-CF48-B5C0-8FEFD5979462}"/>
              </a:ext>
            </a:extLst>
          </p:cNvPr>
          <p:cNvSpPr txBox="1"/>
          <p:nvPr/>
        </p:nvSpPr>
        <p:spPr>
          <a:xfrm>
            <a:off x="3893025" y="1782325"/>
            <a:ext cx="5411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chemeClr val="bg1"/>
                </a:solidFill>
              </a:rPr>
              <a:t>SER 151 – History &amp; </a:t>
            </a:r>
            <a:r>
              <a:rPr lang="en-CA" b="1" dirty="0" err="1">
                <a:solidFill>
                  <a:schemeClr val="bg1"/>
                </a:solidFill>
              </a:rPr>
              <a:t>Seerah</a:t>
            </a:r>
            <a:r>
              <a:rPr lang="en-CA" b="1" dirty="0">
                <a:solidFill>
                  <a:schemeClr val="bg1"/>
                </a:solidFill>
              </a:rPr>
              <a:t> Curriculum – Lecture No. </a:t>
            </a:r>
            <a:r>
              <a:rPr lang="en-CA" b="1" dirty="0" smtClean="0">
                <a:solidFill>
                  <a:schemeClr val="bg1"/>
                </a:solidFill>
              </a:rPr>
              <a:t>6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2992C4D-7FE6-5941-9213-2C7C4B1F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HUD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AA75E9C-5D50-634E-989F-110725317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CA" sz="4800" dirty="0" err="1"/>
              <a:t>Hud</a:t>
            </a:r>
            <a:r>
              <a:rPr lang="en-CA" sz="4800" dirty="0"/>
              <a:t> is not mentioned in the Bible. He prophet of ancient Arabia mentioned in the Koran. However, </a:t>
            </a:r>
            <a:r>
              <a:rPr lang="en-CA" sz="4800" dirty="0" err="1"/>
              <a:t>Hud</a:t>
            </a:r>
            <a:r>
              <a:rPr lang="en-CA" sz="4800" dirty="0"/>
              <a:t> has sometimes been identified with </a:t>
            </a:r>
            <a:r>
              <a:rPr lang="en-CA" sz="4800" dirty="0" err="1"/>
              <a:t>Eber</a:t>
            </a:r>
            <a:r>
              <a:rPr lang="en-CA" sz="4800" dirty="0"/>
              <a:t> (or Heber), the great-grandson of Shem, the son of Noah, who is mentioned in the Old Testament.</a:t>
            </a:r>
            <a:endParaRPr lang="en-US" sz="4800" dirty="0"/>
          </a:p>
          <a:p>
            <a:endParaRPr lang="en-US" sz="4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77C44D4-798E-484F-9A77-3CF02132C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2020-10-29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F5D30D7-6CA5-3046-B72C-B297C2F3D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2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C041A5-0E79-FD4B-B3CE-1DDBBF421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HUD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E2FE56-EE69-1D4C-A9CC-A01F4F12B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3600" dirty="0" err="1"/>
              <a:t>Aad</a:t>
            </a:r>
            <a:r>
              <a:rPr lang="en-CA" sz="3600" dirty="0"/>
              <a:t> is believed to have been situated in the desolate hills between Oman and Yemen.</a:t>
            </a:r>
          </a:p>
          <a:p>
            <a:pPr marL="0" indent="0">
              <a:buNone/>
            </a:pPr>
            <a:r>
              <a:rPr lang="en-CA" sz="3600" dirty="0"/>
              <a:t>  The people were known to build lofty towers, and thus the area became known as the land of a thousand pillars.</a:t>
            </a:r>
            <a:endParaRPr lang="en-US" sz="3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765A21-0FE1-C44C-A0AF-1827C5496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2020-10-29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3C0B697-44D0-E540-9860-3DC10E95D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42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890975" cy="6490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1564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AA2460-D03F-0D45-A74C-B4EEBE11D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04575"/>
          </a:xfrm>
        </p:spPr>
        <p:txBody>
          <a:bodyPr>
            <a:normAutofit fontScale="90000"/>
          </a:bodyPr>
          <a:lstStyle/>
          <a:p>
            <a:pPr algn="ctr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41E9E7-B0DF-304B-8E91-A8F50077C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2020-10-29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94A0688-94F5-0E40-85A3-53EE00A8A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4546"/>
            <a:ext cx="9903853" cy="6373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617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AA2460-D03F-0D45-A74C-B4EEBE11D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4126"/>
          </a:xfrm>
        </p:spPr>
        <p:txBody>
          <a:bodyPr/>
          <a:lstStyle/>
          <a:p>
            <a:pPr algn="ctr"/>
            <a:r>
              <a:rPr lang="en-US" dirty="0" smtClean="0"/>
              <a:t>HUD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2FC1FA3-0E63-4D4F-BE42-9964B277E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7285"/>
            <a:ext cx="10515600" cy="4056845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EG" sz="2800" dirty="0">
                <a:cs typeface="+mn-cs"/>
              </a:rPr>
              <a:t>﴿وَإِلَى عَادٍ أَخَاهُمْ هُوداً قَالَ يَا قَوْمِ اعْبُدُواْ اللَّهَ مَا لَكُم مِّنْ إِلَهٍ غَيْرُهُ أَفَلاَ تَتَّقُونَ﴾ </a:t>
            </a:r>
            <a:r>
              <a:rPr lang="en-US" sz="2800" dirty="0">
                <a:cs typeface="+mn-cs"/>
              </a:rPr>
              <a:t>]</a:t>
            </a:r>
            <a:r>
              <a:rPr lang="ar-EG" sz="2800" dirty="0" smtClean="0">
                <a:cs typeface="+mn-cs"/>
              </a:rPr>
              <a:t>الأعراف/65]</a:t>
            </a:r>
          </a:p>
          <a:p>
            <a:pPr marL="0" indent="0">
              <a:buNone/>
            </a:pPr>
            <a:endParaRPr lang="ar-EG" sz="2800" b="1" dirty="0">
              <a:cs typeface="+mn-cs"/>
            </a:endParaRPr>
          </a:p>
          <a:p>
            <a:pPr marL="0" indent="0">
              <a:buNone/>
            </a:pPr>
            <a:r>
              <a:rPr lang="en-US" sz="2800" dirty="0">
                <a:cs typeface="+mn-cs"/>
              </a:rPr>
              <a:t>To the 'Ad People (We sent) </a:t>
            </a:r>
            <a:r>
              <a:rPr lang="en-US" sz="2800" dirty="0" err="1">
                <a:cs typeface="+mn-cs"/>
              </a:rPr>
              <a:t>Hud</a:t>
            </a:r>
            <a:r>
              <a:rPr lang="en-US" sz="2800" dirty="0">
                <a:cs typeface="+mn-cs"/>
              </a:rPr>
              <a:t>, </a:t>
            </a:r>
            <a:r>
              <a:rPr lang="en-US" sz="2800" dirty="0" smtClean="0">
                <a:cs typeface="+mn-cs"/>
              </a:rPr>
              <a:t>He </a:t>
            </a:r>
            <a:r>
              <a:rPr lang="en-US" sz="2800" dirty="0">
                <a:cs typeface="+mn-cs"/>
              </a:rPr>
              <a:t>said: "O my people! worship Allah! </a:t>
            </a:r>
            <a:r>
              <a:rPr lang="en-US" sz="2800" dirty="0" smtClean="0">
                <a:cs typeface="+mn-cs"/>
              </a:rPr>
              <a:t>you </a:t>
            </a:r>
            <a:r>
              <a:rPr lang="en-US" sz="2800" dirty="0">
                <a:cs typeface="+mn-cs"/>
              </a:rPr>
              <a:t>have no other god but Him. </a:t>
            </a:r>
            <a:r>
              <a:rPr lang="en-US" sz="2800" dirty="0" smtClean="0">
                <a:cs typeface="+mn-cs"/>
              </a:rPr>
              <a:t>Will you not fear him ? ( </a:t>
            </a:r>
            <a:r>
              <a:rPr lang="en-US" sz="2800" dirty="0" err="1">
                <a:cs typeface="+mn-cs"/>
              </a:rPr>
              <a:t>A</a:t>
            </a:r>
            <a:r>
              <a:rPr lang="en-US" sz="2800" dirty="0" err="1" smtClean="0">
                <a:cs typeface="+mn-cs"/>
              </a:rPr>
              <a:t>araf</a:t>
            </a:r>
            <a:r>
              <a:rPr lang="en-US" sz="2800" dirty="0" smtClean="0">
                <a:cs typeface="+mn-cs"/>
              </a:rPr>
              <a:t> 65)</a:t>
            </a:r>
            <a:endParaRPr lang="en-CA" sz="2800" dirty="0">
              <a:cs typeface="+mn-c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41E9E7-B0DF-304B-8E91-A8F50077C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2020-10-29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94A0688-94F5-0E40-85A3-53EE00A8A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0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AA2460-D03F-0D45-A74C-B4EEBE11D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4126"/>
          </a:xfrm>
        </p:spPr>
        <p:txBody>
          <a:bodyPr/>
          <a:lstStyle/>
          <a:p>
            <a:pPr algn="ctr"/>
            <a:r>
              <a:rPr lang="en-US" dirty="0" smtClean="0"/>
              <a:t>HUD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2FC1FA3-0E63-4D4F-BE42-9964B277E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7285"/>
            <a:ext cx="10515600" cy="40568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2400" dirty="0" smtClean="0"/>
              <a:t>“</a:t>
            </a:r>
            <a:r>
              <a:rPr lang="en-CA" sz="2400" dirty="0"/>
              <a:t>There is nothing but our life of this world!  We die and we live!  We are not going to be resurrected!  He is only a man who has invented a lie but we are not going to believe in him.” (Almomenoun:33-34)</a:t>
            </a:r>
            <a:endParaRPr lang="en-US" sz="2400" dirty="0"/>
          </a:p>
          <a:p>
            <a:pPr marL="0" indent="0" algn="r" rtl="1">
              <a:buNone/>
            </a:pPr>
            <a:r>
              <a:rPr lang="ar-SA" sz="2400" b="1" dirty="0"/>
              <a:t>وَقَالَ الْمَلَأُ مِن قَوْمِهِ الَّذِينَ كَفَرُوا وَكَذَّبُوا بِلِقَاء الآخِرَةِ وَأَتْرَفْنَاهُمْ فِي الْحَيَاةِ الدُّنْيَا مَا هَذَا إِلاَّ بَشَرٌ مِّثْلُكُمْ يَأْكُلُ مِمَّا تَأْكُلُونَ مِنْهُ وَيَشْرَبُ مِمَّا </a:t>
            </a:r>
            <a:r>
              <a:rPr lang="ar-SA" sz="2400" b="1" dirty="0" smtClean="0"/>
              <a:t>تَشْرَبُونَ</a:t>
            </a:r>
            <a:r>
              <a:rPr lang="en-US" sz="2400" b="1" dirty="0" smtClean="0"/>
              <a:t>    </a:t>
            </a:r>
            <a:r>
              <a:rPr lang="ar-SA" sz="2400" b="1" dirty="0" smtClean="0"/>
              <a:t>وَلَئِنْ </a:t>
            </a:r>
            <a:r>
              <a:rPr lang="ar-SA" sz="2400" b="1" dirty="0"/>
              <a:t>أَطَعْتُم بَشَرًا مِثْلَكُمْ إِنَّكُمْ إِذًا لَّخَاسِرُونَ</a:t>
            </a:r>
            <a:endParaRPr lang="en-US" sz="2400" b="1" dirty="0"/>
          </a:p>
          <a:p>
            <a:pPr marL="0" indent="0">
              <a:buNone/>
            </a:pPr>
            <a:r>
              <a:rPr lang="ar-SA" sz="2400" b="1" dirty="0"/>
              <a:t>( المؤمنون 33-34)</a:t>
            </a:r>
            <a:endParaRPr lang="en-US" sz="2400" b="1" dirty="0"/>
          </a:p>
          <a:p>
            <a:pPr marL="0" indent="0">
              <a:lnSpc>
                <a:spcPct val="170000"/>
              </a:lnSpc>
              <a:buClr>
                <a:schemeClr val="dk1"/>
              </a:buClr>
              <a:buSzPct val="100000"/>
              <a:buNone/>
            </a:pPr>
            <a:endParaRPr lang="en-CA" sz="2400" dirty="0">
              <a:cs typeface="+mj-c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41E9E7-B0DF-304B-8E91-A8F50077C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2020-10-29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94A0688-94F5-0E40-85A3-53EE00A8A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AA2460-D03F-0D45-A74C-B4EEBE11D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412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HUD 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2FC1FA3-0E63-4D4F-BE42-9964B277E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5617"/>
            <a:ext cx="10515600" cy="479094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EG" sz="2000" dirty="0"/>
              <a:t>قَالُوا يَا هُودُ مَا جِئْتَنَا بِبَيِّنَةٍ وَمَا نَحْنُ بِتَارِكِي آلِهَتِنَا عَنْ قَوْلِكَ وَمَا نَحْنُ لَكَ </a:t>
            </a:r>
            <a:r>
              <a:rPr lang="ar-EG" sz="2000" dirty="0" smtClean="0"/>
              <a:t>بِمُؤْمِنِين</a:t>
            </a:r>
            <a:r>
              <a:rPr lang="en-US" sz="2000" dirty="0" smtClean="0"/>
              <a:t>  </a:t>
            </a:r>
            <a:r>
              <a:rPr lang="ar-EG" sz="2000" dirty="0" smtClean="0"/>
              <a:t>إنْ </a:t>
            </a:r>
            <a:r>
              <a:rPr lang="ar-EG" sz="2000" dirty="0"/>
              <a:t>نَقُولُ إِلَّا اعْتَرَاكَ بَعْضُ آلِهَتِنَا بِسُوءٍ ۗ قَالَ إِنِّي أُشْهِدُ اللَّهَ وَاشْهَدُوا أَنِّي بَرِيءٌ مِمَّا </a:t>
            </a:r>
            <a:r>
              <a:rPr lang="ar-EG" sz="2000" dirty="0" smtClean="0"/>
              <a:t>تُشْرِكُونَ ( سورة هةد 53-54)</a:t>
            </a:r>
            <a:endParaRPr lang="ar-EG" sz="2000" dirty="0"/>
          </a:p>
          <a:p>
            <a:pPr marL="0" indent="0">
              <a:buNone/>
            </a:pPr>
            <a:r>
              <a:rPr lang="en-US" sz="2000" dirty="0" smtClean="0"/>
              <a:t>They </a:t>
            </a:r>
            <a:r>
              <a:rPr lang="en-US" sz="2000" dirty="0"/>
              <a:t>said: "O </a:t>
            </a:r>
            <a:r>
              <a:rPr lang="en-US" sz="2000" dirty="0" err="1"/>
              <a:t>Hud</a:t>
            </a:r>
            <a:r>
              <a:rPr lang="en-US" sz="2000" dirty="0"/>
              <a:t>! No Clear </a:t>
            </a:r>
            <a:r>
              <a:rPr lang="en-US" sz="2000" dirty="0" smtClean="0"/>
              <a:t>Sign </a:t>
            </a:r>
            <a:r>
              <a:rPr lang="en-US" sz="2000" dirty="0"/>
              <a:t>that </a:t>
            </a:r>
            <a:r>
              <a:rPr lang="en-US" sz="2000" dirty="0" smtClean="0"/>
              <a:t>you </a:t>
            </a:r>
            <a:r>
              <a:rPr lang="en-US" sz="2000" dirty="0"/>
              <a:t>brought us, and we are not the ones to desert our gods on </a:t>
            </a:r>
            <a:r>
              <a:rPr lang="en-US" sz="2000" dirty="0" smtClean="0"/>
              <a:t>your </a:t>
            </a:r>
            <a:r>
              <a:rPr lang="en-US" sz="2000" dirty="0"/>
              <a:t>word! Nor shall we believe in </a:t>
            </a:r>
            <a:r>
              <a:rPr lang="en-US" sz="2000" dirty="0" smtClean="0"/>
              <a:t>you.</a:t>
            </a:r>
            <a:r>
              <a:rPr lang="ar-EG" sz="2000" dirty="0" smtClean="0"/>
              <a:t>"</a:t>
            </a:r>
            <a:r>
              <a:rPr lang="en-US" sz="2000" dirty="0"/>
              <a:t>We say nothing but that </a:t>
            </a:r>
            <a:r>
              <a:rPr lang="en-US" sz="2000" dirty="0" smtClean="0"/>
              <a:t>some </a:t>
            </a:r>
            <a:r>
              <a:rPr lang="en-US" sz="2000" dirty="0"/>
              <a:t>of our gods may have seized </a:t>
            </a:r>
            <a:r>
              <a:rPr lang="en-US" sz="2000" dirty="0" smtClean="0"/>
              <a:t>you </a:t>
            </a:r>
            <a:r>
              <a:rPr lang="en-US" sz="2000" dirty="0"/>
              <a:t>with imbecility." He said: "I call Allah to witness, and do </a:t>
            </a:r>
            <a:r>
              <a:rPr lang="en-US" sz="2000" dirty="0" smtClean="0"/>
              <a:t>you </a:t>
            </a:r>
            <a:r>
              <a:rPr lang="en-US" sz="2000" dirty="0"/>
              <a:t>bear witness, that I am free from the sin </a:t>
            </a:r>
            <a:r>
              <a:rPr lang="en-US" sz="2000" dirty="0" smtClean="0"/>
              <a:t>you assign to </a:t>
            </a:r>
            <a:r>
              <a:rPr lang="en-US" sz="2000" dirty="0"/>
              <a:t>Him, </a:t>
            </a:r>
            <a:r>
              <a:rPr lang="en-US" sz="2000" dirty="0" smtClean="0"/>
              <a:t>(HUD 53-54)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 algn="ctr">
              <a:lnSpc>
                <a:spcPct val="170000"/>
              </a:lnSpc>
              <a:buClr>
                <a:schemeClr val="dk1"/>
              </a:buClr>
              <a:buSzPct val="100000"/>
              <a:buNone/>
            </a:pPr>
            <a:endParaRPr lang="en-CA" sz="2000" dirty="0">
              <a:latin typeface="Bookman Old Style" pitchFamily="18" charset="0"/>
              <a:cs typeface="+mj-c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41E9E7-B0DF-304B-8E91-A8F50077C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z="2000" smtClean="0"/>
              <a:t>2020-10-31</a:t>
            </a:fld>
            <a:endParaRPr lang="en-US" sz="200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94A0688-94F5-0E40-85A3-53EE00A8A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z="2000" smtClean="0"/>
              <a:t>8</a:t>
            </a:fld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0998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242183" cy="1325563"/>
          </a:xfrm>
        </p:spPr>
        <p:txBody>
          <a:bodyPr/>
          <a:lstStyle/>
          <a:p>
            <a:pPr algn="ctr"/>
            <a:r>
              <a:rPr lang="en-US" dirty="0" smtClean="0"/>
              <a:t>HUD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242183" cy="435133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EG" dirty="0"/>
              <a:t>وَأَمَّا عَادٌ فَأُهْلِكُوا بِرِيحٍ صَرْصَرٍ </a:t>
            </a:r>
            <a:r>
              <a:rPr lang="ar-EG" dirty="0" smtClean="0"/>
              <a:t>عَاتِيَةٍ  </a:t>
            </a:r>
            <a:r>
              <a:rPr lang="ar-EG" dirty="0"/>
              <a:t>سَخَّرَهَا عَلَيْهِمْ سَبْعَ لَيَالٍ وَثَمَانِيَةَ أَيَّامٍ حُسُومًا فَتَرَى الْقَوْمَ فِيهَا صَرْعَىٰ كَأَنَّهُمْ أَعْجَازُ نَخْلٍ </a:t>
            </a:r>
            <a:r>
              <a:rPr lang="ar-EG" dirty="0" smtClean="0"/>
              <a:t>خَاوِيَةٍ   ( الحاقة  7-8)</a:t>
            </a:r>
            <a:endParaRPr lang="ar-EG" dirty="0"/>
          </a:p>
          <a:p>
            <a:pPr marL="0" indent="0">
              <a:buNone/>
            </a:pPr>
            <a:r>
              <a:rPr lang="en-US" dirty="0" smtClean="0"/>
              <a:t>And </a:t>
            </a:r>
            <a:r>
              <a:rPr lang="en-US" dirty="0"/>
              <a:t>'Ad, they were destroyed by a furious Wind, exceedingly violent; </a:t>
            </a:r>
          </a:p>
          <a:p>
            <a:pPr marL="0" indent="0">
              <a:buNone/>
            </a:pPr>
            <a:r>
              <a:rPr lang="en-US" dirty="0" smtClean="0"/>
              <a:t>He </a:t>
            </a:r>
            <a:r>
              <a:rPr lang="en-US" dirty="0"/>
              <a:t>made it rage against them seven nights and eight days in succession: so that </a:t>
            </a:r>
            <a:r>
              <a:rPr lang="en-US" dirty="0" smtClean="0"/>
              <a:t>you could </a:t>
            </a:r>
            <a:r>
              <a:rPr lang="en-US" dirty="0"/>
              <a:t>see the </a:t>
            </a:r>
            <a:r>
              <a:rPr lang="en-US" dirty="0" smtClean="0"/>
              <a:t>people </a:t>
            </a:r>
            <a:r>
              <a:rPr lang="en-US" dirty="0"/>
              <a:t>lying prostrate in its </a:t>
            </a:r>
            <a:r>
              <a:rPr lang="en-US" dirty="0" smtClean="0"/>
              <a:t>path, </a:t>
            </a:r>
            <a:r>
              <a:rPr lang="en-US" dirty="0"/>
              <a:t>as they had been roots of hollow palm-trees tumbled </a:t>
            </a:r>
            <a:r>
              <a:rPr lang="en-US" dirty="0" smtClean="0"/>
              <a:t>down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Haqa</a:t>
            </a:r>
            <a:r>
              <a:rPr lang="en-US" dirty="0" smtClean="0"/>
              <a:t> 7-8)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199" y="6527806"/>
            <a:ext cx="2932743" cy="365125"/>
          </a:xfrm>
        </p:spPr>
        <p:txBody>
          <a:bodyPr/>
          <a:lstStyle/>
          <a:p>
            <a:fld id="{2D9057BC-CE48-CD4C-AF3D-B9C2E384CD7B}" type="datetime1">
              <a:rPr lang="en-CA" smtClean="0"/>
              <a:t>2020-10-31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599" y="6527806"/>
            <a:ext cx="2932743" cy="365125"/>
          </a:xfrm>
        </p:spPr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11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3561</TotalTime>
  <Words>272</Words>
  <Application>Microsoft Office PowerPoint</Application>
  <PresentationFormat>Custom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Prophet HUD(AS)  </vt:lpstr>
      <vt:lpstr>HUD</vt:lpstr>
      <vt:lpstr>HUD</vt:lpstr>
      <vt:lpstr>PowerPoint Presentation</vt:lpstr>
      <vt:lpstr>PowerPoint Presentation</vt:lpstr>
      <vt:lpstr>HUD</vt:lpstr>
      <vt:lpstr>HUD</vt:lpstr>
      <vt:lpstr>HUD </vt:lpstr>
      <vt:lpstr>HUD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Dr.Nemaa</cp:lastModifiedBy>
  <cp:revision>56</cp:revision>
  <cp:lastPrinted>2020-09-26T11:48:21Z</cp:lastPrinted>
  <dcterms:created xsi:type="dcterms:W3CDTF">2020-09-13T16:40:33Z</dcterms:created>
  <dcterms:modified xsi:type="dcterms:W3CDTF">2020-10-31T06:34:44Z</dcterms:modified>
</cp:coreProperties>
</file>