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70" r:id="rId4"/>
    <p:sldId id="277" r:id="rId5"/>
    <p:sldId id="274" r:id="rId6"/>
    <p:sldId id="259" r:id="rId7"/>
    <p:sldId id="271" r:id="rId8"/>
    <p:sldId id="275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44"/>
    <p:restoredTop sz="92683"/>
  </p:normalViewPr>
  <p:slideViewPr>
    <p:cSldViewPr snapToGrid="0" snapToObjects="1">
      <p:cViewPr varScale="1">
        <p:scale>
          <a:sx n="74" d="100"/>
          <a:sy n="74" d="100"/>
        </p:scale>
        <p:origin x="-67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09D70-B50F-0348-91D4-A5D1DE691CCB}" type="datetime1">
              <a:rPr lang="en-CA" smtClean="0"/>
              <a:t>2020-11-07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7080-5C0E-9945-9DFE-64B3BB9DCD9F}" type="datetime1">
              <a:rPr lang="en-CA" smtClean="0"/>
              <a:t>2020-11-07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93FEC-E01D-6145-B83C-1F1DBBA82E62}" type="datetime1">
              <a:rPr lang="en-CA" smtClean="0"/>
              <a:t>2020-11-07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2020-11-07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0B33-5645-6243-A1BF-764EAD99171C}" type="datetime1">
              <a:rPr lang="en-CA" smtClean="0"/>
              <a:t>2020-11-07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F58C-3BFE-5844-BE6A-B3C235B0E679}" type="datetime1">
              <a:rPr lang="en-CA" smtClean="0"/>
              <a:t>2020-11-07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46508-7F59-134E-AAE3-D16872DD9145}" type="datetime1">
              <a:rPr lang="en-CA" smtClean="0"/>
              <a:t>2020-11-07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8C52-795A-AC45-9E13-A1AF72C1B6E8}" type="datetime1">
              <a:rPr lang="en-CA" smtClean="0"/>
              <a:t>2020-11-07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6120-296C-384C-AC58-EC87636FD61B}" type="datetime1">
              <a:rPr lang="en-CA" smtClean="0"/>
              <a:t>2020-11-07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64C69-3445-F947-B1D3-6831C557BABD}" type="datetime1">
              <a:rPr lang="en-CA" smtClean="0"/>
              <a:t>2020-11-07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E639-D598-E143-91BC-79FD22069BA6}" type="datetime1">
              <a:rPr lang="en-CA" smtClean="0"/>
              <a:t>2020-11-07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0A73850-9D85-2A4A-B6B7-456EA1583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D6E881E-EDFF-9A48-8643-9E8960853ECB}" type="datetime1">
              <a:rPr lang="en-CA" smtClean="0"/>
              <a:t>2020-11-07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188452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CA" sz="4800" dirty="0"/>
              <a:t>Prophet </a:t>
            </a:r>
            <a:r>
              <a:rPr lang="en-CA" sz="4800" dirty="0" smtClean="0"/>
              <a:t>SALIH(AS</a:t>
            </a:r>
            <a:r>
              <a:rPr lang="en-CA" sz="4800" dirty="0"/>
              <a:t>) </a:t>
            </a:r>
            <a:r>
              <a:rPr lang="en-US" sz="4800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 err="1"/>
              <a:t>Nemat</a:t>
            </a:r>
            <a:r>
              <a:rPr lang="en-US" dirty="0"/>
              <a:t> </a:t>
            </a:r>
            <a:r>
              <a:rPr lang="en-US" dirty="0" err="1"/>
              <a:t>Awadalla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58D3839-5137-2E43-9E9E-2448574C1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A27A-0449-7248-A94F-950571DA4F0A}" type="datetime1">
              <a:rPr lang="en-CA" smtClean="0"/>
              <a:t>2020-11-07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F55A7A9-5738-CF48-B5C0-8FEFD5979462}"/>
              </a:ext>
            </a:extLst>
          </p:cNvPr>
          <p:cNvSpPr txBox="1"/>
          <p:nvPr/>
        </p:nvSpPr>
        <p:spPr>
          <a:xfrm>
            <a:off x="3893025" y="1782325"/>
            <a:ext cx="5411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chemeClr val="bg1"/>
                </a:solidFill>
              </a:rPr>
              <a:t>SER 151 – History &amp; </a:t>
            </a:r>
            <a:r>
              <a:rPr lang="en-CA" b="1" dirty="0" err="1">
                <a:solidFill>
                  <a:schemeClr val="bg1"/>
                </a:solidFill>
              </a:rPr>
              <a:t>Seerah</a:t>
            </a:r>
            <a:r>
              <a:rPr lang="en-CA" b="1" dirty="0">
                <a:solidFill>
                  <a:schemeClr val="bg1"/>
                </a:solidFill>
              </a:rPr>
              <a:t> Curriculum – Lecture No. </a:t>
            </a:r>
            <a:r>
              <a:rPr lang="en-CA" b="1" dirty="0" smtClean="0">
                <a:solidFill>
                  <a:schemeClr val="bg1"/>
                </a:solidFill>
              </a:rPr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992C4D-7FE6-5941-9213-2C7C4B1F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SALIH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A75E9C-5D50-634E-989F-110725317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CA" sz="4800" dirty="0"/>
              <a:t>After the destruction of the Ad, the tribe of </a:t>
            </a:r>
            <a:r>
              <a:rPr lang="en-CA" sz="4800" dirty="0" err="1"/>
              <a:t>Thamud</a:t>
            </a:r>
            <a:r>
              <a:rPr lang="en-CA" sz="4800" dirty="0"/>
              <a:t> succeeded them in power and glory. They also fell to idol-worshipping. As their material wealth increased</a:t>
            </a:r>
            <a:endParaRPr lang="en-US" sz="4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77C44D4-798E-484F-9A77-3CF02132C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2020-11-07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F5D30D7-6CA5-3046-B72C-B297C2F3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2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C041A5-0E79-FD4B-B3CE-1DDBBF421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SALIH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E2FE56-EE69-1D4C-A9CC-A01F4F12B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3600" dirty="0" err="1"/>
              <a:t>Salih</a:t>
            </a:r>
            <a:r>
              <a:rPr lang="en-CA" sz="3600" dirty="0"/>
              <a:t> was known for his wisdom, purity and goodness and had been greatly respected by his people before Allah's revelation came to him. </a:t>
            </a:r>
            <a:endParaRPr lang="en-US" sz="3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765A21-0FE1-C44C-A0AF-1827C5496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2020-11-07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3C0B697-44D0-E540-9860-3DC10E95D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Salih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ar-EG" dirty="0"/>
              <a:t>وَإِلَىٰ ثَمُودَ أَخَاهُمْ صَالِحًا ۚ قَالَ يَا قَوْمِ اعْبُدُوا اللَّهَ مَا لَكُمْ مِنْ إِلَٰهٍ غَيْرُهُ ۖ هُوَ أَنْشَأَكُمْ مِنَ الْأَرْضِ وَاسْتَعْمَرَكُمْ فِيهَا فَاسْتَغْفِرُوهُ ثُمَّ تُوبُوا إِلَيْهِ ۚ إِنَّ رَبِّي قَرِيبٌ </a:t>
            </a:r>
            <a:r>
              <a:rPr lang="ar-EG" dirty="0" smtClean="0"/>
              <a:t>مُجِيبٌ</a:t>
            </a:r>
            <a:r>
              <a:rPr lang="en-US" dirty="0" smtClean="0"/>
              <a:t> </a:t>
            </a:r>
            <a:r>
              <a:rPr lang="ar-EG" dirty="0" smtClean="0"/>
              <a:t> </a:t>
            </a:r>
            <a:r>
              <a:rPr lang="en-US" dirty="0"/>
              <a:t>.</a:t>
            </a:r>
            <a:r>
              <a:rPr lang="ar-EG" dirty="0" smtClean="0"/>
              <a:t>قَالُوا </a:t>
            </a:r>
            <a:r>
              <a:rPr lang="ar-EG" dirty="0"/>
              <a:t>يَا صَالِحُ قَدْ كُنْتَ فِينَا مَرْجُوًّا قَبْلَ هَٰذَا ۖ أَتَنْهَانَا أَنْ نَعْبُدَ مَا يَعْبُدُ آبَاؤُنَا وَإِنَّنَا لَفِي شَكٍّ مِمَّا تَدْعُونَا إِلَيْهِ </a:t>
            </a:r>
            <a:r>
              <a:rPr lang="ar-EG" dirty="0" smtClean="0"/>
              <a:t>مُرِيبٍ ( هود 61- 62)</a:t>
            </a:r>
          </a:p>
          <a:p>
            <a:pPr marL="0" indent="0" rtl="1">
              <a:buNone/>
            </a:pPr>
            <a:r>
              <a:rPr lang="en-US" dirty="0"/>
              <a:t>To the </a:t>
            </a:r>
            <a:r>
              <a:rPr lang="en-US" dirty="0" err="1"/>
              <a:t>Thamud</a:t>
            </a:r>
            <a:r>
              <a:rPr lang="en-US" dirty="0"/>
              <a:t> </a:t>
            </a:r>
            <a:r>
              <a:rPr lang="en-US" dirty="0" smtClean="0"/>
              <a:t>People, </a:t>
            </a:r>
            <a:r>
              <a:rPr lang="en-US" dirty="0" err="1" smtClean="0"/>
              <a:t>Salih</a:t>
            </a:r>
            <a:r>
              <a:rPr lang="en-US" dirty="0"/>
              <a:t>, one of their own brethren. He said: "O my people! Worship Allah: </a:t>
            </a:r>
            <a:r>
              <a:rPr lang="en-US" dirty="0" smtClean="0"/>
              <a:t>you </a:t>
            </a:r>
            <a:r>
              <a:rPr lang="en-US" dirty="0"/>
              <a:t>have no other god but Him. It is He Who </a:t>
            </a:r>
            <a:r>
              <a:rPr lang="en-US" dirty="0" smtClean="0"/>
              <a:t>has </a:t>
            </a:r>
            <a:r>
              <a:rPr lang="en-US" dirty="0"/>
              <a:t>produced you from the earth and settled you </a:t>
            </a:r>
            <a:r>
              <a:rPr lang="en-US" dirty="0" smtClean="0"/>
              <a:t>there: </a:t>
            </a:r>
            <a:r>
              <a:rPr lang="en-US" dirty="0"/>
              <a:t>then ask forgiveness of </a:t>
            </a:r>
            <a:r>
              <a:rPr lang="en-US" dirty="0" smtClean="0"/>
              <a:t>.</a:t>
            </a:r>
            <a:r>
              <a:rPr lang="en-US" dirty="0"/>
              <a:t> They said: "O </a:t>
            </a:r>
            <a:r>
              <a:rPr lang="en-US" dirty="0" err="1"/>
              <a:t>Salih</a:t>
            </a:r>
            <a:r>
              <a:rPr lang="en-US" dirty="0"/>
              <a:t>! </a:t>
            </a:r>
            <a:r>
              <a:rPr lang="en-US" dirty="0" smtClean="0"/>
              <a:t>You have </a:t>
            </a:r>
            <a:r>
              <a:rPr lang="en-US" dirty="0"/>
              <a:t>been of us! a </a:t>
            </a:r>
            <a:r>
              <a:rPr lang="en-US" dirty="0" smtClean="0"/>
              <a:t>center </a:t>
            </a:r>
            <a:r>
              <a:rPr lang="en-US" dirty="0"/>
              <a:t>of our </a:t>
            </a:r>
            <a:r>
              <a:rPr lang="en-US" dirty="0" smtClean="0"/>
              <a:t>hopes! Do you forbid </a:t>
            </a:r>
            <a:r>
              <a:rPr lang="en-US" dirty="0"/>
              <a:t>us the worship of what our fathers worshipped? But we are really in suspicious </a:t>
            </a:r>
            <a:r>
              <a:rPr lang="en-US" dirty="0" smtClean="0"/>
              <a:t>doubt </a:t>
            </a:r>
            <a:r>
              <a:rPr lang="en-US" dirty="0"/>
              <a:t>as to that to which </a:t>
            </a:r>
            <a:r>
              <a:rPr lang="en-US" dirty="0" smtClean="0"/>
              <a:t>you invite </a:t>
            </a:r>
            <a:r>
              <a:rPr lang="en-US" dirty="0"/>
              <a:t>us</a:t>
            </a:r>
            <a:r>
              <a:rPr lang="en-US" dirty="0" smtClean="0"/>
              <a:t>. </a:t>
            </a:r>
            <a:r>
              <a:rPr lang="en-US" smtClean="0"/>
              <a:t>( HUD:61-62)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2020-11-07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93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3600" dirty="0"/>
              <a:t>Fearing that his followers would increase, they tried to put him off by assigning him an important task; to prove that he was a messenger of Allah by performing a miracle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81564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AA2460-D03F-0D45-A74C-B4EEBE11D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0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SALIH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41E9E7-B0DF-304B-8E91-A8F50077C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2020-11-07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94A0688-94F5-0E40-85A3-53EE00A8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4000" dirty="0"/>
              <a:t>Let a unique she camel issue from the mountains. Allah granted </a:t>
            </a:r>
            <a:r>
              <a:rPr lang="en-CA" sz="4000" dirty="0" err="1"/>
              <a:t>Salih</a:t>
            </a:r>
            <a:r>
              <a:rPr lang="en-CA" sz="4000" dirty="0"/>
              <a:t> this miracle and a huge, unique, she camel appeared from the direction of the mountain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7617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AA2460-D03F-0D45-A74C-B4EEBE11D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/>
          <a:lstStyle/>
          <a:p>
            <a:pPr algn="ctr"/>
            <a:r>
              <a:rPr lang="en-US" dirty="0" smtClean="0"/>
              <a:t>SALIH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2FC1FA3-0E63-4D4F-BE42-9964B277E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7285"/>
            <a:ext cx="10515600" cy="4056845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EG" sz="2800" dirty="0">
                <a:cs typeface="+mn-cs"/>
              </a:rPr>
              <a:t>﴿وَإِلَى عَادٍ أَخَاهُمْ هُوداً قَالَ يَا قَوْمِ اعْبُدُواْ اللَّهَ مَا لَكُم مِّنْ إِلَهٍ غَيْرُهُ أَفَلاَ تَتَّقُونَ﴾ </a:t>
            </a:r>
            <a:r>
              <a:rPr lang="en-US" sz="2800" dirty="0">
                <a:cs typeface="+mn-cs"/>
              </a:rPr>
              <a:t>]</a:t>
            </a:r>
            <a:r>
              <a:rPr lang="ar-EG" sz="2800" dirty="0" smtClean="0">
                <a:cs typeface="+mn-cs"/>
              </a:rPr>
              <a:t>الأعراف/65]</a:t>
            </a:r>
          </a:p>
          <a:p>
            <a:pPr marL="0" indent="0">
              <a:buNone/>
            </a:pPr>
            <a:endParaRPr lang="ar-EG" sz="2800" b="1" dirty="0">
              <a:cs typeface="+mn-cs"/>
            </a:endParaRPr>
          </a:p>
          <a:p>
            <a:pPr marL="0" indent="0">
              <a:buNone/>
            </a:pPr>
            <a:r>
              <a:rPr lang="en-US" sz="2800" dirty="0">
                <a:cs typeface="+mn-cs"/>
              </a:rPr>
              <a:t>To the 'Ad People (We sent) </a:t>
            </a:r>
            <a:r>
              <a:rPr lang="en-US" sz="2800" dirty="0" err="1">
                <a:cs typeface="+mn-cs"/>
              </a:rPr>
              <a:t>Hud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smtClean="0">
                <a:cs typeface="+mn-cs"/>
              </a:rPr>
              <a:t>He </a:t>
            </a:r>
            <a:r>
              <a:rPr lang="en-US" sz="2800" dirty="0">
                <a:cs typeface="+mn-cs"/>
              </a:rPr>
              <a:t>said: "O my people! worship Allah! </a:t>
            </a:r>
            <a:r>
              <a:rPr lang="en-US" sz="2800" dirty="0" smtClean="0">
                <a:cs typeface="+mn-cs"/>
              </a:rPr>
              <a:t>you </a:t>
            </a:r>
            <a:r>
              <a:rPr lang="en-US" sz="2800" dirty="0">
                <a:cs typeface="+mn-cs"/>
              </a:rPr>
              <a:t>have no other god but Him. </a:t>
            </a:r>
            <a:r>
              <a:rPr lang="en-US" sz="2800" dirty="0" smtClean="0">
                <a:cs typeface="+mn-cs"/>
              </a:rPr>
              <a:t>Will you not fear him ? ( </a:t>
            </a:r>
            <a:r>
              <a:rPr lang="en-US" sz="2800" dirty="0" err="1">
                <a:cs typeface="+mn-cs"/>
              </a:rPr>
              <a:t>A</a:t>
            </a:r>
            <a:r>
              <a:rPr lang="en-US" sz="2800" dirty="0" err="1" smtClean="0">
                <a:cs typeface="+mn-cs"/>
              </a:rPr>
              <a:t>araf</a:t>
            </a:r>
            <a:r>
              <a:rPr lang="en-US" sz="2800" dirty="0" smtClean="0">
                <a:cs typeface="+mn-cs"/>
              </a:rPr>
              <a:t> 65)</a:t>
            </a:r>
            <a:endParaRPr lang="en-CA" sz="2800" dirty="0"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41E9E7-B0DF-304B-8E91-A8F50077C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2020-11-07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94A0688-94F5-0E40-85A3-53EE00A8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AA2460-D03F-0D45-A74C-B4EEBE11D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/>
          <a:lstStyle/>
          <a:p>
            <a:pPr algn="ctr"/>
            <a:r>
              <a:rPr lang="en-US" dirty="0" smtClean="0"/>
              <a:t>SALIH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2FC1FA3-0E63-4D4F-BE42-9964B277E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7285"/>
            <a:ext cx="10515600" cy="4056845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70000"/>
              </a:lnSpc>
              <a:buClr>
                <a:schemeClr val="dk1"/>
              </a:buClr>
              <a:buSzPct val="100000"/>
              <a:buNone/>
            </a:pPr>
            <a:r>
              <a:rPr lang="ar-EG" sz="2400" dirty="0"/>
              <a:t>وَيَا قَوْمِ هَٰذِهِ نَاقَةُ اللَّهِ لَكُمْ آيَةً فَذَرُوهَا تَأْكُلْ فِي أَرْضِ اللَّهِ وَلَا تَمَسُّوهَا بِسُوءٍ فَيَأْخُذَكُمْ عَذَابٌ </a:t>
            </a:r>
            <a:r>
              <a:rPr lang="ar-EG" sz="2400" dirty="0" smtClean="0"/>
              <a:t>قَرِيبٌ . </a:t>
            </a:r>
            <a:r>
              <a:rPr lang="ar-EG" sz="2400" dirty="0"/>
              <a:t>فَعَقَرُوهَا فَقَالَ تَمَتَّعُوا فِي دَارِكُمْ ثَلَاثَةَ أَيَّامٍ ۖ ذَٰلِكَ وَعْدٌ غَيْرُ </a:t>
            </a:r>
            <a:r>
              <a:rPr lang="ar-EG" sz="2400" dirty="0" smtClean="0"/>
              <a:t>مَكْذُوبٍ ( هود 64-65)</a:t>
            </a:r>
          </a:p>
          <a:p>
            <a:pPr marL="0" indent="0">
              <a:lnSpc>
                <a:spcPct val="170000"/>
              </a:lnSpc>
              <a:buClr>
                <a:schemeClr val="dk1"/>
              </a:buClr>
              <a:buSzPct val="100000"/>
              <a:buNone/>
            </a:pPr>
            <a:r>
              <a:rPr lang="en-US" sz="2400" dirty="0"/>
              <a:t>And O my people! This she-camel of Allah is a symbol to you: leave her to feed on Allah's (free) earth, and inflict no harm on her, or a swift penalty will seize you</a:t>
            </a:r>
            <a:r>
              <a:rPr lang="en-US" sz="2400" dirty="0" smtClean="0"/>
              <a:t>!</a:t>
            </a:r>
            <a:r>
              <a:rPr lang="en-US" sz="2400" dirty="0"/>
              <a:t> But they did ham-string her. So he said: "Enjoy yourselves in </a:t>
            </a:r>
            <a:r>
              <a:rPr lang="en-US" sz="2400" dirty="0" smtClean="0"/>
              <a:t>your homes </a:t>
            </a:r>
            <a:r>
              <a:rPr lang="en-US" sz="2400" dirty="0"/>
              <a:t>for three days: </a:t>
            </a:r>
            <a:r>
              <a:rPr lang="en-US" sz="2400" dirty="0" smtClean="0"/>
              <a:t>there </a:t>
            </a:r>
            <a:r>
              <a:rPr lang="en-US" sz="2400" dirty="0"/>
              <a:t>a promise not to be belied</a:t>
            </a:r>
            <a:r>
              <a:rPr lang="en-US" sz="2400" dirty="0" smtClean="0"/>
              <a:t>! ( </a:t>
            </a:r>
            <a:r>
              <a:rPr lang="en-US" sz="2400" dirty="0" err="1" smtClean="0"/>
              <a:t>hud</a:t>
            </a:r>
            <a:r>
              <a:rPr lang="en-US" sz="2400" dirty="0" smtClean="0"/>
              <a:t> 64-65)</a:t>
            </a:r>
            <a:endParaRPr lang="en-CA" sz="2400" dirty="0">
              <a:cs typeface="+mj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41E9E7-B0DF-304B-8E91-A8F50077C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2020-11-07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94A0688-94F5-0E40-85A3-53EE00A8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AA2460-D03F-0D45-A74C-B4EEBE11D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SALIH 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2FC1FA3-0E63-4D4F-BE42-9964B277E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4558"/>
            <a:ext cx="10515600" cy="4572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70000"/>
              </a:lnSpc>
              <a:buClr>
                <a:schemeClr val="dk1"/>
              </a:buClr>
              <a:buSzPct val="100000"/>
              <a:buNone/>
            </a:pPr>
            <a:endParaRPr lang="en-CA" sz="2000" dirty="0">
              <a:latin typeface="Bookman Old Style" pitchFamily="18" charset="0"/>
              <a:cs typeface="+mj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41E9E7-B0DF-304B-8E91-A8F50077C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z="2000" smtClean="0"/>
              <a:t>2020-11-07</a:t>
            </a:fld>
            <a:endParaRPr lang="en-US" sz="200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94A0688-94F5-0E40-85A3-53EE00A8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z="2000" smtClean="0"/>
              <a:t>9</a:t>
            </a:fld>
            <a:endParaRPr lang="en-US" sz="20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96" y="1854558"/>
            <a:ext cx="10619704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98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3636</TotalTime>
  <Words>489</Words>
  <Application>Microsoft Office PowerPoint</Application>
  <PresentationFormat>Custom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Prophet SALIH(AS)  </vt:lpstr>
      <vt:lpstr>SALIH</vt:lpstr>
      <vt:lpstr>SALIH</vt:lpstr>
      <vt:lpstr>Salih</vt:lpstr>
      <vt:lpstr>PowerPoint Presentation</vt:lpstr>
      <vt:lpstr>SALIH</vt:lpstr>
      <vt:lpstr>SALIH</vt:lpstr>
      <vt:lpstr>SALIH</vt:lpstr>
      <vt:lpstr>SALIH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Dr.Nemaa</cp:lastModifiedBy>
  <cp:revision>62</cp:revision>
  <cp:lastPrinted>2020-09-26T11:48:21Z</cp:lastPrinted>
  <dcterms:created xsi:type="dcterms:W3CDTF">2020-09-13T16:40:33Z</dcterms:created>
  <dcterms:modified xsi:type="dcterms:W3CDTF">2020-11-07T11:03:47Z</dcterms:modified>
</cp:coreProperties>
</file>