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6" r:id="rId18"/>
    <p:sldId id="293" r:id="rId19"/>
    <p:sldId id="294" r:id="rId20"/>
    <p:sldId id="29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آيات من سورة الحاقة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0032C-9763-4FC6-9DA5-1B334930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2438261"/>
            <a:ext cx="1209843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A4065-0116-4993-BEDB-6F7C0549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83" y="2971736"/>
            <a:ext cx="884043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2F410-D389-4055-A43C-2F5CA725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3024131"/>
            <a:ext cx="9364382" cy="809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D32BD-5EFD-43C1-BC6E-654C717411CC}"/>
              </a:ext>
            </a:extLst>
          </p:cNvPr>
          <p:cNvSpPr/>
          <p:nvPr/>
        </p:nvSpPr>
        <p:spPr>
          <a:xfrm>
            <a:off x="7325139" y="3161872"/>
            <a:ext cx="11432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9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A1FBF-CC60-4BFF-AE03-2B0CDA90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819315"/>
            <a:ext cx="11917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60F40-5C3F-4467-835F-DC6AB050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66840"/>
            <a:ext cx="12003175" cy="192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80C64-46B9-44CC-A5E7-247C31549F54}"/>
              </a:ext>
            </a:extLst>
          </p:cNvPr>
          <p:cNvSpPr/>
          <p:nvPr/>
        </p:nvSpPr>
        <p:spPr>
          <a:xfrm>
            <a:off x="10634870" y="2570507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40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186E4-C8B1-4C15-BA94-F92BBDEB1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34" y="1344059"/>
            <a:ext cx="7533532" cy="41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2795A-31F1-4EF0-A545-03779626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39" y="1597446"/>
            <a:ext cx="7354722" cy="36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F5EC9-0538-4584-863D-CFEED73E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57" y="2225408"/>
            <a:ext cx="10251086" cy="2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10DC5-D510-406E-85C4-D877A8A3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5" y="1927952"/>
            <a:ext cx="11282970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C8F84-52BB-4505-A829-91B4DF11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53" y="1297027"/>
            <a:ext cx="6507294" cy="42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5442333"/>
            <a:ext cx="7394673" cy="848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58874-A8C6-47FD-A766-5246FF4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C5604-E606-4ACB-B70A-FE523B2A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91" y="1905919"/>
            <a:ext cx="7458618" cy="30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DADB1-226E-42C9-BCC3-095C7362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137918"/>
            <a:ext cx="12060333" cy="4582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99546A-9A1E-4736-8507-7E1820E532F7}"/>
              </a:ext>
            </a:extLst>
          </p:cNvPr>
          <p:cNvSpPr/>
          <p:nvPr/>
        </p:nvSpPr>
        <p:spPr>
          <a:xfrm>
            <a:off x="65833" y="1020003"/>
            <a:ext cx="5470263" cy="67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F6C3-0819-4D49-957E-1882F844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542787"/>
            <a:ext cx="1206985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25A93-22C4-401B-B510-B0ADA278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428735"/>
            <a:ext cx="12003175" cy="2000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1B4810-7B9A-42AE-994A-CE3A56806547}"/>
              </a:ext>
            </a:extLst>
          </p:cNvPr>
          <p:cNvSpPr/>
          <p:nvPr/>
        </p:nvSpPr>
        <p:spPr>
          <a:xfrm>
            <a:off x="8796130" y="2530750"/>
            <a:ext cx="7854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36AEC-8DE5-423C-B4CF-9F952D1D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733578"/>
            <a:ext cx="12003175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EFAE1-5A18-4478-AB15-98C784FF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038420"/>
            <a:ext cx="6916115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4A735-8688-4F83-8712-68ABA948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714525"/>
            <a:ext cx="11774543" cy="1428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DA8C83-4AAE-4368-97FD-352C6A719F36}"/>
              </a:ext>
            </a:extLst>
          </p:cNvPr>
          <p:cNvSpPr/>
          <p:nvPr/>
        </p:nvSpPr>
        <p:spPr>
          <a:xfrm>
            <a:off x="9720469" y="2894743"/>
            <a:ext cx="6562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2E8A-7E09-4D40-9AE7-E1AFC886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2223919"/>
            <a:ext cx="11822175" cy="2410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FB41B-D25A-4D26-9807-8C5687D4CF57}"/>
              </a:ext>
            </a:extLst>
          </p:cNvPr>
          <p:cNvSpPr/>
          <p:nvPr/>
        </p:nvSpPr>
        <p:spPr>
          <a:xfrm>
            <a:off x="2057399" y="2729533"/>
            <a:ext cx="8848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</Words>
  <Application>Microsoft Office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Sakkal Majalla</vt:lpstr>
      <vt:lpstr>Office Theme</vt:lpstr>
      <vt:lpstr>آيات من سورة الحاقة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2024-12-08T14:04:18Z</dcterms:modified>
</cp:coreProperties>
</file>