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85" r:id="rId3"/>
    <p:sldId id="268" r:id="rId4"/>
    <p:sldId id="277" r:id="rId5"/>
    <p:sldId id="286" r:id="rId6"/>
    <p:sldId id="278" r:id="rId7"/>
    <p:sldId id="288" r:id="rId8"/>
    <p:sldId id="287" r:id="rId9"/>
    <p:sldId id="290"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p:restoredTop sz="95814"/>
  </p:normalViewPr>
  <p:slideViewPr>
    <p:cSldViewPr snapToGrid="0" snapToObjects="1">
      <p:cViewPr varScale="1">
        <p:scale>
          <a:sx n="112" d="100"/>
          <a:sy n="112" d="100"/>
        </p:scale>
        <p:origin x="5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9D6C2E-CDCC-C64C-813A-5FA34828C0DE}"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2D414F0C-8B43-5C42-A676-87C6E263F8E6}">
      <dgm:prSet phldrT="[Text]" custT="1"/>
      <dgm:spPr/>
      <dgm:t>
        <a:bodyPr/>
        <a:lstStyle/>
        <a:p>
          <a:r>
            <a:rPr lang="ar-SA" sz="2400" dirty="0"/>
            <a:t>وأطلقت أي خليت</a:t>
          </a:r>
          <a:endParaRPr lang="en-US" sz="2400" dirty="0"/>
        </a:p>
      </dgm:t>
    </dgm:pt>
    <dgm:pt modelId="{6C6D968D-A836-A845-A77B-AD26DD6D84EB}" type="parTrans" cxnId="{E146CC4C-646B-CE4D-93BE-5DA3CC8F1122}">
      <dgm:prSet/>
      <dgm:spPr/>
      <dgm:t>
        <a:bodyPr/>
        <a:lstStyle/>
        <a:p>
          <a:endParaRPr lang="en-US"/>
        </a:p>
      </dgm:t>
    </dgm:pt>
    <dgm:pt modelId="{65C2387C-514F-3C45-8C92-81E256A9961A}" type="sibTrans" cxnId="{E146CC4C-646B-CE4D-93BE-5DA3CC8F1122}">
      <dgm:prSet/>
      <dgm:spPr/>
      <dgm:t>
        <a:bodyPr/>
        <a:lstStyle/>
        <a:p>
          <a:endParaRPr lang="en-US"/>
        </a:p>
      </dgm:t>
    </dgm:pt>
    <dgm:pt modelId="{4603EC76-7F18-C144-96B5-C3A163BC4734}">
      <dgm:prSet phldrT="[Text]"/>
      <dgm:spPr/>
      <dgm:t>
        <a:bodyPr/>
        <a:lstStyle/>
        <a:p>
          <a:r>
            <a:rPr lang="ar-SA" dirty="0"/>
            <a:t>وفي الاصطلاح: حل قيد النكاح</a:t>
          </a:r>
          <a:endParaRPr lang="en-US" dirty="0"/>
        </a:p>
      </dgm:t>
    </dgm:pt>
    <dgm:pt modelId="{181967A7-B20A-D94F-931E-393906C709CD}" type="parTrans" cxnId="{CD92D43D-0DD6-104C-8C9E-35038C7B0C47}">
      <dgm:prSet/>
      <dgm:spPr/>
      <dgm:t>
        <a:bodyPr/>
        <a:lstStyle/>
        <a:p>
          <a:endParaRPr lang="en-US"/>
        </a:p>
      </dgm:t>
    </dgm:pt>
    <dgm:pt modelId="{13A7C685-6303-9041-BBA6-344AA8051299}" type="sibTrans" cxnId="{CD92D43D-0DD6-104C-8C9E-35038C7B0C47}">
      <dgm:prSet/>
      <dgm:spPr/>
      <dgm:t>
        <a:bodyPr/>
        <a:lstStyle/>
        <a:p>
          <a:endParaRPr lang="en-US"/>
        </a:p>
      </dgm:t>
    </dgm:pt>
    <dgm:pt modelId="{BF5E7154-8DCF-1C48-A2C6-9B6359F8B0BB}">
      <dgm:prSet phldrT="[Text]"/>
      <dgm:spPr/>
      <dgm:t>
        <a:bodyPr/>
        <a:lstStyle/>
        <a:p>
          <a:r>
            <a:rPr lang="ar-SA" dirty="0"/>
            <a:t>نعجة طالق أي ترعى حيث شاءت</a:t>
          </a:r>
          <a:endParaRPr lang="en-US" dirty="0"/>
        </a:p>
      </dgm:t>
    </dgm:pt>
    <dgm:pt modelId="{40EBD720-8EB5-134C-8EF1-7BE86499B3D6}" type="parTrans" cxnId="{2D56508C-6D3B-2D4B-ADBA-6B4F121BE98F}">
      <dgm:prSet/>
      <dgm:spPr/>
      <dgm:t>
        <a:bodyPr/>
        <a:lstStyle/>
        <a:p>
          <a:endParaRPr lang="en-US"/>
        </a:p>
      </dgm:t>
    </dgm:pt>
    <dgm:pt modelId="{1BCFB944-820E-0A4A-8233-07C75E79A61A}" type="sibTrans" cxnId="{2D56508C-6D3B-2D4B-ADBA-6B4F121BE98F}">
      <dgm:prSet/>
      <dgm:spPr/>
      <dgm:t>
        <a:bodyPr/>
        <a:lstStyle/>
        <a:p>
          <a:endParaRPr lang="en-US"/>
        </a:p>
      </dgm:t>
    </dgm:pt>
    <dgm:pt modelId="{D126B76D-5DF7-5C43-A312-42B9233FC499}">
      <dgm:prSet/>
      <dgm:spPr/>
      <dgm:t>
        <a:bodyPr/>
        <a:lstStyle/>
        <a:p>
          <a:endParaRPr lang="en-US" dirty="0"/>
        </a:p>
        <a:p>
          <a:r>
            <a:rPr lang="ar-SA" dirty="0"/>
            <a:t>في اللغة هو</a:t>
          </a:r>
          <a:endParaRPr lang="en-US" dirty="0"/>
        </a:p>
        <a:p>
          <a:r>
            <a:rPr lang="ar-SA" dirty="0"/>
            <a:t>التخلية من القيود</a:t>
          </a:r>
          <a:endParaRPr lang="de-DE" dirty="0"/>
        </a:p>
      </dgm:t>
    </dgm:pt>
    <dgm:pt modelId="{F0894314-F9B6-6F46-B412-92D4698CB0CD}" type="parTrans" cxnId="{5589740A-7BC3-6944-822F-5447F43EB089}">
      <dgm:prSet/>
      <dgm:spPr/>
      <dgm:t>
        <a:bodyPr/>
        <a:lstStyle/>
        <a:p>
          <a:endParaRPr lang="en-US"/>
        </a:p>
      </dgm:t>
    </dgm:pt>
    <dgm:pt modelId="{69283595-C995-9E40-B2C8-D3AE0F925C49}" type="sibTrans" cxnId="{5589740A-7BC3-6944-822F-5447F43EB089}">
      <dgm:prSet/>
      <dgm:spPr/>
      <dgm:t>
        <a:bodyPr/>
        <a:lstStyle/>
        <a:p>
          <a:endParaRPr lang="en-US"/>
        </a:p>
      </dgm:t>
    </dgm:pt>
    <dgm:pt modelId="{DE92CAF3-B050-EB4A-9C6E-B2D5F8F41423}" type="pres">
      <dgm:prSet presAssocID="{989D6C2E-CDCC-C64C-813A-5FA34828C0DE}" presName="cycle" presStyleCnt="0">
        <dgm:presLayoutVars>
          <dgm:dir/>
          <dgm:resizeHandles val="exact"/>
        </dgm:presLayoutVars>
      </dgm:prSet>
      <dgm:spPr/>
    </dgm:pt>
    <dgm:pt modelId="{9F565DD0-B7C5-174D-A8C0-923DA43D9741}" type="pres">
      <dgm:prSet presAssocID="{2D414F0C-8B43-5C42-A676-87C6E263F8E6}" presName="node" presStyleLbl="node1" presStyleIdx="0" presStyleCnt="4" custScaleX="212190" custRadScaleRad="100574" custRadScaleInc="47677">
        <dgm:presLayoutVars>
          <dgm:bulletEnabled val="1"/>
        </dgm:presLayoutVars>
      </dgm:prSet>
      <dgm:spPr/>
    </dgm:pt>
    <dgm:pt modelId="{7C7805EA-C876-824A-A818-F35FBE4C99C9}" type="pres">
      <dgm:prSet presAssocID="{65C2387C-514F-3C45-8C92-81E256A9961A}" presName="sibTrans" presStyleLbl="sibTrans2D1" presStyleIdx="0" presStyleCnt="4"/>
      <dgm:spPr/>
    </dgm:pt>
    <dgm:pt modelId="{7EA896F3-2831-5F4D-8FE1-38CA365DB1B8}" type="pres">
      <dgm:prSet presAssocID="{65C2387C-514F-3C45-8C92-81E256A9961A}" presName="connectorText" presStyleLbl="sibTrans2D1" presStyleIdx="0" presStyleCnt="4"/>
      <dgm:spPr/>
    </dgm:pt>
    <dgm:pt modelId="{9EA2CD25-3950-BD43-8387-0DC2CAB97BD4}" type="pres">
      <dgm:prSet presAssocID="{D126B76D-5DF7-5C43-A312-42B9233FC499}" presName="node" presStyleLbl="node1" presStyleIdx="1" presStyleCnt="4" custScaleX="181128" custRadScaleRad="107966" custRadScaleInc="25430">
        <dgm:presLayoutVars>
          <dgm:bulletEnabled val="1"/>
        </dgm:presLayoutVars>
      </dgm:prSet>
      <dgm:spPr/>
    </dgm:pt>
    <dgm:pt modelId="{74D9886D-F82C-DB46-9507-2C7452EEE0C5}" type="pres">
      <dgm:prSet presAssocID="{69283595-C995-9E40-B2C8-D3AE0F925C49}" presName="sibTrans" presStyleLbl="sibTrans2D1" presStyleIdx="1" presStyleCnt="4"/>
      <dgm:spPr/>
    </dgm:pt>
    <dgm:pt modelId="{1754241D-F55D-2042-A811-472E0EEC6DB6}" type="pres">
      <dgm:prSet presAssocID="{69283595-C995-9E40-B2C8-D3AE0F925C49}" presName="connectorText" presStyleLbl="sibTrans2D1" presStyleIdx="1" presStyleCnt="4"/>
      <dgm:spPr/>
    </dgm:pt>
    <dgm:pt modelId="{70B4EB9B-9911-7141-A325-0B0AE616A5D2}" type="pres">
      <dgm:prSet presAssocID="{4603EC76-7F18-C144-96B5-C3A163BC4734}" presName="node" presStyleLbl="node1" presStyleIdx="2" presStyleCnt="4" custScaleX="227126">
        <dgm:presLayoutVars>
          <dgm:bulletEnabled val="1"/>
        </dgm:presLayoutVars>
      </dgm:prSet>
      <dgm:spPr/>
    </dgm:pt>
    <dgm:pt modelId="{6FF289C4-1EC0-524C-973A-D3BD89B09A27}" type="pres">
      <dgm:prSet presAssocID="{13A7C685-6303-9041-BBA6-344AA8051299}" presName="sibTrans" presStyleLbl="sibTrans2D1" presStyleIdx="2" presStyleCnt="4"/>
      <dgm:spPr/>
    </dgm:pt>
    <dgm:pt modelId="{A0B8011F-8797-FC48-8049-B5EC28CD8E77}" type="pres">
      <dgm:prSet presAssocID="{13A7C685-6303-9041-BBA6-344AA8051299}" presName="connectorText" presStyleLbl="sibTrans2D1" presStyleIdx="2" presStyleCnt="4"/>
      <dgm:spPr/>
    </dgm:pt>
    <dgm:pt modelId="{B285393F-5ADA-5643-AA33-11705F0E5EA8}" type="pres">
      <dgm:prSet presAssocID="{BF5E7154-8DCF-1C48-A2C6-9B6359F8B0BB}" presName="node" presStyleLbl="node1" presStyleIdx="3" presStyleCnt="4" custScaleX="222008" custRadScaleRad="117624" custRadScaleInc="-7691">
        <dgm:presLayoutVars>
          <dgm:bulletEnabled val="1"/>
        </dgm:presLayoutVars>
      </dgm:prSet>
      <dgm:spPr/>
    </dgm:pt>
    <dgm:pt modelId="{0CE48F2B-0E11-F644-A433-3BB8D60853F6}" type="pres">
      <dgm:prSet presAssocID="{1BCFB944-820E-0A4A-8233-07C75E79A61A}" presName="sibTrans" presStyleLbl="sibTrans2D1" presStyleIdx="3" presStyleCnt="4"/>
      <dgm:spPr/>
    </dgm:pt>
    <dgm:pt modelId="{D51ABB66-C7E8-9D48-82B9-3111DB8E2A0F}" type="pres">
      <dgm:prSet presAssocID="{1BCFB944-820E-0A4A-8233-07C75E79A61A}" presName="connectorText" presStyleLbl="sibTrans2D1" presStyleIdx="3" presStyleCnt="4"/>
      <dgm:spPr/>
    </dgm:pt>
  </dgm:ptLst>
  <dgm:cxnLst>
    <dgm:cxn modelId="{2E51FF00-9D64-C641-ACDF-25A0085BD8EE}" type="presOf" srcId="{65C2387C-514F-3C45-8C92-81E256A9961A}" destId="{7C7805EA-C876-824A-A818-F35FBE4C99C9}" srcOrd="0" destOrd="0" presId="urn:microsoft.com/office/officeart/2005/8/layout/cycle2"/>
    <dgm:cxn modelId="{5589740A-7BC3-6944-822F-5447F43EB089}" srcId="{989D6C2E-CDCC-C64C-813A-5FA34828C0DE}" destId="{D126B76D-5DF7-5C43-A312-42B9233FC499}" srcOrd="1" destOrd="0" parTransId="{F0894314-F9B6-6F46-B412-92D4698CB0CD}" sibTransId="{69283595-C995-9E40-B2C8-D3AE0F925C49}"/>
    <dgm:cxn modelId="{90FE720B-15C8-834C-9240-6447F609CA35}" type="presOf" srcId="{65C2387C-514F-3C45-8C92-81E256A9961A}" destId="{7EA896F3-2831-5F4D-8FE1-38CA365DB1B8}" srcOrd="1" destOrd="0" presId="urn:microsoft.com/office/officeart/2005/8/layout/cycle2"/>
    <dgm:cxn modelId="{FD05BB18-E0A6-2445-B5DB-4FB7EA71952C}" type="presOf" srcId="{D126B76D-5DF7-5C43-A312-42B9233FC499}" destId="{9EA2CD25-3950-BD43-8387-0DC2CAB97BD4}" srcOrd="0" destOrd="0" presId="urn:microsoft.com/office/officeart/2005/8/layout/cycle2"/>
    <dgm:cxn modelId="{69BDEF28-B5AA-F84D-A469-1FA876A2EA74}" type="presOf" srcId="{13A7C685-6303-9041-BBA6-344AA8051299}" destId="{A0B8011F-8797-FC48-8049-B5EC28CD8E77}" srcOrd="1" destOrd="0" presId="urn:microsoft.com/office/officeart/2005/8/layout/cycle2"/>
    <dgm:cxn modelId="{CD92D43D-0DD6-104C-8C9E-35038C7B0C47}" srcId="{989D6C2E-CDCC-C64C-813A-5FA34828C0DE}" destId="{4603EC76-7F18-C144-96B5-C3A163BC4734}" srcOrd="2" destOrd="0" parTransId="{181967A7-B20A-D94F-931E-393906C709CD}" sibTransId="{13A7C685-6303-9041-BBA6-344AA8051299}"/>
    <dgm:cxn modelId="{E146CC4C-646B-CE4D-93BE-5DA3CC8F1122}" srcId="{989D6C2E-CDCC-C64C-813A-5FA34828C0DE}" destId="{2D414F0C-8B43-5C42-A676-87C6E263F8E6}" srcOrd="0" destOrd="0" parTransId="{6C6D968D-A836-A845-A77B-AD26DD6D84EB}" sibTransId="{65C2387C-514F-3C45-8C92-81E256A9961A}"/>
    <dgm:cxn modelId="{EBCBFA6D-EC1D-8647-BD2C-4ED6E0585489}" type="presOf" srcId="{69283595-C995-9E40-B2C8-D3AE0F925C49}" destId="{1754241D-F55D-2042-A811-472E0EEC6DB6}" srcOrd="1" destOrd="0" presId="urn:microsoft.com/office/officeart/2005/8/layout/cycle2"/>
    <dgm:cxn modelId="{57AA6E73-1343-5F4E-B7E0-EF15B3799904}" type="presOf" srcId="{4603EC76-7F18-C144-96B5-C3A163BC4734}" destId="{70B4EB9B-9911-7141-A325-0B0AE616A5D2}" srcOrd="0" destOrd="0" presId="urn:microsoft.com/office/officeart/2005/8/layout/cycle2"/>
    <dgm:cxn modelId="{1DE81179-7131-8541-B2D3-5B800AC4E34E}" type="presOf" srcId="{13A7C685-6303-9041-BBA6-344AA8051299}" destId="{6FF289C4-1EC0-524C-973A-D3BD89B09A27}" srcOrd="0" destOrd="0" presId="urn:microsoft.com/office/officeart/2005/8/layout/cycle2"/>
    <dgm:cxn modelId="{2D56508C-6D3B-2D4B-ADBA-6B4F121BE98F}" srcId="{989D6C2E-CDCC-C64C-813A-5FA34828C0DE}" destId="{BF5E7154-8DCF-1C48-A2C6-9B6359F8B0BB}" srcOrd="3" destOrd="0" parTransId="{40EBD720-8EB5-134C-8EF1-7BE86499B3D6}" sibTransId="{1BCFB944-820E-0A4A-8233-07C75E79A61A}"/>
    <dgm:cxn modelId="{FE6BFFB9-BE30-2F48-84E8-3819B35A8F89}" type="presOf" srcId="{2D414F0C-8B43-5C42-A676-87C6E263F8E6}" destId="{9F565DD0-B7C5-174D-A8C0-923DA43D9741}" srcOrd="0" destOrd="0" presId="urn:microsoft.com/office/officeart/2005/8/layout/cycle2"/>
    <dgm:cxn modelId="{0299E3DC-0065-FC49-99A1-9EDED4F34874}" type="presOf" srcId="{1BCFB944-820E-0A4A-8233-07C75E79A61A}" destId="{D51ABB66-C7E8-9D48-82B9-3111DB8E2A0F}" srcOrd="1" destOrd="0" presId="urn:microsoft.com/office/officeart/2005/8/layout/cycle2"/>
    <dgm:cxn modelId="{DECBDEDE-CBF9-1440-83E8-2CF6D7C69611}" type="presOf" srcId="{989D6C2E-CDCC-C64C-813A-5FA34828C0DE}" destId="{DE92CAF3-B050-EB4A-9C6E-B2D5F8F41423}" srcOrd="0" destOrd="0" presId="urn:microsoft.com/office/officeart/2005/8/layout/cycle2"/>
    <dgm:cxn modelId="{BD3FEAE4-5108-9F43-8CBC-A8864DAEBFBC}" type="presOf" srcId="{1BCFB944-820E-0A4A-8233-07C75E79A61A}" destId="{0CE48F2B-0E11-F644-A433-3BB8D60853F6}" srcOrd="0" destOrd="0" presId="urn:microsoft.com/office/officeart/2005/8/layout/cycle2"/>
    <dgm:cxn modelId="{7A896EF2-AB91-BE48-968F-186A3F7BF7C1}" type="presOf" srcId="{69283595-C995-9E40-B2C8-D3AE0F925C49}" destId="{74D9886D-F82C-DB46-9507-2C7452EEE0C5}" srcOrd="0" destOrd="0" presId="urn:microsoft.com/office/officeart/2005/8/layout/cycle2"/>
    <dgm:cxn modelId="{180D7BFF-3E3B-BE4C-975B-D6A5A2063DDD}" type="presOf" srcId="{BF5E7154-8DCF-1C48-A2C6-9B6359F8B0BB}" destId="{B285393F-5ADA-5643-AA33-11705F0E5EA8}" srcOrd="0" destOrd="0" presId="urn:microsoft.com/office/officeart/2005/8/layout/cycle2"/>
    <dgm:cxn modelId="{E7804E7B-781C-F64B-87B3-EE4D0F4157F2}" type="presParOf" srcId="{DE92CAF3-B050-EB4A-9C6E-B2D5F8F41423}" destId="{9F565DD0-B7C5-174D-A8C0-923DA43D9741}" srcOrd="0" destOrd="0" presId="urn:microsoft.com/office/officeart/2005/8/layout/cycle2"/>
    <dgm:cxn modelId="{AC09770A-F627-2C44-83DA-DB248DEFD086}" type="presParOf" srcId="{DE92CAF3-B050-EB4A-9C6E-B2D5F8F41423}" destId="{7C7805EA-C876-824A-A818-F35FBE4C99C9}" srcOrd="1" destOrd="0" presId="urn:microsoft.com/office/officeart/2005/8/layout/cycle2"/>
    <dgm:cxn modelId="{B47B38A5-B0E2-244A-A750-8943667A9D20}" type="presParOf" srcId="{7C7805EA-C876-824A-A818-F35FBE4C99C9}" destId="{7EA896F3-2831-5F4D-8FE1-38CA365DB1B8}" srcOrd="0" destOrd="0" presId="urn:microsoft.com/office/officeart/2005/8/layout/cycle2"/>
    <dgm:cxn modelId="{708E337D-4F00-7F4F-AEC0-B5F16D0C152C}" type="presParOf" srcId="{DE92CAF3-B050-EB4A-9C6E-B2D5F8F41423}" destId="{9EA2CD25-3950-BD43-8387-0DC2CAB97BD4}" srcOrd="2" destOrd="0" presId="urn:microsoft.com/office/officeart/2005/8/layout/cycle2"/>
    <dgm:cxn modelId="{C7F44973-33AA-7841-BB6E-243B53C32985}" type="presParOf" srcId="{DE92CAF3-B050-EB4A-9C6E-B2D5F8F41423}" destId="{74D9886D-F82C-DB46-9507-2C7452EEE0C5}" srcOrd="3" destOrd="0" presId="urn:microsoft.com/office/officeart/2005/8/layout/cycle2"/>
    <dgm:cxn modelId="{898FC158-6C1F-AE42-8B88-A2288C0CFB3A}" type="presParOf" srcId="{74D9886D-F82C-DB46-9507-2C7452EEE0C5}" destId="{1754241D-F55D-2042-A811-472E0EEC6DB6}" srcOrd="0" destOrd="0" presId="urn:microsoft.com/office/officeart/2005/8/layout/cycle2"/>
    <dgm:cxn modelId="{E9F49FB5-474B-5C4D-AB9C-A1984AF7DBAD}" type="presParOf" srcId="{DE92CAF3-B050-EB4A-9C6E-B2D5F8F41423}" destId="{70B4EB9B-9911-7141-A325-0B0AE616A5D2}" srcOrd="4" destOrd="0" presId="urn:microsoft.com/office/officeart/2005/8/layout/cycle2"/>
    <dgm:cxn modelId="{5E407722-D9BE-964A-9976-9176936E4F7C}" type="presParOf" srcId="{DE92CAF3-B050-EB4A-9C6E-B2D5F8F41423}" destId="{6FF289C4-1EC0-524C-973A-D3BD89B09A27}" srcOrd="5" destOrd="0" presId="urn:microsoft.com/office/officeart/2005/8/layout/cycle2"/>
    <dgm:cxn modelId="{6BBCCB90-0EAE-3B47-B088-6BAE1F8D24EA}" type="presParOf" srcId="{6FF289C4-1EC0-524C-973A-D3BD89B09A27}" destId="{A0B8011F-8797-FC48-8049-B5EC28CD8E77}" srcOrd="0" destOrd="0" presId="urn:microsoft.com/office/officeart/2005/8/layout/cycle2"/>
    <dgm:cxn modelId="{DF4A24F4-28BF-CB4F-B0C0-FAB8A1FD35FA}" type="presParOf" srcId="{DE92CAF3-B050-EB4A-9C6E-B2D5F8F41423}" destId="{B285393F-5ADA-5643-AA33-11705F0E5EA8}" srcOrd="6" destOrd="0" presId="urn:microsoft.com/office/officeart/2005/8/layout/cycle2"/>
    <dgm:cxn modelId="{82F965F1-5BF5-B546-921F-328C79680625}" type="presParOf" srcId="{DE92CAF3-B050-EB4A-9C6E-B2D5F8F41423}" destId="{0CE48F2B-0E11-F644-A433-3BB8D60853F6}" srcOrd="7" destOrd="0" presId="urn:microsoft.com/office/officeart/2005/8/layout/cycle2"/>
    <dgm:cxn modelId="{026B0AB1-90DB-CF4A-AE8B-C040BEF60071}" type="presParOf" srcId="{0CE48F2B-0E11-F644-A433-3BB8D60853F6}" destId="{D51ABB66-C7E8-9D48-82B9-3111DB8E2A0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6E22AE-0CC7-E647-A4EF-020043AD9F3F}"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45D91E0-C21F-9D4C-BB25-90EC704A1019}">
      <dgm:prSet phldrT="[Text]" custT="1"/>
      <dgm:spPr/>
      <dgm:t>
        <a:bodyPr/>
        <a:lstStyle/>
        <a:p>
          <a:r>
            <a:rPr lang="ar-SA" sz="2700" dirty="0"/>
            <a:t>الطلاق مباح</a:t>
          </a:r>
          <a:endParaRPr lang="en-US" sz="2700" dirty="0"/>
        </a:p>
        <a:p>
          <a:r>
            <a:rPr lang="ar-SA" sz="2700"/>
            <a:t>بعدة أدلة من القرآن، والسنة، والاجماع، والعقل.</a:t>
          </a:r>
          <a:r>
            <a:rPr lang="en-US" sz="2700"/>
            <a:t> </a:t>
          </a:r>
          <a:endParaRPr lang="en-US" sz="2800" dirty="0"/>
        </a:p>
      </dgm:t>
    </dgm:pt>
    <dgm:pt modelId="{20A62598-3555-0F4A-B771-BAD2E76E783E}" type="parTrans" cxnId="{E78D01B8-F088-D442-8DC8-12BB39C26A85}">
      <dgm:prSet/>
      <dgm:spPr/>
      <dgm:t>
        <a:bodyPr/>
        <a:lstStyle/>
        <a:p>
          <a:endParaRPr lang="en-US"/>
        </a:p>
      </dgm:t>
    </dgm:pt>
    <dgm:pt modelId="{30F9F19B-A0CB-B849-9035-158CE0060026}" type="sibTrans" cxnId="{E78D01B8-F088-D442-8DC8-12BB39C26A85}">
      <dgm:prSet/>
      <dgm:spPr/>
      <dgm:t>
        <a:bodyPr/>
        <a:lstStyle/>
        <a:p>
          <a:endParaRPr lang="en-US"/>
        </a:p>
      </dgm:t>
    </dgm:pt>
    <dgm:pt modelId="{B72C6D87-E7A3-2C41-8EF5-5D1F8B9F468C}">
      <dgm:prSet phldrT="[Text]"/>
      <dgm:spPr/>
      <dgm:t>
        <a:bodyPr/>
        <a:lstStyle/>
        <a:p>
          <a:r>
            <a:rPr lang="ar-SA" b="1" dirty="0"/>
            <a:t>من القرآن الكريم</a:t>
          </a:r>
          <a:endParaRPr lang="en-US" b="1" dirty="0"/>
        </a:p>
        <a:p>
          <a:r>
            <a:rPr lang="ar-SA" dirty="0"/>
            <a:t>{</a:t>
          </a:r>
          <a:r>
            <a:rPr lang="ar-SA" dirty="0" err="1"/>
            <a:t>ٱلطَّلَـٰقُ</a:t>
          </a:r>
          <a:r>
            <a:rPr lang="ar-SA" dirty="0"/>
            <a:t> مَرَّتَانِ </a:t>
          </a:r>
          <a:r>
            <a:rPr lang="ar-SA" dirty="0" err="1"/>
            <a:t>ۖ</a:t>
          </a:r>
          <a:r>
            <a:rPr lang="ar-SA" dirty="0"/>
            <a:t> </a:t>
          </a:r>
          <a:r>
            <a:rPr lang="ar-SA" dirty="0" err="1"/>
            <a:t>فَإِمْسَاكٌۢ</a:t>
          </a:r>
          <a:r>
            <a:rPr lang="ar-SA" dirty="0"/>
            <a:t> بِمَعْرُوفٍ أَوْ </a:t>
          </a:r>
          <a:r>
            <a:rPr lang="ar-SA" dirty="0" err="1"/>
            <a:t>تَسْرِيحٌۢ</a:t>
          </a:r>
          <a:r>
            <a:rPr lang="ar-SA" dirty="0"/>
            <a:t> </a:t>
          </a:r>
          <a:r>
            <a:rPr lang="ar-SA" dirty="0" err="1"/>
            <a:t>بِإِحْسَـٰنٍ</a:t>
          </a:r>
          <a:r>
            <a:rPr lang="ar-SA" dirty="0"/>
            <a:t>} </a:t>
          </a:r>
          <a:endParaRPr lang="en-US" dirty="0"/>
        </a:p>
        <a:p>
          <a:r>
            <a:rPr lang="ar-SA" dirty="0"/>
            <a:t>{</a:t>
          </a:r>
          <a:r>
            <a:rPr lang="ar-SA" dirty="0" err="1"/>
            <a:t>يَـٰٓأَيُّهَا</a:t>
          </a:r>
          <a:r>
            <a:rPr lang="ar-SA" dirty="0"/>
            <a:t> </a:t>
          </a:r>
          <a:r>
            <a:rPr lang="ar-SA" dirty="0" err="1"/>
            <a:t>ٱلنَّبِىُّ</a:t>
          </a:r>
          <a:r>
            <a:rPr lang="ar-SA" dirty="0"/>
            <a:t> إِذَا طَلَّقْتُمُ </a:t>
          </a:r>
          <a:r>
            <a:rPr lang="ar-SA" dirty="0" err="1"/>
            <a:t>ٱلنِّسَآءَ</a:t>
          </a:r>
          <a:r>
            <a:rPr lang="ar-SA" dirty="0"/>
            <a:t> فَطَلِّقُوهُنَّ لِعِدَّتِهِنَّ وَأَحْصُوا۟ </a:t>
          </a:r>
          <a:r>
            <a:rPr lang="ar-SA" dirty="0" err="1"/>
            <a:t>ٱلْعِدَّةَ</a:t>
          </a:r>
          <a:r>
            <a:rPr lang="ar-SA" dirty="0"/>
            <a:t>} </a:t>
          </a:r>
          <a:endParaRPr lang="en-US" dirty="0"/>
        </a:p>
      </dgm:t>
    </dgm:pt>
    <dgm:pt modelId="{1279C755-62A0-5440-9E63-1FA3CFECE5FE}" type="parTrans" cxnId="{B5C1D784-E0F5-0D4E-8732-257A727C400A}">
      <dgm:prSet/>
      <dgm:spPr/>
      <dgm:t>
        <a:bodyPr/>
        <a:lstStyle/>
        <a:p>
          <a:endParaRPr lang="en-US"/>
        </a:p>
      </dgm:t>
    </dgm:pt>
    <dgm:pt modelId="{5E736411-EEF3-E84D-9674-E9700D4431F3}" type="sibTrans" cxnId="{B5C1D784-E0F5-0D4E-8732-257A727C400A}">
      <dgm:prSet/>
      <dgm:spPr/>
      <dgm:t>
        <a:bodyPr/>
        <a:lstStyle/>
        <a:p>
          <a:endParaRPr lang="en-US"/>
        </a:p>
      </dgm:t>
    </dgm:pt>
    <dgm:pt modelId="{3C30B10C-9CA2-0C4F-BF9B-C95EB7FA92FB}">
      <dgm:prSet phldrT="[Text]"/>
      <dgm:spPr/>
      <dgm:t>
        <a:bodyPr/>
        <a:lstStyle/>
        <a:p>
          <a:r>
            <a:rPr lang="ar-SA" b="1" dirty="0"/>
            <a:t>من السنة المطهرة</a:t>
          </a:r>
          <a:endParaRPr lang="en-US" b="1" dirty="0"/>
        </a:p>
        <a:p>
          <a:r>
            <a:rPr lang="ar-SA" dirty="0"/>
            <a:t>حديث ابن عمر ابن الخطاب رضي الله عنهما أنه: "طَلَّقَ امْرَأَةً لَهُ وَهْىَ حَائِضٌ تَطْلِيقَةً وَاحِدَةً، فَأَمَرَهُ رَسُولُ اللَّهِ صلى الله عليه وسلم أَنْ يُرَاجِعَهَا، ثُمَّ يُمْسِكَهَا حَتَّى تَطْهُرَ، ثُمَّ تَحِيضَ عِنْدَهُ حَيْضَةً أُخْرَى ثُمَّ يُمْهِلَهَا حَتَّى تَطْهُرَ مِنْ حَيْضِهَا، فَإِنْ أَرَادَ أَنْ يُطَلِّقَهَا فَلْيُطَلِّقْهَا حِينَ تَطْهُرُ مِنْ قَبْلِ أَنْ يُجَامِعَهَا</a:t>
          </a:r>
          <a:endParaRPr lang="en-US" dirty="0"/>
        </a:p>
      </dgm:t>
    </dgm:pt>
    <dgm:pt modelId="{699015A1-0922-1141-AF6A-2542DCF5B859}" type="parTrans" cxnId="{FD84B02F-F4F4-4B46-8E0F-66E2AECC100E}">
      <dgm:prSet/>
      <dgm:spPr/>
      <dgm:t>
        <a:bodyPr/>
        <a:lstStyle/>
        <a:p>
          <a:endParaRPr lang="en-US"/>
        </a:p>
      </dgm:t>
    </dgm:pt>
    <dgm:pt modelId="{70E2A508-2710-8945-BB05-9583EFABE74A}" type="sibTrans" cxnId="{FD84B02F-F4F4-4B46-8E0F-66E2AECC100E}">
      <dgm:prSet/>
      <dgm:spPr/>
      <dgm:t>
        <a:bodyPr/>
        <a:lstStyle/>
        <a:p>
          <a:endParaRPr lang="en-US"/>
        </a:p>
      </dgm:t>
    </dgm:pt>
    <dgm:pt modelId="{446CBA80-0707-8642-9F46-4ADFF27CA5EB}" type="pres">
      <dgm:prSet presAssocID="{B16E22AE-0CC7-E647-A4EF-020043AD9F3F}" presName="hierChild1" presStyleCnt="0">
        <dgm:presLayoutVars>
          <dgm:orgChart val="1"/>
          <dgm:chPref val="1"/>
          <dgm:dir/>
          <dgm:animOne val="branch"/>
          <dgm:animLvl val="lvl"/>
          <dgm:resizeHandles/>
        </dgm:presLayoutVars>
      </dgm:prSet>
      <dgm:spPr/>
    </dgm:pt>
    <dgm:pt modelId="{D3950ACE-CD54-6048-8BA4-BC40F3C141EE}" type="pres">
      <dgm:prSet presAssocID="{545D91E0-C21F-9D4C-BB25-90EC704A1019}" presName="hierRoot1" presStyleCnt="0">
        <dgm:presLayoutVars>
          <dgm:hierBranch val="init"/>
        </dgm:presLayoutVars>
      </dgm:prSet>
      <dgm:spPr/>
    </dgm:pt>
    <dgm:pt modelId="{5D4C6D25-EE8F-534D-8CDB-E090E1613E85}" type="pres">
      <dgm:prSet presAssocID="{545D91E0-C21F-9D4C-BB25-90EC704A1019}" presName="rootComposite1" presStyleCnt="0"/>
      <dgm:spPr/>
    </dgm:pt>
    <dgm:pt modelId="{902D644F-B7BA-4C4C-B50D-AE849E544BCC}" type="pres">
      <dgm:prSet presAssocID="{545D91E0-C21F-9D4C-BB25-90EC704A1019}" presName="rootText1" presStyleLbl="node0" presStyleIdx="0" presStyleCnt="1" custScaleY="201579">
        <dgm:presLayoutVars>
          <dgm:chPref val="3"/>
        </dgm:presLayoutVars>
      </dgm:prSet>
      <dgm:spPr/>
    </dgm:pt>
    <dgm:pt modelId="{6BD0CA0B-0ECE-5C48-80D7-D755786559CB}" type="pres">
      <dgm:prSet presAssocID="{545D91E0-C21F-9D4C-BB25-90EC704A1019}" presName="rootConnector1" presStyleLbl="node1" presStyleIdx="0" presStyleCnt="0"/>
      <dgm:spPr/>
    </dgm:pt>
    <dgm:pt modelId="{B47FB0E8-DBFF-6245-B4F0-232B50F88A1B}" type="pres">
      <dgm:prSet presAssocID="{545D91E0-C21F-9D4C-BB25-90EC704A1019}" presName="hierChild2" presStyleCnt="0"/>
      <dgm:spPr/>
    </dgm:pt>
    <dgm:pt modelId="{6AE75132-10AE-A245-966F-F8C1E5516193}" type="pres">
      <dgm:prSet presAssocID="{1279C755-62A0-5440-9E63-1FA3CFECE5FE}" presName="Name64" presStyleLbl="parChTrans1D2" presStyleIdx="0" presStyleCnt="2"/>
      <dgm:spPr/>
    </dgm:pt>
    <dgm:pt modelId="{ACA39B27-2EBB-3443-BA83-762801A9A285}" type="pres">
      <dgm:prSet presAssocID="{B72C6D87-E7A3-2C41-8EF5-5D1F8B9F468C}" presName="hierRoot2" presStyleCnt="0">
        <dgm:presLayoutVars>
          <dgm:hierBranch val="init"/>
        </dgm:presLayoutVars>
      </dgm:prSet>
      <dgm:spPr/>
    </dgm:pt>
    <dgm:pt modelId="{05B8C1DA-8554-FE4A-94F2-CDDBD5303179}" type="pres">
      <dgm:prSet presAssocID="{B72C6D87-E7A3-2C41-8EF5-5D1F8B9F468C}" presName="rootComposite" presStyleCnt="0"/>
      <dgm:spPr/>
    </dgm:pt>
    <dgm:pt modelId="{D71E888E-083C-AD48-A82F-2E87FCEE7576}" type="pres">
      <dgm:prSet presAssocID="{B72C6D87-E7A3-2C41-8EF5-5D1F8B9F468C}" presName="rootText" presStyleLbl="node2" presStyleIdx="0" presStyleCnt="2" custScaleX="142906" custScaleY="119303" custLinFactNeighborX="-10268" custLinFactNeighborY="10521">
        <dgm:presLayoutVars>
          <dgm:chPref val="3"/>
        </dgm:presLayoutVars>
      </dgm:prSet>
      <dgm:spPr/>
    </dgm:pt>
    <dgm:pt modelId="{67E2BA55-43D0-4C42-B184-AE4AA75893C8}" type="pres">
      <dgm:prSet presAssocID="{B72C6D87-E7A3-2C41-8EF5-5D1F8B9F468C}" presName="rootConnector" presStyleLbl="node2" presStyleIdx="0" presStyleCnt="2"/>
      <dgm:spPr/>
    </dgm:pt>
    <dgm:pt modelId="{D758D591-7DFE-6246-A848-35D19B02C6A0}" type="pres">
      <dgm:prSet presAssocID="{B72C6D87-E7A3-2C41-8EF5-5D1F8B9F468C}" presName="hierChild4" presStyleCnt="0"/>
      <dgm:spPr/>
    </dgm:pt>
    <dgm:pt modelId="{C9BC6692-C330-924F-958B-477BB8F7274D}" type="pres">
      <dgm:prSet presAssocID="{B72C6D87-E7A3-2C41-8EF5-5D1F8B9F468C}" presName="hierChild5" presStyleCnt="0"/>
      <dgm:spPr/>
    </dgm:pt>
    <dgm:pt modelId="{560745DF-D704-3B45-AF09-AE50C55464E9}" type="pres">
      <dgm:prSet presAssocID="{699015A1-0922-1141-AF6A-2542DCF5B859}" presName="Name64" presStyleLbl="parChTrans1D2" presStyleIdx="1" presStyleCnt="2"/>
      <dgm:spPr/>
    </dgm:pt>
    <dgm:pt modelId="{305A468A-F81F-344B-84B5-04595C79DEF6}" type="pres">
      <dgm:prSet presAssocID="{3C30B10C-9CA2-0C4F-BF9B-C95EB7FA92FB}" presName="hierRoot2" presStyleCnt="0">
        <dgm:presLayoutVars>
          <dgm:hierBranch val="init"/>
        </dgm:presLayoutVars>
      </dgm:prSet>
      <dgm:spPr/>
    </dgm:pt>
    <dgm:pt modelId="{3E0E69EA-6D73-5F44-A852-71407972AA83}" type="pres">
      <dgm:prSet presAssocID="{3C30B10C-9CA2-0C4F-BF9B-C95EB7FA92FB}" presName="rootComposite" presStyleCnt="0"/>
      <dgm:spPr/>
    </dgm:pt>
    <dgm:pt modelId="{68E84D38-90B1-5E4A-9855-E10C6645120C}" type="pres">
      <dgm:prSet presAssocID="{3C30B10C-9CA2-0C4F-BF9B-C95EB7FA92FB}" presName="rootText" presStyleLbl="node2" presStyleIdx="1" presStyleCnt="2" custScaleX="117225" custScaleY="179161" custLinFactNeighborX="2859" custLinFactNeighborY="37489">
        <dgm:presLayoutVars>
          <dgm:chPref val="3"/>
        </dgm:presLayoutVars>
      </dgm:prSet>
      <dgm:spPr/>
    </dgm:pt>
    <dgm:pt modelId="{04ED5D6C-4433-6F4E-AFD2-5FE1BB13DBD2}" type="pres">
      <dgm:prSet presAssocID="{3C30B10C-9CA2-0C4F-BF9B-C95EB7FA92FB}" presName="rootConnector" presStyleLbl="node2" presStyleIdx="1" presStyleCnt="2"/>
      <dgm:spPr/>
    </dgm:pt>
    <dgm:pt modelId="{7EAA30A4-4BC5-3445-BDA8-6B166758E21E}" type="pres">
      <dgm:prSet presAssocID="{3C30B10C-9CA2-0C4F-BF9B-C95EB7FA92FB}" presName="hierChild4" presStyleCnt="0"/>
      <dgm:spPr/>
    </dgm:pt>
    <dgm:pt modelId="{F113CF37-4F35-2247-8546-FEAA5DBBC38A}" type="pres">
      <dgm:prSet presAssocID="{3C30B10C-9CA2-0C4F-BF9B-C95EB7FA92FB}" presName="hierChild5" presStyleCnt="0"/>
      <dgm:spPr/>
    </dgm:pt>
    <dgm:pt modelId="{ACEBD9C2-DB50-084F-A493-F86F30F90DD7}" type="pres">
      <dgm:prSet presAssocID="{545D91E0-C21F-9D4C-BB25-90EC704A1019}" presName="hierChild3" presStyleCnt="0"/>
      <dgm:spPr/>
    </dgm:pt>
  </dgm:ptLst>
  <dgm:cxnLst>
    <dgm:cxn modelId="{B38EB708-F8E7-AF44-903C-6A2B132C438B}" type="presOf" srcId="{545D91E0-C21F-9D4C-BB25-90EC704A1019}" destId="{902D644F-B7BA-4C4C-B50D-AE849E544BCC}" srcOrd="0" destOrd="0" presId="urn:microsoft.com/office/officeart/2009/3/layout/HorizontalOrganizationChart"/>
    <dgm:cxn modelId="{19F0D01C-8E60-7040-876F-EB87F8DE341D}" type="presOf" srcId="{B72C6D87-E7A3-2C41-8EF5-5D1F8B9F468C}" destId="{67E2BA55-43D0-4C42-B184-AE4AA75893C8}" srcOrd="1" destOrd="0" presId="urn:microsoft.com/office/officeart/2009/3/layout/HorizontalOrganizationChart"/>
    <dgm:cxn modelId="{83891125-5A7B-FC4B-8BA7-2CA2280FFAA0}" type="presOf" srcId="{3C30B10C-9CA2-0C4F-BF9B-C95EB7FA92FB}" destId="{68E84D38-90B1-5E4A-9855-E10C6645120C}" srcOrd="0" destOrd="0" presId="urn:microsoft.com/office/officeart/2009/3/layout/HorizontalOrganizationChart"/>
    <dgm:cxn modelId="{48BCE725-F503-A745-9B8F-04C0ED8EAB51}" type="presOf" srcId="{B16E22AE-0CC7-E647-A4EF-020043AD9F3F}" destId="{446CBA80-0707-8642-9F46-4ADFF27CA5EB}" srcOrd="0" destOrd="0" presId="urn:microsoft.com/office/officeart/2009/3/layout/HorizontalOrganizationChart"/>
    <dgm:cxn modelId="{FD84B02F-F4F4-4B46-8E0F-66E2AECC100E}" srcId="{545D91E0-C21F-9D4C-BB25-90EC704A1019}" destId="{3C30B10C-9CA2-0C4F-BF9B-C95EB7FA92FB}" srcOrd="1" destOrd="0" parTransId="{699015A1-0922-1141-AF6A-2542DCF5B859}" sibTransId="{70E2A508-2710-8945-BB05-9583EFABE74A}"/>
    <dgm:cxn modelId="{5FE3CF31-3E97-A543-83A1-3B5B6AB11891}" type="presOf" srcId="{1279C755-62A0-5440-9E63-1FA3CFECE5FE}" destId="{6AE75132-10AE-A245-966F-F8C1E5516193}" srcOrd="0" destOrd="0" presId="urn:microsoft.com/office/officeart/2009/3/layout/HorizontalOrganizationChart"/>
    <dgm:cxn modelId="{2181156A-4A68-6846-B17A-99C47BA5B91E}" type="presOf" srcId="{3C30B10C-9CA2-0C4F-BF9B-C95EB7FA92FB}" destId="{04ED5D6C-4433-6F4E-AFD2-5FE1BB13DBD2}" srcOrd="1" destOrd="0" presId="urn:microsoft.com/office/officeart/2009/3/layout/HorizontalOrganizationChart"/>
    <dgm:cxn modelId="{B5C1D784-E0F5-0D4E-8732-257A727C400A}" srcId="{545D91E0-C21F-9D4C-BB25-90EC704A1019}" destId="{B72C6D87-E7A3-2C41-8EF5-5D1F8B9F468C}" srcOrd="0" destOrd="0" parTransId="{1279C755-62A0-5440-9E63-1FA3CFECE5FE}" sibTransId="{5E736411-EEF3-E84D-9674-E9700D4431F3}"/>
    <dgm:cxn modelId="{894F5989-AC3E-7348-9357-2B7B12DE31A5}" type="presOf" srcId="{545D91E0-C21F-9D4C-BB25-90EC704A1019}" destId="{6BD0CA0B-0ECE-5C48-80D7-D755786559CB}" srcOrd="1" destOrd="0" presId="urn:microsoft.com/office/officeart/2009/3/layout/HorizontalOrganizationChart"/>
    <dgm:cxn modelId="{F2C24AA8-972D-664E-A0EF-0EF0BF01FF7D}" type="presOf" srcId="{699015A1-0922-1141-AF6A-2542DCF5B859}" destId="{560745DF-D704-3B45-AF09-AE50C55464E9}" srcOrd="0" destOrd="0" presId="urn:microsoft.com/office/officeart/2009/3/layout/HorizontalOrganizationChart"/>
    <dgm:cxn modelId="{E78D01B8-F088-D442-8DC8-12BB39C26A85}" srcId="{B16E22AE-0CC7-E647-A4EF-020043AD9F3F}" destId="{545D91E0-C21F-9D4C-BB25-90EC704A1019}" srcOrd="0" destOrd="0" parTransId="{20A62598-3555-0F4A-B771-BAD2E76E783E}" sibTransId="{30F9F19B-A0CB-B849-9035-158CE0060026}"/>
    <dgm:cxn modelId="{BF8E98BC-ADF8-D343-97E1-D3A4F61BEBD7}" type="presOf" srcId="{B72C6D87-E7A3-2C41-8EF5-5D1F8B9F468C}" destId="{D71E888E-083C-AD48-A82F-2E87FCEE7576}" srcOrd="0" destOrd="0" presId="urn:microsoft.com/office/officeart/2009/3/layout/HorizontalOrganizationChart"/>
    <dgm:cxn modelId="{FCCBE8BC-C920-7A43-8585-A14F146B9741}" type="presParOf" srcId="{446CBA80-0707-8642-9F46-4ADFF27CA5EB}" destId="{D3950ACE-CD54-6048-8BA4-BC40F3C141EE}" srcOrd="0" destOrd="0" presId="urn:microsoft.com/office/officeart/2009/3/layout/HorizontalOrganizationChart"/>
    <dgm:cxn modelId="{9F549A3D-E470-5142-92F6-83C86275B6E0}" type="presParOf" srcId="{D3950ACE-CD54-6048-8BA4-BC40F3C141EE}" destId="{5D4C6D25-EE8F-534D-8CDB-E090E1613E85}" srcOrd="0" destOrd="0" presId="urn:microsoft.com/office/officeart/2009/3/layout/HorizontalOrganizationChart"/>
    <dgm:cxn modelId="{C98E893F-EAF9-9A47-A8F2-FAE89D254BC2}" type="presParOf" srcId="{5D4C6D25-EE8F-534D-8CDB-E090E1613E85}" destId="{902D644F-B7BA-4C4C-B50D-AE849E544BCC}" srcOrd="0" destOrd="0" presId="urn:microsoft.com/office/officeart/2009/3/layout/HorizontalOrganizationChart"/>
    <dgm:cxn modelId="{65AECF4A-8566-0344-B780-0AC466159345}" type="presParOf" srcId="{5D4C6D25-EE8F-534D-8CDB-E090E1613E85}" destId="{6BD0CA0B-0ECE-5C48-80D7-D755786559CB}" srcOrd="1" destOrd="0" presId="urn:microsoft.com/office/officeart/2009/3/layout/HorizontalOrganizationChart"/>
    <dgm:cxn modelId="{A49B339A-0FD9-7C4F-AA23-A7AC2651385F}" type="presParOf" srcId="{D3950ACE-CD54-6048-8BA4-BC40F3C141EE}" destId="{B47FB0E8-DBFF-6245-B4F0-232B50F88A1B}" srcOrd="1" destOrd="0" presId="urn:microsoft.com/office/officeart/2009/3/layout/HorizontalOrganizationChart"/>
    <dgm:cxn modelId="{BB6C3A22-A5E3-504C-8D17-89D235EFD01E}" type="presParOf" srcId="{B47FB0E8-DBFF-6245-B4F0-232B50F88A1B}" destId="{6AE75132-10AE-A245-966F-F8C1E5516193}" srcOrd="0" destOrd="0" presId="urn:microsoft.com/office/officeart/2009/3/layout/HorizontalOrganizationChart"/>
    <dgm:cxn modelId="{44CF6E1B-9569-7848-841C-F637E5F79035}" type="presParOf" srcId="{B47FB0E8-DBFF-6245-B4F0-232B50F88A1B}" destId="{ACA39B27-2EBB-3443-BA83-762801A9A285}" srcOrd="1" destOrd="0" presId="urn:microsoft.com/office/officeart/2009/3/layout/HorizontalOrganizationChart"/>
    <dgm:cxn modelId="{5589A09C-C5CD-D948-9A64-988B7281B2ED}" type="presParOf" srcId="{ACA39B27-2EBB-3443-BA83-762801A9A285}" destId="{05B8C1DA-8554-FE4A-94F2-CDDBD5303179}" srcOrd="0" destOrd="0" presId="urn:microsoft.com/office/officeart/2009/3/layout/HorizontalOrganizationChart"/>
    <dgm:cxn modelId="{B8B7A2C6-0503-D14E-BD77-705482FB7047}" type="presParOf" srcId="{05B8C1DA-8554-FE4A-94F2-CDDBD5303179}" destId="{D71E888E-083C-AD48-A82F-2E87FCEE7576}" srcOrd="0" destOrd="0" presId="urn:microsoft.com/office/officeart/2009/3/layout/HorizontalOrganizationChart"/>
    <dgm:cxn modelId="{6395341E-2AE5-8749-89A1-F7DA652A5B0B}" type="presParOf" srcId="{05B8C1DA-8554-FE4A-94F2-CDDBD5303179}" destId="{67E2BA55-43D0-4C42-B184-AE4AA75893C8}" srcOrd="1" destOrd="0" presId="urn:microsoft.com/office/officeart/2009/3/layout/HorizontalOrganizationChart"/>
    <dgm:cxn modelId="{EC9D5451-2BF3-8E46-9D0F-15926AC50FC3}" type="presParOf" srcId="{ACA39B27-2EBB-3443-BA83-762801A9A285}" destId="{D758D591-7DFE-6246-A848-35D19B02C6A0}" srcOrd="1" destOrd="0" presId="urn:microsoft.com/office/officeart/2009/3/layout/HorizontalOrganizationChart"/>
    <dgm:cxn modelId="{5AD4609F-CEBF-B042-A36B-01062EB7C9E8}" type="presParOf" srcId="{ACA39B27-2EBB-3443-BA83-762801A9A285}" destId="{C9BC6692-C330-924F-958B-477BB8F7274D}" srcOrd="2" destOrd="0" presId="urn:microsoft.com/office/officeart/2009/3/layout/HorizontalOrganizationChart"/>
    <dgm:cxn modelId="{C809DA76-66F9-A442-9937-5446B461B3EA}" type="presParOf" srcId="{B47FB0E8-DBFF-6245-B4F0-232B50F88A1B}" destId="{560745DF-D704-3B45-AF09-AE50C55464E9}" srcOrd="2" destOrd="0" presId="urn:microsoft.com/office/officeart/2009/3/layout/HorizontalOrganizationChart"/>
    <dgm:cxn modelId="{B1B31825-6EE6-D149-819D-3CEF39CE8AEB}" type="presParOf" srcId="{B47FB0E8-DBFF-6245-B4F0-232B50F88A1B}" destId="{305A468A-F81F-344B-84B5-04595C79DEF6}" srcOrd="3" destOrd="0" presId="urn:microsoft.com/office/officeart/2009/3/layout/HorizontalOrganizationChart"/>
    <dgm:cxn modelId="{8732DDF2-7167-C44E-A035-60B52DBF330C}" type="presParOf" srcId="{305A468A-F81F-344B-84B5-04595C79DEF6}" destId="{3E0E69EA-6D73-5F44-A852-71407972AA83}" srcOrd="0" destOrd="0" presId="urn:microsoft.com/office/officeart/2009/3/layout/HorizontalOrganizationChart"/>
    <dgm:cxn modelId="{93571FEA-FF91-ED47-8022-FA2B67B2F810}" type="presParOf" srcId="{3E0E69EA-6D73-5F44-A852-71407972AA83}" destId="{68E84D38-90B1-5E4A-9855-E10C6645120C}" srcOrd="0" destOrd="0" presId="urn:microsoft.com/office/officeart/2009/3/layout/HorizontalOrganizationChart"/>
    <dgm:cxn modelId="{7211E318-A6DC-1B42-A51B-90A343A25E34}" type="presParOf" srcId="{3E0E69EA-6D73-5F44-A852-71407972AA83}" destId="{04ED5D6C-4433-6F4E-AFD2-5FE1BB13DBD2}" srcOrd="1" destOrd="0" presId="urn:microsoft.com/office/officeart/2009/3/layout/HorizontalOrganizationChart"/>
    <dgm:cxn modelId="{7FA02B9E-C4E1-6945-AECF-6690D7542772}" type="presParOf" srcId="{305A468A-F81F-344B-84B5-04595C79DEF6}" destId="{7EAA30A4-4BC5-3445-BDA8-6B166758E21E}" srcOrd="1" destOrd="0" presId="urn:microsoft.com/office/officeart/2009/3/layout/HorizontalOrganizationChart"/>
    <dgm:cxn modelId="{3B737532-1A9E-C942-90FC-57967F6A7091}" type="presParOf" srcId="{305A468A-F81F-344B-84B5-04595C79DEF6}" destId="{F113CF37-4F35-2247-8546-FEAA5DBBC38A}" srcOrd="2" destOrd="0" presId="urn:microsoft.com/office/officeart/2009/3/layout/HorizontalOrganizationChart"/>
    <dgm:cxn modelId="{3E6DAB35-69A8-814D-AB10-2D926D31A2D6}" type="presParOf" srcId="{D3950ACE-CD54-6048-8BA4-BC40F3C141EE}" destId="{ACEBD9C2-DB50-084F-A493-F86F30F90DD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E0E5A8-14CE-7E40-A07C-9CABA67D8945}"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33A0F80-80EB-954A-843A-A8FD2DC0D618}">
      <dgm:prSet phldrT="[Text]" custT="1"/>
      <dgm:spPr/>
      <dgm:t>
        <a:bodyPr/>
        <a:lstStyle/>
        <a:p>
          <a:pPr rtl="0"/>
          <a:r>
            <a:rPr lang="ar-SA" sz="2400" dirty="0"/>
            <a:t>تعتري الطلاق الأحكام الخمسة</a:t>
          </a:r>
          <a:endParaRPr lang="en-US" sz="2400" dirty="0"/>
        </a:p>
      </dgm:t>
    </dgm:pt>
    <dgm:pt modelId="{8DCA2823-DCFA-A547-9031-65CD0CA71C92}" type="parTrans" cxnId="{73B6EE29-914E-1B47-9368-CE40EE0B9785}">
      <dgm:prSet/>
      <dgm:spPr/>
      <dgm:t>
        <a:bodyPr/>
        <a:lstStyle/>
        <a:p>
          <a:endParaRPr lang="en-US"/>
        </a:p>
      </dgm:t>
    </dgm:pt>
    <dgm:pt modelId="{DB9A0B3B-BEE1-924D-94FC-BE712282B001}" type="sibTrans" cxnId="{73B6EE29-914E-1B47-9368-CE40EE0B9785}">
      <dgm:prSet/>
      <dgm:spPr/>
      <dgm:t>
        <a:bodyPr/>
        <a:lstStyle/>
        <a:p>
          <a:endParaRPr lang="en-US"/>
        </a:p>
      </dgm:t>
    </dgm:pt>
    <dgm:pt modelId="{138A6532-95FC-BA49-9DFE-D9DAB186D2DE}">
      <dgm:prSet phldrT="[Text]" custT="1"/>
      <dgm:spPr/>
      <dgm:t>
        <a:bodyPr/>
        <a:lstStyle/>
        <a:p>
          <a:r>
            <a:rPr lang="ar-SA" sz="2400" dirty="0"/>
            <a:t>1.</a:t>
          </a:r>
          <a:r>
            <a:rPr lang="ar-SA" sz="2400" baseline="0" dirty="0"/>
            <a:t> الوجوب: بعد التحكيم </a:t>
          </a:r>
        </a:p>
        <a:p>
          <a:r>
            <a:rPr lang="ar-SA" sz="2400" baseline="0" dirty="0"/>
            <a:t>2. مكروه عند عدم الحاجة إليه وهنا يكون محرما</a:t>
          </a:r>
          <a:endParaRPr lang="en-US" sz="2400" dirty="0"/>
        </a:p>
      </dgm:t>
    </dgm:pt>
    <dgm:pt modelId="{923736A8-30B9-B74F-9F37-8AD27FAFA23B}" type="parTrans" cxnId="{A7C6617D-A30E-AC44-B06F-60AE3C5EA9D6}">
      <dgm:prSet/>
      <dgm:spPr/>
      <dgm:t>
        <a:bodyPr/>
        <a:lstStyle/>
        <a:p>
          <a:endParaRPr lang="en-US"/>
        </a:p>
      </dgm:t>
    </dgm:pt>
    <dgm:pt modelId="{EDB315E0-E9A4-9049-BCCA-267E54590831}" type="sibTrans" cxnId="{A7C6617D-A30E-AC44-B06F-60AE3C5EA9D6}">
      <dgm:prSet/>
      <dgm:spPr/>
      <dgm:t>
        <a:bodyPr/>
        <a:lstStyle/>
        <a:p>
          <a:endParaRPr lang="en-US"/>
        </a:p>
      </dgm:t>
    </dgm:pt>
    <dgm:pt modelId="{A8FC4D96-9724-AE45-BB27-00CFB2526077}">
      <dgm:prSet phldrT="[Text]" custT="1"/>
      <dgm:spPr/>
      <dgm:t>
        <a:bodyPr/>
        <a:lstStyle/>
        <a:p>
          <a:r>
            <a:rPr lang="ar-SA" sz="2400" dirty="0"/>
            <a:t>3. مباح عند سوء أخلاق الزوجة</a:t>
          </a:r>
        </a:p>
        <a:p>
          <a:r>
            <a:rPr lang="ar-SA" sz="2400" dirty="0"/>
            <a:t>4. مندوباً له عند تفريط المرأة بحق ربها أو عدم عفتها</a:t>
          </a:r>
          <a:endParaRPr lang="en-US" sz="2400" dirty="0"/>
        </a:p>
      </dgm:t>
    </dgm:pt>
    <dgm:pt modelId="{DB713025-460D-2E47-9259-86A63CC2D0E3}" type="parTrans" cxnId="{76A0E1AC-C66A-114C-8836-F8F1631800CE}">
      <dgm:prSet/>
      <dgm:spPr/>
      <dgm:t>
        <a:bodyPr/>
        <a:lstStyle/>
        <a:p>
          <a:endParaRPr lang="en-US"/>
        </a:p>
      </dgm:t>
    </dgm:pt>
    <dgm:pt modelId="{8AD501C4-5665-1F40-838F-AA531D3D5E4C}" type="sibTrans" cxnId="{76A0E1AC-C66A-114C-8836-F8F1631800CE}">
      <dgm:prSet/>
      <dgm:spPr/>
      <dgm:t>
        <a:bodyPr/>
        <a:lstStyle/>
        <a:p>
          <a:endParaRPr lang="en-US"/>
        </a:p>
      </dgm:t>
    </dgm:pt>
    <dgm:pt modelId="{DC8EDBD8-772C-2445-9F4C-7362D7F9F8EE}">
      <dgm:prSet phldrT="[Text]"/>
      <dgm:spPr/>
      <dgm:t>
        <a:bodyPr/>
        <a:lstStyle/>
        <a:p>
          <a:r>
            <a:rPr lang="ar-SA" dirty="0"/>
            <a:t>5. محرما عندما عند حصول الطلاق أثناء الحيض، أو في طهر حصل فيه جماع</a:t>
          </a:r>
          <a:endParaRPr lang="en-US" dirty="0"/>
        </a:p>
      </dgm:t>
    </dgm:pt>
    <dgm:pt modelId="{FD5A5BBA-E218-8F46-B073-87153B859A64}" type="parTrans" cxnId="{C8CA6158-BD22-A84E-AB76-2567020216DC}">
      <dgm:prSet/>
      <dgm:spPr/>
      <dgm:t>
        <a:bodyPr/>
        <a:lstStyle/>
        <a:p>
          <a:endParaRPr lang="en-US"/>
        </a:p>
      </dgm:t>
    </dgm:pt>
    <dgm:pt modelId="{7193F7E4-6923-1149-8544-B387C9663D4E}" type="sibTrans" cxnId="{C8CA6158-BD22-A84E-AB76-2567020216DC}">
      <dgm:prSet/>
      <dgm:spPr/>
      <dgm:t>
        <a:bodyPr/>
        <a:lstStyle/>
        <a:p>
          <a:endParaRPr lang="en-US"/>
        </a:p>
      </dgm:t>
    </dgm:pt>
    <dgm:pt modelId="{7D800D29-DC8B-454E-BC49-2B021540E991}" type="pres">
      <dgm:prSet presAssocID="{88E0E5A8-14CE-7E40-A07C-9CABA67D8945}" presName="hierChild1" presStyleCnt="0">
        <dgm:presLayoutVars>
          <dgm:orgChart val="1"/>
          <dgm:chPref val="1"/>
          <dgm:dir/>
          <dgm:animOne val="branch"/>
          <dgm:animLvl val="lvl"/>
          <dgm:resizeHandles/>
        </dgm:presLayoutVars>
      </dgm:prSet>
      <dgm:spPr/>
    </dgm:pt>
    <dgm:pt modelId="{F4074534-50E7-3440-A553-6637F28A1283}" type="pres">
      <dgm:prSet presAssocID="{533A0F80-80EB-954A-843A-A8FD2DC0D618}" presName="hierRoot1" presStyleCnt="0">
        <dgm:presLayoutVars>
          <dgm:hierBranch val="init"/>
        </dgm:presLayoutVars>
      </dgm:prSet>
      <dgm:spPr/>
    </dgm:pt>
    <dgm:pt modelId="{37CE19B0-40B9-8449-8A31-A1F947971337}" type="pres">
      <dgm:prSet presAssocID="{533A0F80-80EB-954A-843A-A8FD2DC0D618}" presName="rootComposite1" presStyleCnt="0"/>
      <dgm:spPr/>
    </dgm:pt>
    <dgm:pt modelId="{DE5B130B-A81E-0E47-A776-218A37C71DC1}" type="pres">
      <dgm:prSet presAssocID="{533A0F80-80EB-954A-843A-A8FD2DC0D618}" presName="rootText1" presStyleLbl="node0" presStyleIdx="0" presStyleCnt="1" custScaleY="224341" custLinFactNeighborX="-16">
        <dgm:presLayoutVars>
          <dgm:chPref val="3"/>
        </dgm:presLayoutVars>
      </dgm:prSet>
      <dgm:spPr/>
    </dgm:pt>
    <dgm:pt modelId="{F1D83113-2CC6-F24E-B7AB-91213B036F63}" type="pres">
      <dgm:prSet presAssocID="{533A0F80-80EB-954A-843A-A8FD2DC0D618}" presName="rootConnector1" presStyleLbl="node1" presStyleIdx="0" presStyleCnt="0"/>
      <dgm:spPr/>
    </dgm:pt>
    <dgm:pt modelId="{900EA09D-CB00-844D-A387-C9C2DD48771C}" type="pres">
      <dgm:prSet presAssocID="{533A0F80-80EB-954A-843A-A8FD2DC0D618}" presName="hierChild2" presStyleCnt="0"/>
      <dgm:spPr/>
    </dgm:pt>
    <dgm:pt modelId="{E3545536-CB0D-AB44-8A0A-B794D3C9A2A8}" type="pres">
      <dgm:prSet presAssocID="{923736A8-30B9-B74F-9F37-8AD27FAFA23B}" presName="Name64" presStyleLbl="parChTrans1D2" presStyleIdx="0" presStyleCnt="3"/>
      <dgm:spPr/>
    </dgm:pt>
    <dgm:pt modelId="{44441625-A8A7-F944-A62B-824ED01A1BE8}" type="pres">
      <dgm:prSet presAssocID="{138A6532-95FC-BA49-9DFE-D9DAB186D2DE}" presName="hierRoot2" presStyleCnt="0">
        <dgm:presLayoutVars>
          <dgm:hierBranch val="init"/>
        </dgm:presLayoutVars>
      </dgm:prSet>
      <dgm:spPr/>
    </dgm:pt>
    <dgm:pt modelId="{E141BCCF-DCDC-1B4C-BDC9-9D4C0BE6BAC6}" type="pres">
      <dgm:prSet presAssocID="{138A6532-95FC-BA49-9DFE-D9DAB186D2DE}" presName="rootComposite" presStyleCnt="0"/>
      <dgm:spPr/>
    </dgm:pt>
    <dgm:pt modelId="{9B6273ED-CF4A-E740-B9F8-89EBF3F5C7A7}" type="pres">
      <dgm:prSet presAssocID="{138A6532-95FC-BA49-9DFE-D9DAB186D2DE}" presName="rootText" presStyleLbl="node2" presStyleIdx="0" presStyleCnt="3" custScaleX="218531" custScaleY="219001" custLinFactNeighborX="2684" custLinFactNeighborY="26545">
        <dgm:presLayoutVars>
          <dgm:chPref val="3"/>
        </dgm:presLayoutVars>
      </dgm:prSet>
      <dgm:spPr/>
    </dgm:pt>
    <dgm:pt modelId="{2CED7FBF-92D1-E640-8D77-E95BB6C06C99}" type="pres">
      <dgm:prSet presAssocID="{138A6532-95FC-BA49-9DFE-D9DAB186D2DE}" presName="rootConnector" presStyleLbl="node2" presStyleIdx="0" presStyleCnt="3"/>
      <dgm:spPr/>
    </dgm:pt>
    <dgm:pt modelId="{385748DC-7C9E-AD4E-AC58-62AA880435E4}" type="pres">
      <dgm:prSet presAssocID="{138A6532-95FC-BA49-9DFE-D9DAB186D2DE}" presName="hierChild4" presStyleCnt="0"/>
      <dgm:spPr/>
    </dgm:pt>
    <dgm:pt modelId="{05FD6F1F-F1F8-C04F-BDA7-E27CC725076E}" type="pres">
      <dgm:prSet presAssocID="{138A6532-95FC-BA49-9DFE-D9DAB186D2DE}" presName="hierChild5" presStyleCnt="0"/>
      <dgm:spPr/>
    </dgm:pt>
    <dgm:pt modelId="{85B43A2E-C5B3-1A44-A942-A1BAFD6ABD83}" type="pres">
      <dgm:prSet presAssocID="{DB713025-460D-2E47-9259-86A63CC2D0E3}" presName="Name64" presStyleLbl="parChTrans1D2" presStyleIdx="1" presStyleCnt="3"/>
      <dgm:spPr/>
    </dgm:pt>
    <dgm:pt modelId="{57BC5329-E39E-B94C-A6BA-ADC0630A36EB}" type="pres">
      <dgm:prSet presAssocID="{A8FC4D96-9724-AE45-BB27-00CFB2526077}" presName="hierRoot2" presStyleCnt="0">
        <dgm:presLayoutVars>
          <dgm:hierBranch val="init"/>
        </dgm:presLayoutVars>
      </dgm:prSet>
      <dgm:spPr/>
    </dgm:pt>
    <dgm:pt modelId="{B34CFA37-D8E1-4049-BBDF-1231B279A77F}" type="pres">
      <dgm:prSet presAssocID="{A8FC4D96-9724-AE45-BB27-00CFB2526077}" presName="rootComposite" presStyleCnt="0"/>
      <dgm:spPr/>
    </dgm:pt>
    <dgm:pt modelId="{D501AECA-BE7F-674C-9C9E-CF04A77CC924}" type="pres">
      <dgm:prSet presAssocID="{A8FC4D96-9724-AE45-BB27-00CFB2526077}" presName="rootText" presStyleLbl="node2" presStyleIdx="1" presStyleCnt="3" custScaleX="162769" custScaleY="207426" custLinFactNeighborX="8734" custLinFactNeighborY="2776">
        <dgm:presLayoutVars>
          <dgm:chPref val="3"/>
        </dgm:presLayoutVars>
      </dgm:prSet>
      <dgm:spPr/>
    </dgm:pt>
    <dgm:pt modelId="{ECA40484-C54C-4043-921D-7E97017B21A8}" type="pres">
      <dgm:prSet presAssocID="{A8FC4D96-9724-AE45-BB27-00CFB2526077}" presName="rootConnector" presStyleLbl="node2" presStyleIdx="1" presStyleCnt="3"/>
      <dgm:spPr/>
    </dgm:pt>
    <dgm:pt modelId="{8709053B-7801-6E42-BEE6-882817A26B26}" type="pres">
      <dgm:prSet presAssocID="{A8FC4D96-9724-AE45-BB27-00CFB2526077}" presName="hierChild4" presStyleCnt="0"/>
      <dgm:spPr/>
    </dgm:pt>
    <dgm:pt modelId="{5C3E42B0-53DA-4541-89ED-67AB84D7B3F4}" type="pres">
      <dgm:prSet presAssocID="{A8FC4D96-9724-AE45-BB27-00CFB2526077}" presName="hierChild5" presStyleCnt="0"/>
      <dgm:spPr/>
    </dgm:pt>
    <dgm:pt modelId="{3150D1B1-889E-1F4D-A32B-A2994543CC59}" type="pres">
      <dgm:prSet presAssocID="{FD5A5BBA-E218-8F46-B073-87153B859A64}" presName="Name64" presStyleLbl="parChTrans1D2" presStyleIdx="2" presStyleCnt="3"/>
      <dgm:spPr/>
    </dgm:pt>
    <dgm:pt modelId="{9F1A9CFD-64E6-054A-A7AD-B71A7757998F}" type="pres">
      <dgm:prSet presAssocID="{DC8EDBD8-772C-2445-9F4C-7362D7F9F8EE}" presName="hierRoot2" presStyleCnt="0">
        <dgm:presLayoutVars>
          <dgm:hierBranch val="init"/>
        </dgm:presLayoutVars>
      </dgm:prSet>
      <dgm:spPr/>
    </dgm:pt>
    <dgm:pt modelId="{E1483C68-AD9D-8D44-88C7-1287D0EBA391}" type="pres">
      <dgm:prSet presAssocID="{DC8EDBD8-772C-2445-9F4C-7362D7F9F8EE}" presName="rootComposite" presStyleCnt="0"/>
      <dgm:spPr/>
    </dgm:pt>
    <dgm:pt modelId="{DA4FD30D-BBE3-7344-BA1D-A1E5D61AC560}" type="pres">
      <dgm:prSet presAssocID="{DC8EDBD8-772C-2445-9F4C-7362D7F9F8EE}" presName="rootText" presStyleLbl="node2" presStyleIdx="2" presStyleCnt="3" custScaleX="195017" custScaleY="146367" custLinFactNeighborX="3994" custLinFactNeighborY="18311">
        <dgm:presLayoutVars>
          <dgm:chPref val="3"/>
        </dgm:presLayoutVars>
      </dgm:prSet>
      <dgm:spPr/>
    </dgm:pt>
    <dgm:pt modelId="{71DF3376-0EE5-E347-8C9B-348201BDB022}" type="pres">
      <dgm:prSet presAssocID="{DC8EDBD8-772C-2445-9F4C-7362D7F9F8EE}" presName="rootConnector" presStyleLbl="node2" presStyleIdx="2" presStyleCnt="3"/>
      <dgm:spPr/>
    </dgm:pt>
    <dgm:pt modelId="{1D0B4958-2DBF-9047-93EB-096E76FADAD5}" type="pres">
      <dgm:prSet presAssocID="{DC8EDBD8-772C-2445-9F4C-7362D7F9F8EE}" presName="hierChild4" presStyleCnt="0"/>
      <dgm:spPr/>
    </dgm:pt>
    <dgm:pt modelId="{F17C3EAA-8381-F449-B6C4-83803FE5DCF3}" type="pres">
      <dgm:prSet presAssocID="{DC8EDBD8-772C-2445-9F4C-7362D7F9F8EE}" presName="hierChild5" presStyleCnt="0"/>
      <dgm:spPr/>
    </dgm:pt>
    <dgm:pt modelId="{955765C8-04F7-4441-8EBF-972168ECF187}" type="pres">
      <dgm:prSet presAssocID="{533A0F80-80EB-954A-843A-A8FD2DC0D618}" presName="hierChild3" presStyleCnt="0"/>
      <dgm:spPr/>
    </dgm:pt>
  </dgm:ptLst>
  <dgm:cxnLst>
    <dgm:cxn modelId="{21421700-C682-284A-8181-9D80B2D3B5A6}" type="presOf" srcId="{138A6532-95FC-BA49-9DFE-D9DAB186D2DE}" destId="{9B6273ED-CF4A-E740-B9F8-89EBF3F5C7A7}" srcOrd="0" destOrd="0" presId="urn:microsoft.com/office/officeart/2009/3/layout/HorizontalOrganizationChart"/>
    <dgm:cxn modelId="{73B6EE29-914E-1B47-9368-CE40EE0B9785}" srcId="{88E0E5A8-14CE-7E40-A07C-9CABA67D8945}" destId="{533A0F80-80EB-954A-843A-A8FD2DC0D618}" srcOrd="0" destOrd="0" parTransId="{8DCA2823-DCFA-A547-9031-65CD0CA71C92}" sibTransId="{DB9A0B3B-BEE1-924D-94FC-BE712282B001}"/>
    <dgm:cxn modelId="{C8CA6158-BD22-A84E-AB76-2567020216DC}" srcId="{533A0F80-80EB-954A-843A-A8FD2DC0D618}" destId="{DC8EDBD8-772C-2445-9F4C-7362D7F9F8EE}" srcOrd="2" destOrd="0" parTransId="{FD5A5BBA-E218-8F46-B073-87153B859A64}" sibTransId="{7193F7E4-6923-1149-8544-B387C9663D4E}"/>
    <dgm:cxn modelId="{C5FD1D59-6D91-9F4F-AD56-460A8E622CB3}" type="presOf" srcId="{533A0F80-80EB-954A-843A-A8FD2DC0D618}" destId="{DE5B130B-A81E-0E47-A776-218A37C71DC1}" srcOrd="0" destOrd="0" presId="urn:microsoft.com/office/officeart/2009/3/layout/HorizontalOrganizationChart"/>
    <dgm:cxn modelId="{23961264-68B4-C842-ABDD-EFFEB837C76D}" type="presOf" srcId="{88E0E5A8-14CE-7E40-A07C-9CABA67D8945}" destId="{7D800D29-DC8B-454E-BC49-2B021540E991}" srcOrd="0" destOrd="0" presId="urn:microsoft.com/office/officeart/2009/3/layout/HorizontalOrganizationChart"/>
    <dgm:cxn modelId="{D865F772-A9B9-6841-A496-6ADB3FCE0EA6}" type="presOf" srcId="{A8FC4D96-9724-AE45-BB27-00CFB2526077}" destId="{D501AECA-BE7F-674C-9C9E-CF04A77CC924}" srcOrd="0" destOrd="0" presId="urn:microsoft.com/office/officeart/2009/3/layout/HorizontalOrganizationChart"/>
    <dgm:cxn modelId="{B9F5447A-27D5-FB42-8637-DCAA1E5D2F24}" type="presOf" srcId="{FD5A5BBA-E218-8F46-B073-87153B859A64}" destId="{3150D1B1-889E-1F4D-A32B-A2994543CC59}" srcOrd="0" destOrd="0" presId="urn:microsoft.com/office/officeart/2009/3/layout/HorizontalOrganizationChart"/>
    <dgm:cxn modelId="{A7C6617D-A30E-AC44-B06F-60AE3C5EA9D6}" srcId="{533A0F80-80EB-954A-843A-A8FD2DC0D618}" destId="{138A6532-95FC-BA49-9DFE-D9DAB186D2DE}" srcOrd="0" destOrd="0" parTransId="{923736A8-30B9-B74F-9F37-8AD27FAFA23B}" sibTransId="{EDB315E0-E9A4-9049-BCCA-267E54590831}"/>
    <dgm:cxn modelId="{B5910C9E-FDCF-6248-B08E-95BCDB5A2CF1}" type="presOf" srcId="{138A6532-95FC-BA49-9DFE-D9DAB186D2DE}" destId="{2CED7FBF-92D1-E640-8D77-E95BB6C06C99}" srcOrd="1" destOrd="0" presId="urn:microsoft.com/office/officeart/2009/3/layout/HorizontalOrganizationChart"/>
    <dgm:cxn modelId="{D0DF48A0-A403-B64B-88D0-21A5E4F797A1}" type="presOf" srcId="{DC8EDBD8-772C-2445-9F4C-7362D7F9F8EE}" destId="{71DF3376-0EE5-E347-8C9B-348201BDB022}" srcOrd="1" destOrd="0" presId="urn:microsoft.com/office/officeart/2009/3/layout/HorizontalOrganizationChart"/>
    <dgm:cxn modelId="{76A0E1AC-C66A-114C-8836-F8F1631800CE}" srcId="{533A0F80-80EB-954A-843A-A8FD2DC0D618}" destId="{A8FC4D96-9724-AE45-BB27-00CFB2526077}" srcOrd="1" destOrd="0" parTransId="{DB713025-460D-2E47-9259-86A63CC2D0E3}" sibTransId="{8AD501C4-5665-1F40-838F-AA531D3D5E4C}"/>
    <dgm:cxn modelId="{DE5E99AD-20AA-8041-AAFA-411FD8FC31FE}" type="presOf" srcId="{DB713025-460D-2E47-9259-86A63CC2D0E3}" destId="{85B43A2E-C5B3-1A44-A942-A1BAFD6ABD83}" srcOrd="0" destOrd="0" presId="urn:microsoft.com/office/officeart/2009/3/layout/HorizontalOrganizationChart"/>
    <dgm:cxn modelId="{948937BB-CB78-6C41-8D14-6C9EDE25BA7C}" type="presOf" srcId="{533A0F80-80EB-954A-843A-A8FD2DC0D618}" destId="{F1D83113-2CC6-F24E-B7AB-91213B036F63}" srcOrd="1" destOrd="0" presId="urn:microsoft.com/office/officeart/2009/3/layout/HorizontalOrganizationChart"/>
    <dgm:cxn modelId="{B73142BF-495D-814F-81D5-5323FA793669}" type="presOf" srcId="{923736A8-30B9-B74F-9F37-8AD27FAFA23B}" destId="{E3545536-CB0D-AB44-8A0A-B794D3C9A2A8}" srcOrd="0" destOrd="0" presId="urn:microsoft.com/office/officeart/2009/3/layout/HorizontalOrganizationChart"/>
    <dgm:cxn modelId="{FDB94ADF-3425-EE4F-BA98-A8A97802EBD2}" type="presOf" srcId="{DC8EDBD8-772C-2445-9F4C-7362D7F9F8EE}" destId="{DA4FD30D-BBE3-7344-BA1D-A1E5D61AC560}" srcOrd="0" destOrd="0" presId="urn:microsoft.com/office/officeart/2009/3/layout/HorizontalOrganizationChart"/>
    <dgm:cxn modelId="{7491E4F2-0428-F146-A930-6CF0AFE7DF4A}" type="presOf" srcId="{A8FC4D96-9724-AE45-BB27-00CFB2526077}" destId="{ECA40484-C54C-4043-921D-7E97017B21A8}" srcOrd="1" destOrd="0" presId="urn:microsoft.com/office/officeart/2009/3/layout/HorizontalOrganizationChart"/>
    <dgm:cxn modelId="{9E6E0F13-3DAD-F049-A804-8C28CEFC298C}" type="presParOf" srcId="{7D800D29-DC8B-454E-BC49-2B021540E991}" destId="{F4074534-50E7-3440-A553-6637F28A1283}" srcOrd="0" destOrd="0" presId="urn:microsoft.com/office/officeart/2009/3/layout/HorizontalOrganizationChart"/>
    <dgm:cxn modelId="{CCFE08D5-939B-EB4E-A46C-684F41DD7C15}" type="presParOf" srcId="{F4074534-50E7-3440-A553-6637F28A1283}" destId="{37CE19B0-40B9-8449-8A31-A1F947971337}" srcOrd="0" destOrd="0" presId="urn:microsoft.com/office/officeart/2009/3/layout/HorizontalOrganizationChart"/>
    <dgm:cxn modelId="{6BBB61AF-068A-7C48-83AF-329391921585}" type="presParOf" srcId="{37CE19B0-40B9-8449-8A31-A1F947971337}" destId="{DE5B130B-A81E-0E47-A776-218A37C71DC1}" srcOrd="0" destOrd="0" presId="urn:microsoft.com/office/officeart/2009/3/layout/HorizontalOrganizationChart"/>
    <dgm:cxn modelId="{B12DC24B-43DA-7844-9938-E3CE27F97CB5}" type="presParOf" srcId="{37CE19B0-40B9-8449-8A31-A1F947971337}" destId="{F1D83113-2CC6-F24E-B7AB-91213B036F63}" srcOrd="1" destOrd="0" presId="urn:microsoft.com/office/officeart/2009/3/layout/HorizontalOrganizationChart"/>
    <dgm:cxn modelId="{6EED6B23-8447-6F47-A581-9D8930B9EA72}" type="presParOf" srcId="{F4074534-50E7-3440-A553-6637F28A1283}" destId="{900EA09D-CB00-844D-A387-C9C2DD48771C}" srcOrd="1" destOrd="0" presId="urn:microsoft.com/office/officeart/2009/3/layout/HorizontalOrganizationChart"/>
    <dgm:cxn modelId="{4839BE90-E4BF-1F47-8B18-80CB589C36DC}" type="presParOf" srcId="{900EA09D-CB00-844D-A387-C9C2DD48771C}" destId="{E3545536-CB0D-AB44-8A0A-B794D3C9A2A8}" srcOrd="0" destOrd="0" presId="urn:microsoft.com/office/officeart/2009/3/layout/HorizontalOrganizationChart"/>
    <dgm:cxn modelId="{300F3FE7-8D11-A64E-8CE0-922D1FEE134B}" type="presParOf" srcId="{900EA09D-CB00-844D-A387-C9C2DD48771C}" destId="{44441625-A8A7-F944-A62B-824ED01A1BE8}" srcOrd="1" destOrd="0" presId="urn:microsoft.com/office/officeart/2009/3/layout/HorizontalOrganizationChart"/>
    <dgm:cxn modelId="{EC0AA6FF-E998-B348-BCBE-880B2A12FF7D}" type="presParOf" srcId="{44441625-A8A7-F944-A62B-824ED01A1BE8}" destId="{E141BCCF-DCDC-1B4C-BDC9-9D4C0BE6BAC6}" srcOrd="0" destOrd="0" presId="urn:microsoft.com/office/officeart/2009/3/layout/HorizontalOrganizationChart"/>
    <dgm:cxn modelId="{74FCC518-46D4-1341-827C-6E456668A634}" type="presParOf" srcId="{E141BCCF-DCDC-1B4C-BDC9-9D4C0BE6BAC6}" destId="{9B6273ED-CF4A-E740-B9F8-89EBF3F5C7A7}" srcOrd="0" destOrd="0" presId="urn:microsoft.com/office/officeart/2009/3/layout/HorizontalOrganizationChart"/>
    <dgm:cxn modelId="{EF535418-C72B-7943-B4AF-487013AF2CE1}" type="presParOf" srcId="{E141BCCF-DCDC-1B4C-BDC9-9D4C0BE6BAC6}" destId="{2CED7FBF-92D1-E640-8D77-E95BB6C06C99}" srcOrd="1" destOrd="0" presId="urn:microsoft.com/office/officeart/2009/3/layout/HorizontalOrganizationChart"/>
    <dgm:cxn modelId="{5A139BF7-30C1-8440-A18A-1F6F5E54CDEE}" type="presParOf" srcId="{44441625-A8A7-F944-A62B-824ED01A1BE8}" destId="{385748DC-7C9E-AD4E-AC58-62AA880435E4}" srcOrd="1" destOrd="0" presId="urn:microsoft.com/office/officeart/2009/3/layout/HorizontalOrganizationChart"/>
    <dgm:cxn modelId="{434C7AC7-D535-2A40-92FE-B28914014BF7}" type="presParOf" srcId="{44441625-A8A7-F944-A62B-824ED01A1BE8}" destId="{05FD6F1F-F1F8-C04F-BDA7-E27CC725076E}" srcOrd="2" destOrd="0" presId="urn:microsoft.com/office/officeart/2009/3/layout/HorizontalOrganizationChart"/>
    <dgm:cxn modelId="{4975020F-1EB8-4146-AA83-8161B8117C4F}" type="presParOf" srcId="{900EA09D-CB00-844D-A387-C9C2DD48771C}" destId="{85B43A2E-C5B3-1A44-A942-A1BAFD6ABD83}" srcOrd="2" destOrd="0" presId="urn:microsoft.com/office/officeart/2009/3/layout/HorizontalOrganizationChart"/>
    <dgm:cxn modelId="{F0F3B81E-3B14-F74F-B7CF-58180B97C7F5}" type="presParOf" srcId="{900EA09D-CB00-844D-A387-C9C2DD48771C}" destId="{57BC5329-E39E-B94C-A6BA-ADC0630A36EB}" srcOrd="3" destOrd="0" presId="urn:microsoft.com/office/officeart/2009/3/layout/HorizontalOrganizationChart"/>
    <dgm:cxn modelId="{1D3A2D20-A6F8-424F-9194-FDA8242D2EC8}" type="presParOf" srcId="{57BC5329-E39E-B94C-A6BA-ADC0630A36EB}" destId="{B34CFA37-D8E1-4049-BBDF-1231B279A77F}" srcOrd="0" destOrd="0" presId="urn:microsoft.com/office/officeart/2009/3/layout/HorizontalOrganizationChart"/>
    <dgm:cxn modelId="{18FA8379-7F55-F147-8C64-DC69FFEEAFF7}" type="presParOf" srcId="{B34CFA37-D8E1-4049-BBDF-1231B279A77F}" destId="{D501AECA-BE7F-674C-9C9E-CF04A77CC924}" srcOrd="0" destOrd="0" presId="urn:microsoft.com/office/officeart/2009/3/layout/HorizontalOrganizationChart"/>
    <dgm:cxn modelId="{84351FCB-9D44-464A-8937-AD2583126D7E}" type="presParOf" srcId="{B34CFA37-D8E1-4049-BBDF-1231B279A77F}" destId="{ECA40484-C54C-4043-921D-7E97017B21A8}" srcOrd="1" destOrd="0" presId="urn:microsoft.com/office/officeart/2009/3/layout/HorizontalOrganizationChart"/>
    <dgm:cxn modelId="{48E943B6-3684-904A-A281-1212C0A2E884}" type="presParOf" srcId="{57BC5329-E39E-B94C-A6BA-ADC0630A36EB}" destId="{8709053B-7801-6E42-BEE6-882817A26B26}" srcOrd="1" destOrd="0" presId="urn:microsoft.com/office/officeart/2009/3/layout/HorizontalOrganizationChart"/>
    <dgm:cxn modelId="{CAD850F9-9EF4-BC4A-8AD8-716A367B5F92}" type="presParOf" srcId="{57BC5329-E39E-B94C-A6BA-ADC0630A36EB}" destId="{5C3E42B0-53DA-4541-89ED-67AB84D7B3F4}" srcOrd="2" destOrd="0" presId="urn:microsoft.com/office/officeart/2009/3/layout/HorizontalOrganizationChart"/>
    <dgm:cxn modelId="{BA33FF69-240C-AB4E-8C0B-CD606A956469}" type="presParOf" srcId="{900EA09D-CB00-844D-A387-C9C2DD48771C}" destId="{3150D1B1-889E-1F4D-A32B-A2994543CC59}" srcOrd="4" destOrd="0" presId="urn:microsoft.com/office/officeart/2009/3/layout/HorizontalOrganizationChart"/>
    <dgm:cxn modelId="{DF99D0DB-D5CF-DD44-9DA6-A1B8C51B5430}" type="presParOf" srcId="{900EA09D-CB00-844D-A387-C9C2DD48771C}" destId="{9F1A9CFD-64E6-054A-A7AD-B71A7757998F}" srcOrd="5" destOrd="0" presId="urn:microsoft.com/office/officeart/2009/3/layout/HorizontalOrganizationChart"/>
    <dgm:cxn modelId="{DA1D907B-12DC-684C-821C-89593F12308B}" type="presParOf" srcId="{9F1A9CFD-64E6-054A-A7AD-B71A7757998F}" destId="{E1483C68-AD9D-8D44-88C7-1287D0EBA391}" srcOrd="0" destOrd="0" presId="urn:microsoft.com/office/officeart/2009/3/layout/HorizontalOrganizationChart"/>
    <dgm:cxn modelId="{25BF54B1-C215-4348-8CBD-17AA5EF51F5F}" type="presParOf" srcId="{E1483C68-AD9D-8D44-88C7-1287D0EBA391}" destId="{DA4FD30D-BBE3-7344-BA1D-A1E5D61AC560}" srcOrd="0" destOrd="0" presId="urn:microsoft.com/office/officeart/2009/3/layout/HorizontalOrganizationChart"/>
    <dgm:cxn modelId="{79011E05-61DE-7947-B8F9-2D3B480496FE}" type="presParOf" srcId="{E1483C68-AD9D-8D44-88C7-1287D0EBA391}" destId="{71DF3376-0EE5-E347-8C9B-348201BDB022}" srcOrd="1" destOrd="0" presId="urn:microsoft.com/office/officeart/2009/3/layout/HorizontalOrganizationChart"/>
    <dgm:cxn modelId="{64442C97-C526-5B49-8BA1-D9F3654FF22F}" type="presParOf" srcId="{9F1A9CFD-64E6-054A-A7AD-B71A7757998F}" destId="{1D0B4958-2DBF-9047-93EB-096E76FADAD5}" srcOrd="1" destOrd="0" presId="urn:microsoft.com/office/officeart/2009/3/layout/HorizontalOrganizationChart"/>
    <dgm:cxn modelId="{ACE27C62-8705-ED43-A8DB-CD51CB9A0612}" type="presParOf" srcId="{9F1A9CFD-64E6-054A-A7AD-B71A7757998F}" destId="{F17C3EAA-8381-F449-B6C4-83803FE5DCF3}" srcOrd="2" destOrd="0" presId="urn:microsoft.com/office/officeart/2009/3/layout/HorizontalOrganizationChart"/>
    <dgm:cxn modelId="{1CD7A049-C960-B543-BA79-1EA278BADBE1}" type="presParOf" srcId="{F4074534-50E7-3440-A553-6637F28A1283}" destId="{955765C8-04F7-4441-8EBF-972168ECF18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9D6C2E-CDCC-C64C-813A-5FA34828C0DE}"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2D414F0C-8B43-5C42-A676-87C6E263F8E6}">
      <dgm:prSet phldrT="[Text]" custT="1"/>
      <dgm:spPr/>
      <dgm:t>
        <a:bodyPr/>
        <a:lstStyle/>
        <a:p>
          <a:r>
            <a:rPr lang="ar-SA" sz="2400" dirty="0"/>
            <a:t>الزوجة المدخول بها </a:t>
          </a:r>
          <a:endParaRPr lang="en-US" sz="2400" dirty="0"/>
        </a:p>
      </dgm:t>
    </dgm:pt>
    <dgm:pt modelId="{6C6D968D-A836-A845-A77B-AD26DD6D84EB}" type="parTrans" cxnId="{E146CC4C-646B-CE4D-93BE-5DA3CC8F1122}">
      <dgm:prSet/>
      <dgm:spPr/>
      <dgm:t>
        <a:bodyPr/>
        <a:lstStyle/>
        <a:p>
          <a:endParaRPr lang="en-US"/>
        </a:p>
      </dgm:t>
    </dgm:pt>
    <dgm:pt modelId="{65C2387C-514F-3C45-8C92-81E256A9961A}" type="sibTrans" cxnId="{E146CC4C-646B-CE4D-93BE-5DA3CC8F1122}">
      <dgm:prSet/>
      <dgm:spPr/>
      <dgm:t>
        <a:bodyPr/>
        <a:lstStyle/>
        <a:p>
          <a:endParaRPr lang="en-US"/>
        </a:p>
      </dgm:t>
    </dgm:pt>
    <dgm:pt modelId="{4603EC76-7F18-C144-96B5-C3A163BC4734}">
      <dgm:prSet phldrT="[Text]"/>
      <dgm:spPr/>
      <dgm:t>
        <a:bodyPr/>
        <a:lstStyle/>
        <a:p>
          <a:r>
            <a:rPr lang="ar-SA" dirty="0"/>
            <a:t>المعتدة بطلاق رجعي</a:t>
          </a:r>
          <a:endParaRPr lang="en-US" dirty="0"/>
        </a:p>
      </dgm:t>
    </dgm:pt>
    <dgm:pt modelId="{181967A7-B20A-D94F-931E-393906C709CD}" type="parTrans" cxnId="{CD92D43D-0DD6-104C-8C9E-35038C7B0C47}">
      <dgm:prSet/>
      <dgm:spPr/>
      <dgm:t>
        <a:bodyPr/>
        <a:lstStyle/>
        <a:p>
          <a:endParaRPr lang="en-US"/>
        </a:p>
      </dgm:t>
    </dgm:pt>
    <dgm:pt modelId="{13A7C685-6303-9041-BBA6-344AA8051299}" type="sibTrans" cxnId="{CD92D43D-0DD6-104C-8C9E-35038C7B0C47}">
      <dgm:prSet/>
      <dgm:spPr/>
      <dgm:t>
        <a:bodyPr/>
        <a:lstStyle/>
        <a:p>
          <a:endParaRPr lang="en-US"/>
        </a:p>
      </dgm:t>
    </dgm:pt>
    <dgm:pt modelId="{BF5E7154-8DCF-1C48-A2C6-9B6359F8B0BB}">
      <dgm:prSet phldrT="[Text]"/>
      <dgm:spPr/>
      <dgm:t>
        <a:bodyPr/>
        <a:lstStyle/>
        <a:p>
          <a:r>
            <a:rPr lang="ar-SA" dirty="0"/>
            <a:t>لا يقع الطلاق بحال الفسخ من زواج فاسد</a:t>
          </a:r>
          <a:endParaRPr lang="en-US" dirty="0"/>
        </a:p>
      </dgm:t>
    </dgm:pt>
    <dgm:pt modelId="{40EBD720-8EB5-134C-8EF1-7BE86499B3D6}" type="parTrans" cxnId="{2D56508C-6D3B-2D4B-ADBA-6B4F121BE98F}">
      <dgm:prSet/>
      <dgm:spPr/>
      <dgm:t>
        <a:bodyPr/>
        <a:lstStyle/>
        <a:p>
          <a:endParaRPr lang="en-US"/>
        </a:p>
      </dgm:t>
    </dgm:pt>
    <dgm:pt modelId="{1BCFB944-820E-0A4A-8233-07C75E79A61A}" type="sibTrans" cxnId="{2D56508C-6D3B-2D4B-ADBA-6B4F121BE98F}">
      <dgm:prSet/>
      <dgm:spPr/>
      <dgm:t>
        <a:bodyPr/>
        <a:lstStyle/>
        <a:p>
          <a:endParaRPr lang="en-US"/>
        </a:p>
      </dgm:t>
    </dgm:pt>
    <dgm:pt modelId="{D126B76D-5DF7-5C43-A312-42B9233FC499}">
      <dgm:prSet/>
      <dgm:spPr/>
      <dgm:t>
        <a:bodyPr/>
        <a:lstStyle/>
        <a:p>
          <a:endParaRPr lang="en-US" dirty="0"/>
        </a:p>
        <a:p>
          <a:r>
            <a:rPr lang="ar-SA" dirty="0"/>
            <a:t>الزوجة غير المدخول بها </a:t>
          </a:r>
          <a:endParaRPr lang="de-DE" dirty="0"/>
        </a:p>
      </dgm:t>
    </dgm:pt>
    <dgm:pt modelId="{F0894314-F9B6-6F46-B412-92D4698CB0CD}" type="parTrans" cxnId="{5589740A-7BC3-6944-822F-5447F43EB089}">
      <dgm:prSet/>
      <dgm:spPr/>
      <dgm:t>
        <a:bodyPr/>
        <a:lstStyle/>
        <a:p>
          <a:endParaRPr lang="en-US"/>
        </a:p>
      </dgm:t>
    </dgm:pt>
    <dgm:pt modelId="{69283595-C995-9E40-B2C8-D3AE0F925C49}" type="sibTrans" cxnId="{5589740A-7BC3-6944-822F-5447F43EB089}">
      <dgm:prSet/>
      <dgm:spPr/>
      <dgm:t>
        <a:bodyPr/>
        <a:lstStyle/>
        <a:p>
          <a:endParaRPr lang="en-US"/>
        </a:p>
      </dgm:t>
    </dgm:pt>
    <dgm:pt modelId="{DE92CAF3-B050-EB4A-9C6E-B2D5F8F41423}" type="pres">
      <dgm:prSet presAssocID="{989D6C2E-CDCC-C64C-813A-5FA34828C0DE}" presName="cycle" presStyleCnt="0">
        <dgm:presLayoutVars>
          <dgm:dir/>
          <dgm:resizeHandles val="exact"/>
        </dgm:presLayoutVars>
      </dgm:prSet>
      <dgm:spPr/>
    </dgm:pt>
    <dgm:pt modelId="{9F565DD0-B7C5-174D-A8C0-923DA43D9741}" type="pres">
      <dgm:prSet presAssocID="{2D414F0C-8B43-5C42-A676-87C6E263F8E6}" presName="node" presStyleLbl="node1" presStyleIdx="0" presStyleCnt="4" custScaleX="212190" custRadScaleRad="100574" custRadScaleInc="47677">
        <dgm:presLayoutVars>
          <dgm:bulletEnabled val="1"/>
        </dgm:presLayoutVars>
      </dgm:prSet>
      <dgm:spPr/>
    </dgm:pt>
    <dgm:pt modelId="{7C7805EA-C876-824A-A818-F35FBE4C99C9}" type="pres">
      <dgm:prSet presAssocID="{65C2387C-514F-3C45-8C92-81E256A9961A}" presName="sibTrans" presStyleLbl="sibTrans2D1" presStyleIdx="0" presStyleCnt="4"/>
      <dgm:spPr/>
    </dgm:pt>
    <dgm:pt modelId="{7EA896F3-2831-5F4D-8FE1-38CA365DB1B8}" type="pres">
      <dgm:prSet presAssocID="{65C2387C-514F-3C45-8C92-81E256A9961A}" presName="connectorText" presStyleLbl="sibTrans2D1" presStyleIdx="0" presStyleCnt="4"/>
      <dgm:spPr/>
    </dgm:pt>
    <dgm:pt modelId="{9EA2CD25-3950-BD43-8387-0DC2CAB97BD4}" type="pres">
      <dgm:prSet presAssocID="{D126B76D-5DF7-5C43-A312-42B9233FC499}" presName="node" presStyleLbl="node1" presStyleIdx="1" presStyleCnt="4" custScaleX="181128" custRadScaleRad="107966" custRadScaleInc="25430">
        <dgm:presLayoutVars>
          <dgm:bulletEnabled val="1"/>
        </dgm:presLayoutVars>
      </dgm:prSet>
      <dgm:spPr/>
    </dgm:pt>
    <dgm:pt modelId="{74D9886D-F82C-DB46-9507-2C7452EEE0C5}" type="pres">
      <dgm:prSet presAssocID="{69283595-C995-9E40-B2C8-D3AE0F925C49}" presName="sibTrans" presStyleLbl="sibTrans2D1" presStyleIdx="1" presStyleCnt="4"/>
      <dgm:spPr/>
    </dgm:pt>
    <dgm:pt modelId="{1754241D-F55D-2042-A811-472E0EEC6DB6}" type="pres">
      <dgm:prSet presAssocID="{69283595-C995-9E40-B2C8-D3AE0F925C49}" presName="connectorText" presStyleLbl="sibTrans2D1" presStyleIdx="1" presStyleCnt="4"/>
      <dgm:spPr/>
    </dgm:pt>
    <dgm:pt modelId="{70B4EB9B-9911-7141-A325-0B0AE616A5D2}" type="pres">
      <dgm:prSet presAssocID="{4603EC76-7F18-C144-96B5-C3A163BC4734}" presName="node" presStyleLbl="node1" presStyleIdx="2" presStyleCnt="4" custScaleX="227126">
        <dgm:presLayoutVars>
          <dgm:bulletEnabled val="1"/>
        </dgm:presLayoutVars>
      </dgm:prSet>
      <dgm:spPr/>
    </dgm:pt>
    <dgm:pt modelId="{6FF289C4-1EC0-524C-973A-D3BD89B09A27}" type="pres">
      <dgm:prSet presAssocID="{13A7C685-6303-9041-BBA6-344AA8051299}" presName="sibTrans" presStyleLbl="sibTrans2D1" presStyleIdx="2" presStyleCnt="4"/>
      <dgm:spPr/>
    </dgm:pt>
    <dgm:pt modelId="{A0B8011F-8797-FC48-8049-B5EC28CD8E77}" type="pres">
      <dgm:prSet presAssocID="{13A7C685-6303-9041-BBA6-344AA8051299}" presName="connectorText" presStyleLbl="sibTrans2D1" presStyleIdx="2" presStyleCnt="4"/>
      <dgm:spPr/>
    </dgm:pt>
    <dgm:pt modelId="{B285393F-5ADA-5643-AA33-11705F0E5EA8}" type="pres">
      <dgm:prSet presAssocID="{BF5E7154-8DCF-1C48-A2C6-9B6359F8B0BB}" presName="node" presStyleLbl="node1" presStyleIdx="3" presStyleCnt="4" custScaleX="222008" custRadScaleRad="117624" custRadScaleInc="-7691">
        <dgm:presLayoutVars>
          <dgm:bulletEnabled val="1"/>
        </dgm:presLayoutVars>
      </dgm:prSet>
      <dgm:spPr/>
    </dgm:pt>
    <dgm:pt modelId="{0CE48F2B-0E11-F644-A433-3BB8D60853F6}" type="pres">
      <dgm:prSet presAssocID="{1BCFB944-820E-0A4A-8233-07C75E79A61A}" presName="sibTrans" presStyleLbl="sibTrans2D1" presStyleIdx="3" presStyleCnt="4"/>
      <dgm:spPr/>
    </dgm:pt>
    <dgm:pt modelId="{D51ABB66-C7E8-9D48-82B9-3111DB8E2A0F}" type="pres">
      <dgm:prSet presAssocID="{1BCFB944-820E-0A4A-8233-07C75E79A61A}" presName="connectorText" presStyleLbl="sibTrans2D1" presStyleIdx="3" presStyleCnt="4"/>
      <dgm:spPr/>
    </dgm:pt>
  </dgm:ptLst>
  <dgm:cxnLst>
    <dgm:cxn modelId="{2E51FF00-9D64-C641-ACDF-25A0085BD8EE}" type="presOf" srcId="{65C2387C-514F-3C45-8C92-81E256A9961A}" destId="{7C7805EA-C876-824A-A818-F35FBE4C99C9}" srcOrd="0" destOrd="0" presId="urn:microsoft.com/office/officeart/2005/8/layout/cycle2"/>
    <dgm:cxn modelId="{5589740A-7BC3-6944-822F-5447F43EB089}" srcId="{989D6C2E-CDCC-C64C-813A-5FA34828C0DE}" destId="{D126B76D-5DF7-5C43-A312-42B9233FC499}" srcOrd="1" destOrd="0" parTransId="{F0894314-F9B6-6F46-B412-92D4698CB0CD}" sibTransId="{69283595-C995-9E40-B2C8-D3AE0F925C49}"/>
    <dgm:cxn modelId="{90FE720B-15C8-834C-9240-6447F609CA35}" type="presOf" srcId="{65C2387C-514F-3C45-8C92-81E256A9961A}" destId="{7EA896F3-2831-5F4D-8FE1-38CA365DB1B8}" srcOrd="1" destOrd="0" presId="urn:microsoft.com/office/officeart/2005/8/layout/cycle2"/>
    <dgm:cxn modelId="{FD05BB18-E0A6-2445-B5DB-4FB7EA71952C}" type="presOf" srcId="{D126B76D-5DF7-5C43-A312-42B9233FC499}" destId="{9EA2CD25-3950-BD43-8387-0DC2CAB97BD4}" srcOrd="0" destOrd="0" presId="urn:microsoft.com/office/officeart/2005/8/layout/cycle2"/>
    <dgm:cxn modelId="{69BDEF28-B5AA-F84D-A469-1FA876A2EA74}" type="presOf" srcId="{13A7C685-6303-9041-BBA6-344AA8051299}" destId="{A0B8011F-8797-FC48-8049-B5EC28CD8E77}" srcOrd="1" destOrd="0" presId="urn:microsoft.com/office/officeart/2005/8/layout/cycle2"/>
    <dgm:cxn modelId="{CD92D43D-0DD6-104C-8C9E-35038C7B0C47}" srcId="{989D6C2E-CDCC-C64C-813A-5FA34828C0DE}" destId="{4603EC76-7F18-C144-96B5-C3A163BC4734}" srcOrd="2" destOrd="0" parTransId="{181967A7-B20A-D94F-931E-393906C709CD}" sibTransId="{13A7C685-6303-9041-BBA6-344AA8051299}"/>
    <dgm:cxn modelId="{E146CC4C-646B-CE4D-93BE-5DA3CC8F1122}" srcId="{989D6C2E-CDCC-C64C-813A-5FA34828C0DE}" destId="{2D414F0C-8B43-5C42-A676-87C6E263F8E6}" srcOrd="0" destOrd="0" parTransId="{6C6D968D-A836-A845-A77B-AD26DD6D84EB}" sibTransId="{65C2387C-514F-3C45-8C92-81E256A9961A}"/>
    <dgm:cxn modelId="{EBCBFA6D-EC1D-8647-BD2C-4ED6E0585489}" type="presOf" srcId="{69283595-C995-9E40-B2C8-D3AE0F925C49}" destId="{1754241D-F55D-2042-A811-472E0EEC6DB6}" srcOrd="1" destOrd="0" presId="urn:microsoft.com/office/officeart/2005/8/layout/cycle2"/>
    <dgm:cxn modelId="{57AA6E73-1343-5F4E-B7E0-EF15B3799904}" type="presOf" srcId="{4603EC76-7F18-C144-96B5-C3A163BC4734}" destId="{70B4EB9B-9911-7141-A325-0B0AE616A5D2}" srcOrd="0" destOrd="0" presId="urn:microsoft.com/office/officeart/2005/8/layout/cycle2"/>
    <dgm:cxn modelId="{1DE81179-7131-8541-B2D3-5B800AC4E34E}" type="presOf" srcId="{13A7C685-6303-9041-BBA6-344AA8051299}" destId="{6FF289C4-1EC0-524C-973A-D3BD89B09A27}" srcOrd="0" destOrd="0" presId="urn:microsoft.com/office/officeart/2005/8/layout/cycle2"/>
    <dgm:cxn modelId="{2D56508C-6D3B-2D4B-ADBA-6B4F121BE98F}" srcId="{989D6C2E-CDCC-C64C-813A-5FA34828C0DE}" destId="{BF5E7154-8DCF-1C48-A2C6-9B6359F8B0BB}" srcOrd="3" destOrd="0" parTransId="{40EBD720-8EB5-134C-8EF1-7BE86499B3D6}" sibTransId="{1BCFB944-820E-0A4A-8233-07C75E79A61A}"/>
    <dgm:cxn modelId="{FE6BFFB9-BE30-2F48-84E8-3819B35A8F89}" type="presOf" srcId="{2D414F0C-8B43-5C42-A676-87C6E263F8E6}" destId="{9F565DD0-B7C5-174D-A8C0-923DA43D9741}" srcOrd="0" destOrd="0" presId="urn:microsoft.com/office/officeart/2005/8/layout/cycle2"/>
    <dgm:cxn modelId="{0299E3DC-0065-FC49-99A1-9EDED4F34874}" type="presOf" srcId="{1BCFB944-820E-0A4A-8233-07C75E79A61A}" destId="{D51ABB66-C7E8-9D48-82B9-3111DB8E2A0F}" srcOrd="1" destOrd="0" presId="urn:microsoft.com/office/officeart/2005/8/layout/cycle2"/>
    <dgm:cxn modelId="{DECBDEDE-CBF9-1440-83E8-2CF6D7C69611}" type="presOf" srcId="{989D6C2E-CDCC-C64C-813A-5FA34828C0DE}" destId="{DE92CAF3-B050-EB4A-9C6E-B2D5F8F41423}" srcOrd="0" destOrd="0" presId="urn:microsoft.com/office/officeart/2005/8/layout/cycle2"/>
    <dgm:cxn modelId="{BD3FEAE4-5108-9F43-8CBC-A8864DAEBFBC}" type="presOf" srcId="{1BCFB944-820E-0A4A-8233-07C75E79A61A}" destId="{0CE48F2B-0E11-F644-A433-3BB8D60853F6}" srcOrd="0" destOrd="0" presId="urn:microsoft.com/office/officeart/2005/8/layout/cycle2"/>
    <dgm:cxn modelId="{7A896EF2-AB91-BE48-968F-186A3F7BF7C1}" type="presOf" srcId="{69283595-C995-9E40-B2C8-D3AE0F925C49}" destId="{74D9886D-F82C-DB46-9507-2C7452EEE0C5}" srcOrd="0" destOrd="0" presId="urn:microsoft.com/office/officeart/2005/8/layout/cycle2"/>
    <dgm:cxn modelId="{180D7BFF-3E3B-BE4C-975B-D6A5A2063DDD}" type="presOf" srcId="{BF5E7154-8DCF-1C48-A2C6-9B6359F8B0BB}" destId="{B285393F-5ADA-5643-AA33-11705F0E5EA8}" srcOrd="0" destOrd="0" presId="urn:microsoft.com/office/officeart/2005/8/layout/cycle2"/>
    <dgm:cxn modelId="{E7804E7B-781C-F64B-87B3-EE4D0F4157F2}" type="presParOf" srcId="{DE92CAF3-B050-EB4A-9C6E-B2D5F8F41423}" destId="{9F565DD0-B7C5-174D-A8C0-923DA43D9741}" srcOrd="0" destOrd="0" presId="urn:microsoft.com/office/officeart/2005/8/layout/cycle2"/>
    <dgm:cxn modelId="{AC09770A-F627-2C44-83DA-DB248DEFD086}" type="presParOf" srcId="{DE92CAF3-B050-EB4A-9C6E-B2D5F8F41423}" destId="{7C7805EA-C876-824A-A818-F35FBE4C99C9}" srcOrd="1" destOrd="0" presId="urn:microsoft.com/office/officeart/2005/8/layout/cycle2"/>
    <dgm:cxn modelId="{B47B38A5-B0E2-244A-A750-8943667A9D20}" type="presParOf" srcId="{7C7805EA-C876-824A-A818-F35FBE4C99C9}" destId="{7EA896F3-2831-5F4D-8FE1-38CA365DB1B8}" srcOrd="0" destOrd="0" presId="urn:microsoft.com/office/officeart/2005/8/layout/cycle2"/>
    <dgm:cxn modelId="{708E337D-4F00-7F4F-AEC0-B5F16D0C152C}" type="presParOf" srcId="{DE92CAF3-B050-EB4A-9C6E-B2D5F8F41423}" destId="{9EA2CD25-3950-BD43-8387-0DC2CAB97BD4}" srcOrd="2" destOrd="0" presId="urn:microsoft.com/office/officeart/2005/8/layout/cycle2"/>
    <dgm:cxn modelId="{C7F44973-33AA-7841-BB6E-243B53C32985}" type="presParOf" srcId="{DE92CAF3-B050-EB4A-9C6E-B2D5F8F41423}" destId="{74D9886D-F82C-DB46-9507-2C7452EEE0C5}" srcOrd="3" destOrd="0" presId="urn:microsoft.com/office/officeart/2005/8/layout/cycle2"/>
    <dgm:cxn modelId="{898FC158-6C1F-AE42-8B88-A2288C0CFB3A}" type="presParOf" srcId="{74D9886D-F82C-DB46-9507-2C7452EEE0C5}" destId="{1754241D-F55D-2042-A811-472E0EEC6DB6}" srcOrd="0" destOrd="0" presId="urn:microsoft.com/office/officeart/2005/8/layout/cycle2"/>
    <dgm:cxn modelId="{E9F49FB5-474B-5C4D-AB9C-A1984AF7DBAD}" type="presParOf" srcId="{DE92CAF3-B050-EB4A-9C6E-B2D5F8F41423}" destId="{70B4EB9B-9911-7141-A325-0B0AE616A5D2}" srcOrd="4" destOrd="0" presId="urn:microsoft.com/office/officeart/2005/8/layout/cycle2"/>
    <dgm:cxn modelId="{5E407722-D9BE-964A-9976-9176936E4F7C}" type="presParOf" srcId="{DE92CAF3-B050-EB4A-9C6E-B2D5F8F41423}" destId="{6FF289C4-1EC0-524C-973A-D3BD89B09A27}" srcOrd="5" destOrd="0" presId="urn:microsoft.com/office/officeart/2005/8/layout/cycle2"/>
    <dgm:cxn modelId="{6BBCCB90-0EAE-3B47-B088-6BAE1F8D24EA}" type="presParOf" srcId="{6FF289C4-1EC0-524C-973A-D3BD89B09A27}" destId="{A0B8011F-8797-FC48-8049-B5EC28CD8E77}" srcOrd="0" destOrd="0" presId="urn:microsoft.com/office/officeart/2005/8/layout/cycle2"/>
    <dgm:cxn modelId="{DF4A24F4-28BF-CB4F-B0C0-FAB8A1FD35FA}" type="presParOf" srcId="{DE92CAF3-B050-EB4A-9C6E-B2D5F8F41423}" destId="{B285393F-5ADA-5643-AA33-11705F0E5EA8}" srcOrd="6" destOrd="0" presId="urn:microsoft.com/office/officeart/2005/8/layout/cycle2"/>
    <dgm:cxn modelId="{82F965F1-5BF5-B546-921F-328C79680625}" type="presParOf" srcId="{DE92CAF3-B050-EB4A-9C6E-B2D5F8F41423}" destId="{0CE48F2B-0E11-F644-A433-3BB8D60853F6}" srcOrd="7" destOrd="0" presId="urn:microsoft.com/office/officeart/2005/8/layout/cycle2"/>
    <dgm:cxn modelId="{026B0AB1-90DB-CF4A-AE8B-C040BEF60071}" type="presParOf" srcId="{0CE48F2B-0E11-F644-A433-3BB8D60853F6}" destId="{D51ABB66-C7E8-9D48-82B9-3111DB8E2A0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E0E5A8-14CE-7E40-A07C-9CABA67D8945}"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33A0F80-80EB-954A-843A-A8FD2DC0D618}">
      <dgm:prSet phldrT="[Text]" custT="1"/>
      <dgm:spPr/>
      <dgm:t>
        <a:bodyPr/>
        <a:lstStyle/>
        <a:p>
          <a:pPr rtl="0"/>
          <a:r>
            <a:rPr lang="ar-SA" sz="2400" dirty="0"/>
            <a:t>ركن الطلاق</a:t>
          </a:r>
          <a:endParaRPr lang="en-US" sz="2400" dirty="0"/>
        </a:p>
      </dgm:t>
    </dgm:pt>
    <dgm:pt modelId="{8DCA2823-DCFA-A547-9031-65CD0CA71C92}" type="parTrans" cxnId="{73B6EE29-914E-1B47-9368-CE40EE0B9785}">
      <dgm:prSet/>
      <dgm:spPr/>
      <dgm:t>
        <a:bodyPr/>
        <a:lstStyle/>
        <a:p>
          <a:endParaRPr lang="en-US"/>
        </a:p>
      </dgm:t>
    </dgm:pt>
    <dgm:pt modelId="{DB9A0B3B-BEE1-924D-94FC-BE712282B001}" type="sibTrans" cxnId="{73B6EE29-914E-1B47-9368-CE40EE0B9785}">
      <dgm:prSet/>
      <dgm:spPr/>
      <dgm:t>
        <a:bodyPr/>
        <a:lstStyle/>
        <a:p>
          <a:endParaRPr lang="en-US"/>
        </a:p>
      </dgm:t>
    </dgm:pt>
    <dgm:pt modelId="{64AC4A57-D05A-9841-9632-2F4AA50CA332}" type="asst">
      <dgm:prSet phldrT="[Text]" custT="1"/>
      <dgm:spPr/>
      <dgm:t>
        <a:bodyPr/>
        <a:lstStyle/>
        <a:p>
          <a:pPr rtl="0"/>
          <a:r>
            <a:rPr lang="ar-SA" sz="2400" dirty="0"/>
            <a:t>عند الحنفية هو الصيغة التي دلت على الطلاق بشكل صريح أو كناية، فيدخل بذلك اللفظ، والكتابة، والإشارة</a:t>
          </a:r>
          <a:endParaRPr lang="en-US" sz="2400" dirty="0">
            <a:cs typeface="+mj-cs"/>
          </a:endParaRPr>
        </a:p>
      </dgm:t>
    </dgm:pt>
    <dgm:pt modelId="{79F39062-3701-F94C-B1C3-A243AF265D9B}" type="parTrans" cxnId="{88B6A08F-7175-5542-84A0-E17337AAD3C4}">
      <dgm:prSet/>
      <dgm:spPr/>
      <dgm:t>
        <a:bodyPr/>
        <a:lstStyle/>
        <a:p>
          <a:endParaRPr lang="en-US"/>
        </a:p>
      </dgm:t>
    </dgm:pt>
    <dgm:pt modelId="{68BB2E1A-03DE-9B41-8C1A-610CB2E186C3}" type="sibTrans" cxnId="{88B6A08F-7175-5542-84A0-E17337AAD3C4}">
      <dgm:prSet/>
      <dgm:spPr/>
      <dgm:t>
        <a:bodyPr/>
        <a:lstStyle/>
        <a:p>
          <a:endParaRPr lang="en-US"/>
        </a:p>
      </dgm:t>
    </dgm:pt>
    <dgm:pt modelId="{138A6532-95FC-BA49-9DFE-D9DAB186D2DE}">
      <dgm:prSet phldrT="[Text]"/>
      <dgm:spPr/>
      <dgm:t>
        <a:bodyPr/>
        <a:lstStyle/>
        <a:p>
          <a:r>
            <a:rPr lang="ar-SA" dirty="0"/>
            <a:t>وعند المالكية هناك أربع أركان؛ أهل، وقصد، ومحل، ولفظ</a:t>
          </a:r>
          <a:endParaRPr lang="en-US" dirty="0"/>
        </a:p>
      </dgm:t>
    </dgm:pt>
    <dgm:pt modelId="{923736A8-30B9-B74F-9F37-8AD27FAFA23B}" type="parTrans" cxnId="{A7C6617D-A30E-AC44-B06F-60AE3C5EA9D6}">
      <dgm:prSet/>
      <dgm:spPr/>
      <dgm:t>
        <a:bodyPr/>
        <a:lstStyle/>
        <a:p>
          <a:endParaRPr lang="en-US"/>
        </a:p>
      </dgm:t>
    </dgm:pt>
    <dgm:pt modelId="{EDB315E0-E9A4-9049-BCCA-267E54590831}" type="sibTrans" cxnId="{A7C6617D-A30E-AC44-B06F-60AE3C5EA9D6}">
      <dgm:prSet/>
      <dgm:spPr/>
      <dgm:t>
        <a:bodyPr/>
        <a:lstStyle/>
        <a:p>
          <a:endParaRPr lang="en-US"/>
        </a:p>
      </dgm:t>
    </dgm:pt>
    <dgm:pt modelId="{A8FC4D96-9724-AE45-BB27-00CFB2526077}">
      <dgm:prSet phldrT="[Text]"/>
      <dgm:spPr/>
      <dgm:t>
        <a:bodyPr/>
        <a:lstStyle/>
        <a:p>
          <a:r>
            <a:rPr lang="ar-SA" dirty="0"/>
            <a:t>وعند الشافعية خمسة أركان؛ المطلق (الزوج)، والصيغة، والمحل (الزوجة)، والولاية، والقصد</a:t>
          </a:r>
          <a:endParaRPr lang="en-US" dirty="0"/>
        </a:p>
      </dgm:t>
    </dgm:pt>
    <dgm:pt modelId="{DB713025-460D-2E47-9259-86A63CC2D0E3}" type="parTrans" cxnId="{76A0E1AC-C66A-114C-8836-F8F1631800CE}">
      <dgm:prSet/>
      <dgm:spPr/>
      <dgm:t>
        <a:bodyPr/>
        <a:lstStyle/>
        <a:p>
          <a:endParaRPr lang="en-US"/>
        </a:p>
      </dgm:t>
    </dgm:pt>
    <dgm:pt modelId="{8AD501C4-5665-1F40-838F-AA531D3D5E4C}" type="sibTrans" cxnId="{76A0E1AC-C66A-114C-8836-F8F1631800CE}">
      <dgm:prSet/>
      <dgm:spPr/>
      <dgm:t>
        <a:bodyPr/>
        <a:lstStyle/>
        <a:p>
          <a:endParaRPr lang="en-US"/>
        </a:p>
      </dgm:t>
    </dgm:pt>
    <dgm:pt modelId="{7D800D29-DC8B-454E-BC49-2B021540E991}" type="pres">
      <dgm:prSet presAssocID="{88E0E5A8-14CE-7E40-A07C-9CABA67D8945}" presName="hierChild1" presStyleCnt="0">
        <dgm:presLayoutVars>
          <dgm:orgChart val="1"/>
          <dgm:chPref val="1"/>
          <dgm:dir/>
          <dgm:animOne val="branch"/>
          <dgm:animLvl val="lvl"/>
          <dgm:resizeHandles/>
        </dgm:presLayoutVars>
      </dgm:prSet>
      <dgm:spPr/>
    </dgm:pt>
    <dgm:pt modelId="{F4074534-50E7-3440-A553-6637F28A1283}" type="pres">
      <dgm:prSet presAssocID="{533A0F80-80EB-954A-843A-A8FD2DC0D618}" presName="hierRoot1" presStyleCnt="0">
        <dgm:presLayoutVars>
          <dgm:hierBranch val="init"/>
        </dgm:presLayoutVars>
      </dgm:prSet>
      <dgm:spPr/>
    </dgm:pt>
    <dgm:pt modelId="{37CE19B0-40B9-8449-8A31-A1F947971337}" type="pres">
      <dgm:prSet presAssocID="{533A0F80-80EB-954A-843A-A8FD2DC0D618}" presName="rootComposite1" presStyleCnt="0"/>
      <dgm:spPr/>
    </dgm:pt>
    <dgm:pt modelId="{DE5B130B-A81E-0E47-A776-218A37C71DC1}" type="pres">
      <dgm:prSet presAssocID="{533A0F80-80EB-954A-843A-A8FD2DC0D618}" presName="rootText1" presStyleLbl="node0" presStyleIdx="0" presStyleCnt="1" custScaleY="160393" custLinFactNeighborX="-2592" custLinFactNeighborY="-9852">
        <dgm:presLayoutVars>
          <dgm:chPref val="3"/>
        </dgm:presLayoutVars>
      </dgm:prSet>
      <dgm:spPr/>
    </dgm:pt>
    <dgm:pt modelId="{F1D83113-2CC6-F24E-B7AB-91213B036F63}" type="pres">
      <dgm:prSet presAssocID="{533A0F80-80EB-954A-843A-A8FD2DC0D618}" presName="rootConnector1" presStyleLbl="node1" presStyleIdx="0" presStyleCnt="0"/>
      <dgm:spPr/>
    </dgm:pt>
    <dgm:pt modelId="{900EA09D-CB00-844D-A387-C9C2DD48771C}" type="pres">
      <dgm:prSet presAssocID="{533A0F80-80EB-954A-843A-A8FD2DC0D618}" presName="hierChild2" presStyleCnt="0"/>
      <dgm:spPr/>
    </dgm:pt>
    <dgm:pt modelId="{E3545536-CB0D-AB44-8A0A-B794D3C9A2A8}" type="pres">
      <dgm:prSet presAssocID="{923736A8-30B9-B74F-9F37-8AD27FAFA23B}" presName="Name64" presStyleLbl="parChTrans1D2" presStyleIdx="0" presStyleCnt="3"/>
      <dgm:spPr/>
    </dgm:pt>
    <dgm:pt modelId="{44441625-A8A7-F944-A62B-824ED01A1BE8}" type="pres">
      <dgm:prSet presAssocID="{138A6532-95FC-BA49-9DFE-D9DAB186D2DE}" presName="hierRoot2" presStyleCnt="0">
        <dgm:presLayoutVars>
          <dgm:hierBranch val="init"/>
        </dgm:presLayoutVars>
      </dgm:prSet>
      <dgm:spPr/>
    </dgm:pt>
    <dgm:pt modelId="{E141BCCF-DCDC-1B4C-BDC9-9D4C0BE6BAC6}" type="pres">
      <dgm:prSet presAssocID="{138A6532-95FC-BA49-9DFE-D9DAB186D2DE}" presName="rootComposite" presStyleCnt="0"/>
      <dgm:spPr/>
    </dgm:pt>
    <dgm:pt modelId="{9B6273ED-CF4A-E740-B9F8-89EBF3F5C7A7}" type="pres">
      <dgm:prSet presAssocID="{138A6532-95FC-BA49-9DFE-D9DAB186D2DE}" presName="rootText" presStyleLbl="node2" presStyleIdx="0" presStyleCnt="2" custScaleX="145078">
        <dgm:presLayoutVars>
          <dgm:chPref val="3"/>
        </dgm:presLayoutVars>
      </dgm:prSet>
      <dgm:spPr/>
    </dgm:pt>
    <dgm:pt modelId="{2CED7FBF-92D1-E640-8D77-E95BB6C06C99}" type="pres">
      <dgm:prSet presAssocID="{138A6532-95FC-BA49-9DFE-D9DAB186D2DE}" presName="rootConnector" presStyleLbl="node2" presStyleIdx="0" presStyleCnt="2"/>
      <dgm:spPr/>
    </dgm:pt>
    <dgm:pt modelId="{385748DC-7C9E-AD4E-AC58-62AA880435E4}" type="pres">
      <dgm:prSet presAssocID="{138A6532-95FC-BA49-9DFE-D9DAB186D2DE}" presName="hierChild4" presStyleCnt="0"/>
      <dgm:spPr/>
    </dgm:pt>
    <dgm:pt modelId="{05FD6F1F-F1F8-C04F-BDA7-E27CC725076E}" type="pres">
      <dgm:prSet presAssocID="{138A6532-95FC-BA49-9DFE-D9DAB186D2DE}" presName="hierChild5" presStyleCnt="0"/>
      <dgm:spPr/>
    </dgm:pt>
    <dgm:pt modelId="{85B43A2E-C5B3-1A44-A942-A1BAFD6ABD83}" type="pres">
      <dgm:prSet presAssocID="{DB713025-460D-2E47-9259-86A63CC2D0E3}" presName="Name64" presStyleLbl="parChTrans1D2" presStyleIdx="1" presStyleCnt="3"/>
      <dgm:spPr/>
    </dgm:pt>
    <dgm:pt modelId="{57BC5329-E39E-B94C-A6BA-ADC0630A36EB}" type="pres">
      <dgm:prSet presAssocID="{A8FC4D96-9724-AE45-BB27-00CFB2526077}" presName="hierRoot2" presStyleCnt="0">
        <dgm:presLayoutVars>
          <dgm:hierBranch val="init"/>
        </dgm:presLayoutVars>
      </dgm:prSet>
      <dgm:spPr/>
    </dgm:pt>
    <dgm:pt modelId="{B34CFA37-D8E1-4049-BBDF-1231B279A77F}" type="pres">
      <dgm:prSet presAssocID="{A8FC4D96-9724-AE45-BB27-00CFB2526077}" presName="rootComposite" presStyleCnt="0"/>
      <dgm:spPr/>
    </dgm:pt>
    <dgm:pt modelId="{D501AECA-BE7F-674C-9C9E-CF04A77CC924}" type="pres">
      <dgm:prSet presAssocID="{A8FC4D96-9724-AE45-BB27-00CFB2526077}" presName="rootText" presStyleLbl="node2" presStyleIdx="1" presStyleCnt="2" custAng="0" custScaleX="128334" custScaleY="132330" custLinFactNeighborX="11900" custLinFactNeighborY="-1446">
        <dgm:presLayoutVars>
          <dgm:chPref val="3"/>
        </dgm:presLayoutVars>
      </dgm:prSet>
      <dgm:spPr/>
    </dgm:pt>
    <dgm:pt modelId="{ECA40484-C54C-4043-921D-7E97017B21A8}" type="pres">
      <dgm:prSet presAssocID="{A8FC4D96-9724-AE45-BB27-00CFB2526077}" presName="rootConnector" presStyleLbl="node2" presStyleIdx="1" presStyleCnt="2"/>
      <dgm:spPr/>
    </dgm:pt>
    <dgm:pt modelId="{8709053B-7801-6E42-BEE6-882817A26B26}" type="pres">
      <dgm:prSet presAssocID="{A8FC4D96-9724-AE45-BB27-00CFB2526077}" presName="hierChild4" presStyleCnt="0"/>
      <dgm:spPr/>
    </dgm:pt>
    <dgm:pt modelId="{5C3E42B0-53DA-4541-89ED-67AB84D7B3F4}" type="pres">
      <dgm:prSet presAssocID="{A8FC4D96-9724-AE45-BB27-00CFB2526077}" presName="hierChild5" presStyleCnt="0"/>
      <dgm:spPr/>
    </dgm:pt>
    <dgm:pt modelId="{955765C8-04F7-4441-8EBF-972168ECF187}" type="pres">
      <dgm:prSet presAssocID="{533A0F80-80EB-954A-843A-A8FD2DC0D618}" presName="hierChild3" presStyleCnt="0"/>
      <dgm:spPr/>
    </dgm:pt>
    <dgm:pt modelId="{38442486-AB7C-7244-ABAF-5BEAA46534CF}" type="pres">
      <dgm:prSet presAssocID="{79F39062-3701-F94C-B1C3-A243AF265D9B}" presName="Name115" presStyleLbl="parChTrans1D2" presStyleIdx="2" presStyleCnt="3"/>
      <dgm:spPr/>
    </dgm:pt>
    <dgm:pt modelId="{8848CA4B-2B3C-6241-9D8C-F48FA9BD9757}" type="pres">
      <dgm:prSet presAssocID="{64AC4A57-D05A-9841-9632-2F4AA50CA332}" presName="hierRoot3" presStyleCnt="0">
        <dgm:presLayoutVars>
          <dgm:hierBranch val="init"/>
        </dgm:presLayoutVars>
      </dgm:prSet>
      <dgm:spPr/>
    </dgm:pt>
    <dgm:pt modelId="{F084E347-9F6F-F94A-99D9-3899C7071289}" type="pres">
      <dgm:prSet presAssocID="{64AC4A57-D05A-9841-9632-2F4AA50CA332}" presName="rootComposite3" presStyleCnt="0"/>
      <dgm:spPr/>
    </dgm:pt>
    <dgm:pt modelId="{52FBB556-87BB-2B4F-9A65-1BADE063AB01}" type="pres">
      <dgm:prSet presAssocID="{64AC4A57-D05A-9841-9632-2F4AA50CA332}" presName="rootText3" presStyleLbl="asst1" presStyleIdx="0" presStyleCnt="1" custScaleX="103808" custScaleY="198001" custLinFactNeighborX="3699" custLinFactNeighborY="1213">
        <dgm:presLayoutVars>
          <dgm:chPref val="3"/>
        </dgm:presLayoutVars>
      </dgm:prSet>
      <dgm:spPr/>
    </dgm:pt>
    <dgm:pt modelId="{98CB8058-46CC-F340-9A3C-DFC69F631CC5}" type="pres">
      <dgm:prSet presAssocID="{64AC4A57-D05A-9841-9632-2F4AA50CA332}" presName="rootConnector3" presStyleLbl="asst1" presStyleIdx="0" presStyleCnt="1"/>
      <dgm:spPr/>
    </dgm:pt>
    <dgm:pt modelId="{E9F47C9E-E433-064A-877A-5723FE8E2F2B}" type="pres">
      <dgm:prSet presAssocID="{64AC4A57-D05A-9841-9632-2F4AA50CA332}" presName="hierChild6" presStyleCnt="0"/>
      <dgm:spPr/>
    </dgm:pt>
    <dgm:pt modelId="{CA6FA08B-8A5D-7C46-AFE6-463C54CC6B59}" type="pres">
      <dgm:prSet presAssocID="{64AC4A57-D05A-9841-9632-2F4AA50CA332}" presName="hierChild7" presStyleCnt="0"/>
      <dgm:spPr/>
    </dgm:pt>
  </dgm:ptLst>
  <dgm:cxnLst>
    <dgm:cxn modelId="{21421700-C682-284A-8181-9D80B2D3B5A6}" type="presOf" srcId="{138A6532-95FC-BA49-9DFE-D9DAB186D2DE}" destId="{9B6273ED-CF4A-E740-B9F8-89EBF3F5C7A7}" srcOrd="0" destOrd="0" presId="urn:microsoft.com/office/officeart/2009/3/layout/HorizontalOrganizationChart"/>
    <dgm:cxn modelId="{958B900B-91C2-8942-A5A3-504083605817}" type="presOf" srcId="{64AC4A57-D05A-9841-9632-2F4AA50CA332}" destId="{98CB8058-46CC-F340-9A3C-DFC69F631CC5}" srcOrd="1" destOrd="0" presId="urn:microsoft.com/office/officeart/2009/3/layout/HorizontalOrganizationChart"/>
    <dgm:cxn modelId="{301BC126-E776-B84C-AD8A-BCFCE033D2C0}" type="presOf" srcId="{79F39062-3701-F94C-B1C3-A243AF265D9B}" destId="{38442486-AB7C-7244-ABAF-5BEAA46534CF}" srcOrd="0" destOrd="0" presId="urn:microsoft.com/office/officeart/2009/3/layout/HorizontalOrganizationChart"/>
    <dgm:cxn modelId="{73B6EE29-914E-1B47-9368-CE40EE0B9785}" srcId="{88E0E5A8-14CE-7E40-A07C-9CABA67D8945}" destId="{533A0F80-80EB-954A-843A-A8FD2DC0D618}" srcOrd="0" destOrd="0" parTransId="{8DCA2823-DCFA-A547-9031-65CD0CA71C92}" sibTransId="{DB9A0B3B-BEE1-924D-94FC-BE712282B001}"/>
    <dgm:cxn modelId="{C5FD1D59-6D91-9F4F-AD56-460A8E622CB3}" type="presOf" srcId="{533A0F80-80EB-954A-843A-A8FD2DC0D618}" destId="{DE5B130B-A81E-0E47-A776-218A37C71DC1}" srcOrd="0" destOrd="0" presId="urn:microsoft.com/office/officeart/2009/3/layout/HorizontalOrganizationChart"/>
    <dgm:cxn modelId="{8EAC335D-C8C2-B841-8792-CA3FBCA99D88}" type="presOf" srcId="{64AC4A57-D05A-9841-9632-2F4AA50CA332}" destId="{52FBB556-87BB-2B4F-9A65-1BADE063AB01}" srcOrd="0" destOrd="0" presId="urn:microsoft.com/office/officeart/2009/3/layout/HorizontalOrganizationChart"/>
    <dgm:cxn modelId="{23961264-68B4-C842-ABDD-EFFEB837C76D}" type="presOf" srcId="{88E0E5A8-14CE-7E40-A07C-9CABA67D8945}" destId="{7D800D29-DC8B-454E-BC49-2B021540E991}" srcOrd="0" destOrd="0" presId="urn:microsoft.com/office/officeart/2009/3/layout/HorizontalOrganizationChart"/>
    <dgm:cxn modelId="{D865F772-A9B9-6841-A496-6ADB3FCE0EA6}" type="presOf" srcId="{A8FC4D96-9724-AE45-BB27-00CFB2526077}" destId="{D501AECA-BE7F-674C-9C9E-CF04A77CC924}" srcOrd="0" destOrd="0" presId="urn:microsoft.com/office/officeart/2009/3/layout/HorizontalOrganizationChart"/>
    <dgm:cxn modelId="{A7C6617D-A30E-AC44-B06F-60AE3C5EA9D6}" srcId="{533A0F80-80EB-954A-843A-A8FD2DC0D618}" destId="{138A6532-95FC-BA49-9DFE-D9DAB186D2DE}" srcOrd="1" destOrd="0" parTransId="{923736A8-30B9-B74F-9F37-8AD27FAFA23B}" sibTransId="{EDB315E0-E9A4-9049-BCCA-267E54590831}"/>
    <dgm:cxn modelId="{88B6A08F-7175-5542-84A0-E17337AAD3C4}" srcId="{533A0F80-80EB-954A-843A-A8FD2DC0D618}" destId="{64AC4A57-D05A-9841-9632-2F4AA50CA332}" srcOrd="0" destOrd="0" parTransId="{79F39062-3701-F94C-B1C3-A243AF265D9B}" sibTransId="{68BB2E1A-03DE-9B41-8C1A-610CB2E186C3}"/>
    <dgm:cxn modelId="{B5910C9E-FDCF-6248-B08E-95BCDB5A2CF1}" type="presOf" srcId="{138A6532-95FC-BA49-9DFE-D9DAB186D2DE}" destId="{2CED7FBF-92D1-E640-8D77-E95BB6C06C99}" srcOrd="1" destOrd="0" presId="urn:microsoft.com/office/officeart/2009/3/layout/HorizontalOrganizationChart"/>
    <dgm:cxn modelId="{76A0E1AC-C66A-114C-8836-F8F1631800CE}" srcId="{533A0F80-80EB-954A-843A-A8FD2DC0D618}" destId="{A8FC4D96-9724-AE45-BB27-00CFB2526077}" srcOrd="2" destOrd="0" parTransId="{DB713025-460D-2E47-9259-86A63CC2D0E3}" sibTransId="{8AD501C4-5665-1F40-838F-AA531D3D5E4C}"/>
    <dgm:cxn modelId="{DE5E99AD-20AA-8041-AAFA-411FD8FC31FE}" type="presOf" srcId="{DB713025-460D-2E47-9259-86A63CC2D0E3}" destId="{85B43A2E-C5B3-1A44-A942-A1BAFD6ABD83}" srcOrd="0" destOrd="0" presId="urn:microsoft.com/office/officeart/2009/3/layout/HorizontalOrganizationChart"/>
    <dgm:cxn modelId="{948937BB-CB78-6C41-8D14-6C9EDE25BA7C}" type="presOf" srcId="{533A0F80-80EB-954A-843A-A8FD2DC0D618}" destId="{F1D83113-2CC6-F24E-B7AB-91213B036F63}" srcOrd="1" destOrd="0" presId="urn:microsoft.com/office/officeart/2009/3/layout/HorizontalOrganizationChart"/>
    <dgm:cxn modelId="{B73142BF-495D-814F-81D5-5323FA793669}" type="presOf" srcId="{923736A8-30B9-B74F-9F37-8AD27FAFA23B}" destId="{E3545536-CB0D-AB44-8A0A-B794D3C9A2A8}" srcOrd="0" destOrd="0" presId="urn:microsoft.com/office/officeart/2009/3/layout/HorizontalOrganizationChart"/>
    <dgm:cxn modelId="{7491E4F2-0428-F146-A930-6CF0AFE7DF4A}" type="presOf" srcId="{A8FC4D96-9724-AE45-BB27-00CFB2526077}" destId="{ECA40484-C54C-4043-921D-7E97017B21A8}" srcOrd="1" destOrd="0" presId="urn:microsoft.com/office/officeart/2009/3/layout/HorizontalOrganizationChart"/>
    <dgm:cxn modelId="{9E6E0F13-3DAD-F049-A804-8C28CEFC298C}" type="presParOf" srcId="{7D800D29-DC8B-454E-BC49-2B021540E991}" destId="{F4074534-50E7-3440-A553-6637F28A1283}" srcOrd="0" destOrd="0" presId="urn:microsoft.com/office/officeart/2009/3/layout/HorizontalOrganizationChart"/>
    <dgm:cxn modelId="{CCFE08D5-939B-EB4E-A46C-684F41DD7C15}" type="presParOf" srcId="{F4074534-50E7-3440-A553-6637F28A1283}" destId="{37CE19B0-40B9-8449-8A31-A1F947971337}" srcOrd="0" destOrd="0" presId="urn:microsoft.com/office/officeart/2009/3/layout/HorizontalOrganizationChart"/>
    <dgm:cxn modelId="{6BBB61AF-068A-7C48-83AF-329391921585}" type="presParOf" srcId="{37CE19B0-40B9-8449-8A31-A1F947971337}" destId="{DE5B130B-A81E-0E47-A776-218A37C71DC1}" srcOrd="0" destOrd="0" presId="urn:microsoft.com/office/officeart/2009/3/layout/HorizontalOrganizationChart"/>
    <dgm:cxn modelId="{B12DC24B-43DA-7844-9938-E3CE27F97CB5}" type="presParOf" srcId="{37CE19B0-40B9-8449-8A31-A1F947971337}" destId="{F1D83113-2CC6-F24E-B7AB-91213B036F63}" srcOrd="1" destOrd="0" presId="urn:microsoft.com/office/officeart/2009/3/layout/HorizontalOrganizationChart"/>
    <dgm:cxn modelId="{6EED6B23-8447-6F47-A581-9D8930B9EA72}" type="presParOf" srcId="{F4074534-50E7-3440-A553-6637F28A1283}" destId="{900EA09D-CB00-844D-A387-C9C2DD48771C}" srcOrd="1" destOrd="0" presId="urn:microsoft.com/office/officeart/2009/3/layout/HorizontalOrganizationChart"/>
    <dgm:cxn modelId="{4839BE90-E4BF-1F47-8B18-80CB589C36DC}" type="presParOf" srcId="{900EA09D-CB00-844D-A387-C9C2DD48771C}" destId="{E3545536-CB0D-AB44-8A0A-B794D3C9A2A8}" srcOrd="0" destOrd="0" presId="urn:microsoft.com/office/officeart/2009/3/layout/HorizontalOrganizationChart"/>
    <dgm:cxn modelId="{300F3FE7-8D11-A64E-8CE0-922D1FEE134B}" type="presParOf" srcId="{900EA09D-CB00-844D-A387-C9C2DD48771C}" destId="{44441625-A8A7-F944-A62B-824ED01A1BE8}" srcOrd="1" destOrd="0" presId="urn:microsoft.com/office/officeart/2009/3/layout/HorizontalOrganizationChart"/>
    <dgm:cxn modelId="{EC0AA6FF-E998-B348-BCBE-880B2A12FF7D}" type="presParOf" srcId="{44441625-A8A7-F944-A62B-824ED01A1BE8}" destId="{E141BCCF-DCDC-1B4C-BDC9-9D4C0BE6BAC6}" srcOrd="0" destOrd="0" presId="urn:microsoft.com/office/officeart/2009/3/layout/HorizontalOrganizationChart"/>
    <dgm:cxn modelId="{74FCC518-46D4-1341-827C-6E456668A634}" type="presParOf" srcId="{E141BCCF-DCDC-1B4C-BDC9-9D4C0BE6BAC6}" destId="{9B6273ED-CF4A-E740-B9F8-89EBF3F5C7A7}" srcOrd="0" destOrd="0" presId="urn:microsoft.com/office/officeart/2009/3/layout/HorizontalOrganizationChart"/>
    <dgm:cxn modelId="{EF535418-C72B-7943-B4AF-487013AF2CE1}" type="presParOf" srcId="{E141BCCF-DCDC-1B4C-BDC9-9D4C0BE6BAC6}" destId="{2CED7FBF-92D1-E640-8D77-E95BB6C06C99}" srcOrd="1" destOrd="0" presId="urn:microsoft.com/office/officeart/2009/3/layout/HorizontalOrganizationChart"/>
    <dgm:cxn modelId="{5A139BF7-30C1-8440-A18A-1F6F5E54CDEE}" type="presParOf" srcId="{44441625-A8A7-F944-A62B-824ED01A1BE8}" destId="{385748DC-7C9E-AD4E-AC58-62AA880435E4}" srcOrd="1" destOrd="0" presId="urn:microsoft.com/office/officeart/2009/3/layout/HorizontalOrganizationChart"/>
    <dgm:cxn modelId="{434C7AC7-D535-2A40-92FE-B28914014BF7}" type="presParOf" srcId="{44441625-A8A7-F944-A62B-824ED01A1BE8}" destId="{05FD6F1F-F1F8-C04F-BDA7-E27CC725076E}" srcOrd="2" destOrd="0" presId="urn:microsoft.com/office/officeart/2009/3/layout/HorizontalOrganizationChart"/>
    <dgm:cxn modelId="{4975020F-1EB8-4146-AA83-8161B8117C4F}" type="presParOf" srcId="{900EA09D-CB00-844D-A387-C9C2DD48771C}" destId="{85B43A2E-C5B3-1A44-A942-A1BAFD6ABD83}" srcOrd="2" destOrd="0" presId="urn:microsoft.com/office/officeart/2009/3/layout/HorizontalOrganizationChart"/>
    <dgm:cxn modelId="{F0F3B81E-3B14-F74F-B7CF-58180B97C7F5}" type="presParOf" srcId="{900EA09D-CB00-844D-A387-C9C2DD48771C}" destId="{57BC5329-E39E-B94C-A6BA-ADC0630A36EB}" srcOrd="3" destOrd="0" presId="urn:microsoft.com/office/officeart/2009/3/layout/HorizontalOrganizationChart"/>
    <dgm:cxn modelId="{1D3A2D20-A6F8-424F-9194-FDA8242D2EC8}" type="presParOf" srcId="{57BC5329-E39E-B94C-A6BA-ADC0630A36EB}" destId="{B34CFA37-D8E1-4049-BBDF-1231B279A77F}" srcOrd="0" destOrd="0" presId="urn:microsoft.com/office/officeart/2009/3/layout/HorizontalOrganizationChart"/>
    <dgm:cxn modelId="{18FA8379-7F55-F147-8C64-DC69FFEEAFF7}" type="presParOf" srcId="{B34CFA37-D8E1-4049-BBDF-1231B279A77F}" destId="{D501AECA-BE7F-674C-9C9E-CF04A77CC924}" srcOrd="0" destOrd="0" presId="urn:microsoft.com/office/officeart/2009/3/layout/HorizontalOrganizationChart"/>
    <dgm:cxn modelId="{84351FCB-9D44-464A-8937-AD2583126D7E}" type="presParOf" srcId="{B34CFA37-D8E1-4049-BBDF-1231B279A77F}" destId="{ECA40484-C54C-4043-921D-7E97017B21A8}" srcOrd="1" destOrd="0" presId="urn:microsoft.com/office/officeart/2009/3/layout/HorizontalOrganizationChart"/>
    <dgm:cxn modelId="{48E943B6-3684-904A-A281-1212C0A2E884}" type="presParOf" srcId="{57BC5329-E39E-B94C-A6BA-ADC0630A36EB}" destId="{8709053B-7801-6E42-BEE6-882817A26B26}" srcOrd="1" destOrd="0" presId="urn:microsoft.com/office/officeart/2009/3/layout/HorizontalOrganizationChart"/>
    <dgm:cxn modelId="{CAD850F9-9EF4-BC4A-8AD8-716A367B5F92}" type="presParOf" srcId="{57BC5329-E39E-B94C-A6BA-ADC0630A36EB}" destId="{5C3E42B0-53DA-4541-89ED-67AB84D7B3F4}" srcOrd="2" destOrd="0" presId="urn:microsoft.com/office/officeart/2009/3/layout/HorizontalOrganizationChart"/>
    <dgm:cxn modelId="{1CD7A049-C960-B543-BA79-1EA278BADBE1}" type="presParOf" srcId="{F4074534-50E7-3440-A553-6637F28A1283}" destId="{955765C8-04F7-4441-8EBF-972168ECF187}" srcOrd="2" destOrd="0" presId="urn:microsoft.com/office/officeart/2009/3/layout/HorizontalOrganizationChart"/>
    <dgm:cxn modelId="{E4B7F87A-52E2-F944-AA5A-7AACDCC6C7D6}" type="presParOf" srcId="{955765C8-04F7-4441-8EBF-972168ECF187}" destId="{38442486-AB7C-7244-ABAF-5BEAA46534CF}" srcOrd="0" destOrd="0" presId="urn:microsoft.com/office/officeart/2009/3/layout/HorizontalOrganizationChart"/>
    <dgm:cxn modelId="{F6B23432-6B8D-EB40-919A-10FFD23CD578}" type="presParOf" srcId="{955765C8-04F7-4441-8EBF-972168ECF187}" destId="{8848CA4B-2B3C-6241-9D8C-F48FA9BD9757}" srcOrd="1" destOrd="0" presId="urn:microsoft.com/office/officeart/2009/3/layout/HorizontalOrganizationChart"/>
    <dgm:cxn modelId="{BEAFA984-AF77-714E-9EF2-2E307B797127}" type="presParOf" srcId="{8848CA4B-2B3C-6241-9D8C-F48FA9BD9757}" destId="{F084E347-9F6F-F94A-99D9-3899C7071289}" srcOrd="0" destOrd="0" presId="urn:microsoft.com/office/officeart/2009/3/layout/HorizontalOrganizationChart"/>
    <dgm:cxn modelId="{25809C5A-B7C0-2A48-B0BF-B8617F9CA5C4}" type="presParOf" srcId="{F084E347-9F6F-F94A-99D9-3899C7071289}" destId="{52FBB556-87BB-2B4F-9A65-1BADE063AB01}" srcOrd="0" destOrd="0" presId="urn:microsoft.com/office/officeart/2009/3/layout/HorizontalOrganizationChart"/>
    <dgm:cxn modelId="{9559B51A-5F13-524E-92DF-E0B749B71903}" type="presParOf" srcId="{F084E347-9F6F-F94A-99D9-3899C7071289}" destId="{98CB8058-46CC-F340-9A3C-DFC69F631CC5}" srcOrd="1" destOrd="0" presId="urn:microsoft.com/office/officeart/2009/3/layout/HorizontalOrganizationChart"/>
    <dgm:cxn modelId="{C1C7A8B6-509D-2D4B-B6B6-024B54B8266E}" type="presParOf" srcId="{8848CA4B-2B3C-6241-9D8C-F48FA9BD9757}" destId="{E9F47C9E-E433-064A-877A-5723FE8E2F2B}" srcOrd="1" destOrd="0" presId="urn:microsoft.com/office/officeart/2009/3/layout/HorizontalOrganizationChart"/>
    <dgm:cxn modelId="{96EB618F-B242-DF42-BEFB-FA51B0742649}" type="presParOf" srcId="{8848CA4B-2B3C-6241-9D8C-F48FA9BD9757}" destId="{CA6FA08B-8A5D-7C46-AFE6-463C54CC6B5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9D6C2E-CDCC-C64C-813A-5FA34828C0DE}"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2D414F0C-8B43-5C42-A676-87C6E263F8E6}">
      <dgm:prSet phldrT="[Text]" custT="1"/>
      <dgm:spPr/>
      <dgm:t>
        <a:bodyPr/>
        <a:lstStyle/>
        <a:p>
          <a:r>
            <a:rPr lang="ar-SA" sz="2400" dirty="0"/>
            <a:t>الشروط المتعلقة بالزوج، </a:t>
          </a:r>
          <a:endParaRPr lang="en-US" sz="2400" dirty="0"/>
        </a:p>
      </dgm:t>
    </dgm:pt>
    <dgm:pt modelId="{6C6D968D-A836-A845-A77B-AD26DD6D84EB}" type="parTrans" cxnId="{E146CC4C-646B-CE4D-93BE-5DA3CC8F1122}">
      <dgm:prSet/>
      <dgm:spPr/>
      <dgm:t>
        <a:bodyPr/>
        <a:lstStyle/>
        <a:p>
          <a:endParaRPr lang="en-US"/>
        </a:p>
      </dgm:t>
    </dgm:pt>
    <dgm:pt modelId="{65C2387C-514F-3C45-8C92-81E256A9961A}" type="sibTrans" cxnId="{E146CC4C-646B-CE4D-93BE-5DA3CC8F1122}">
      <dgm:prSet/>
      <dgm:spPr/>
      <dgm:t>
        <a:bodyPr/>
        <a:lstStyle/>
        <a:p>
          <a:endParaRPr lang="en-US"/>
        </a:p>
      </dgm:t>
    </dgm:pt>
    <dgm:pt modelId="{4603EC76-7F18-C144-96B5-C3A163BC4734}">
      <dgm:prSet phldrT="[Text]"/>
      <dgm:spPr/>
      <dgm:t>
        <a:bodyPr/>
        <a:lstStyle/>
        <a:p>
          <a:pPr rtl="1"/>
          <a:r>
            <a:rPr lang="ar-SA" dirty="0"/>
            <a:t>الشروط المتعلقة بالصيغة </a:t>
          </a:r>
          <a:endParaRPr lang="en-US" dirty="0"/>
        </a:p>
      </dgm:t>
    </dgm:pt>
    <dgm:pt modelId="{181967A7-B20A-D94F-931E-393906C709CD}" type="parTrans" cxnId="{CD92D43D-0DD6-104C-8C9E-35038C7B0C47}">
      <dgm:prSet/>
      <dgm:spPr/>
      <dgm:t>
        <a:bodyPr/>
        <a:lstStyle/>
        <a:p>
          <a:endParaRPr lang="en-US"/>
        </a:p>
      </dgm:t>
    </dgm:pt>
    <dgm:pt modelId="{13A7C685-6303-9041-BBA6-344AA8051299}" type="sibTrans" cxnId="{CD92D43D-0DD6-104C-8C9E-35038C7B0C47}">
      <dgm:prSet/>
      <dgm:spPr/>
      <dgm:t>
        <a:bodyPr/>
        <a:lstStyle/>
        <a:p>
          <a:endParaRPr lang="en-US"/>
        </a:p>
      </dgm:t>
    </dgm:pt>
    <dgm:pt modelId="{D126B76D-5DF7-5C43-A312-42B9233FC499}">
      <dgm:prSet/>
      <dgm:spPr/>
      <dgm:t>
        <a:bodyPr/>
        <a:lstStyle/>
        <a:p>
          <a:endParaRPr lang="en-US" dirty="0"/>
        </a:p>
        <a:p>
          <a:r>
            <a:rPr lang="ar-SA" dirty="0"/>
            <a:t>تتعلق المتعلقة بالزوجة</a:t>
          </a:r>
          <a:endParaRPr lang="de-DE" dirty="0"/>
        </a:p>
      </dgm:t>
    </dgm:pt>
    <dgm:pt modelId="{F0894314-F9B6-6F46-B412-92D4698CB0CD}" type="parTrans" cxnId="{5589740A-7BC3-6944-822F-5447F43EB089}">
      <dgm:prSet/>
      <dgm:spPr/>
      <dgm:t>
        <a:bodyPr/>
        <a:lstStyle/>
        <a:p>
          <a:endParaRPr lang="en-US"/>
        </a:p>
      </dgm:t>
    </dgm:pt>
    <dgm:pt modelId="{69283595-C995-9E40-B2C8-D3AE0F925C49}" type="sibTrans" cxnId="{5589740A-7BC3-6944-822F-5447F43EB089}">
      <dgm:prSet/>
      <dgm:spPr/>
      <dgm:t>
        <a:bodyPr/>
        <a:lstStyle/>
        <a:p>
          <a:endParaRPr lang="en-US"/>
        </a:p>
      </dgm:t>
    </dgm:pt>
    <dgm:pt modelId="{DE92CAF3-B050-EB4A-9C6E-B2D5F8F41423}" type="pres">
      <dgm:prSet presAssocID="{989D6C2E-CDCC-C64C-813A-5FA34828C0DE}" presName="cycle" presStyleCnt="0">
        <dgm:presLayoutVars>
          <dgm:dir/>
          <dgm:resizeHandles val="exact"/>
        </dgm:presLayoutVars>
      </dgm:prSet>
      <dgm:spPr/>
    </dgm:pt>
    <dgm:pt modelId="{9F565DD0-B7C5-174D-A8C0-923DA43D9741}" type="pres">
      <dgm:prSet presAssocID="{2D414F0C-8B43-5C42-A676-87C6E263F8E6}" presName="node" presStyleLbl="node1" presStyleIdx="0" presStyleCnt="3" custScaleX="212190" custRadScaleRad="100574" custRadScaleInc="47677">
        <dgm:presLayoutVars>
          <dgm:bulletEnabled val="1"/>
        </dgm:presLayoutVars>
      </dgm:prSet>
      <dgm:spPr/>
    </dgm:pt>
    <dgm:pt modelId="{7C7805EA-C876-824A-A818-F35FBE4C99C9}" type="pres">
      <dgm:prSet presAssocID="{65C2387C-514F-3C45-8C92-81E256A9961A}" presName="sibTrans" presStyleLbl="sibTrans2D1" presStyleIdx="0" presStyleCnt="3"/>
      <dgm:spPr/>
    </dgm:pt>
    <dgm:pt modelId="{7EA896F3-2831-5F4D-8FE1-38CA365DB1B8}" type="pres">
      <dgm:prSet presAssocID="{65C2387C-514F-3C45-8C92-81E256A9961A}" presName="connectorText" presStyleLbl="sibTrans2D1" presStyleIdx="0" presStyleCnt="3"/>
      <dgm:spPr/>
    </dgm:pt>
    <dgm:pt modelId="{9EA2CD25-3950-BD43-8387-0DC2CAB97BD4}" type="pres">
      <dgm:prSet presAssocID="{D126B76D-5DF7-5C43-A312-42B9233FC499}" presName="node" presStyleLbl="node1" presStyleIdx="1" presStyleCnt="3" custScaleX="181128" custRadScaleRad="107966" custRadScaleInc="25430">
        <dgm:presLayoutVars>
          <dgm:bulletEnabled val="1"/>
        </dgm:presLayoutVars>
      </dgm:prSet>
      <dgm:spPr/>
    </dgm:pt>
    <dgm:pt modelId="{74D9886D-F82C-DB46-9507-2C7452EEE0C5}" type="pres">
      <dgm:prSet presAssocID="{69283595-C995-9E40-B2C8-D3AE0F925C49}" presName="sibTrans" presStyleLbl="sibTrans2D1" presStyleIdx="1" presStyleCnt="3"/>
      <dgm:spPr/>
    </dgm:pt>
    <dgm:pt modelId="{1754241D-F55D-2042-A811-472E0EEC6DB6}" type="pres">
      <dgm:prSet presAssocID="{69283595-C995-9E40-B2C8-D3AE0F925C49}" presName="connectorText" presStyleLbl="sibTrans2D1" presStyleIdx="1" presStyleCnt="3"/>
      <dgm:spPr/>
    </dgm:pt>
    <dgm:pt modelId="{70B4EB9B-9911-7141-A325-0B0AE616A5D2}" type="pres">
      <dgm:prSet presAssocID="{4603EC76-7F18-C144-96B5-C3A163BC4734}" presName="node" presStyleLbl="node1" presStyleIdx="2" presStyleCnt="3" custScaleX="227126">
        <dgm:presLayoutVars>
          <dgm:bulletEnabled val="1"/>
        </dgm:presLayoutVars>
      </dgm:prSet>
      <dgm:spPr/>
    </dgm:pt>
    <dgm:pt modelId="{6FF289C4-1EC0-524C-973A-D3BD89B09A27}" type="pres">
      <dgm:prSet presAssocID="{13A7C685-6303-9041-BBA6-344AA8051299}" presName="sibTrans" presStyleLbl="sibTrans2D1" presStyleIdx="2" presStyleCnt="3"/>
      <dgm:spPr/>
    </dgm:pt>
    <dgm:pt modelId="{A0B8011F-8797-FC48-8049-B5EC28CD8E77}" type="pres">
      <dgm:prSet presAssocID="{13A7C685-6303-9041-BBA6-344AA8051299}" presName="connectorText" presStyleLbl="sibTrans2D1" presStyleIdx="2" presStyleCnt="3"/>
      <dgm:spPr/>
    </dgm:pt>
  </dgm:ptLst>
  <dgm:cxnLst>
    <dgm:cxn modelId="{2E51FF00-9D64-C641-ACDF-25A0085BD8EE}" type="presOf" srcId="{65C2387C-514F-3C45-8C92-81E256A9961A}" destId="{7C7805EA-C876-824A-A818-F35FBE4C99C9}" srcOrd="0" destOrd="0" presId="urn:microsoft.com/office/officeart/2005/8/layout/cycle2"/>
    <dgm:cxn modelId="{5589740A-7BC3-6944-822F-5447F43EB089}" srcId="{989D6C2E-CDCC-C64C-813A-5FA34828C0DE}" destId="{D126B76D-5DF7-5C43-A312-42B9233FC499}" srcOrd="1" destOrd="0" parTransId="{F0894314-F9B6-6F46-B412-92D4698CB0CD}" sibTransId="{69283595-C995-9E40-B2C8-D3AE0F925C49}"/>
    <dgm:cxn modelId="{90FE720B-15C8-834C-9240-6447F609CA35}" type="presOf" srcId="{65C2387C-514F-3C45-8C92-81E256A9961A}" destId="{7EA896F3-2831-5F4D-8FE1-38CA365DB1B8}" srcOrd="1" destOrd="0" presId="urn:microsoft.com/office/officeart/2005/8/layout/cycle2"/>
    <dgm:cxn modelId="{FD05BB18-E0A6-2445-B5DB-4FB7EA71952C}" type="presOf" srcId="{D126B76D-5DF7-5C43-A312-42B9233FC499}" destId="{9EA2CD25-3950-BD43-8387-0DC2CAB97BD4}" srcOrd="0" destOrd="0" presId="urn:microsoft.com/office/officeart/2005/8/layout/cycle2"/>
    <dgm:cxn modelId="{69BDEF28-B5AA-F84D-A469-1FA876A2EA74}" type="presOf" srcId="{13A7C685-6303-9041-BBA6-344AA8051299}" destId="{A0B8011F-8797-FC48-8049-B5EC28CD8E77}" srcOrd="1" destOrd="0" presId="urn:microsoft.com/office/officeart/2005/8/layout/cycle2"/>
    <dgm:cxn modelId="{CD92D43D-0DD6-104C-8C9E-35038C7B0C47}" srcId="{989D6C2E-CDCC-C64C-813A-5FA34828C0DE}" destId="{4603EC76-7F18-C144-96B5-C3A163BC4734}" srcOrd="2" destOrd="0" parTransId="{181967A7-B20A-D94F-931E-393906C709CD}" sibTransId="{13A7C685-6303-9041-BBA6-344AA8051299}"/>
    <dgm:cxn modelId="{E146CC4C-646B-CE4D-93BE-5DA3CC8F1122}" srcId="{989D6C2E-CDCC-C64C-813A-5FA34828C0DE}" destId="{2D414F0C-8B43-5C42-A676-87C6E263F8E6}" srcOrd="0" destOrd="0" parTransId="{6C6D968D-A836-A845-A77B-AD26DD6D84EB}" sibTransId="{65C2387C-514F-3C45-8C92-81E256A9961A}"/>
    <dgm:cxn modelId="{EBCBFA6D-EC1D-8647-BD2C-4ED6E0585489}" type="presOf" srcId="{69283595-C995-9E40-B2C8-D3AE0F925C49}" destId="{1754241D-F55D-2042-A811-472E0EEC6DB6}" srcOrd="1" destOrd="0" presId="urn:microsoft.com/office/officeart/2005/8/layout/cycle2"/>
    <dgm:cxn modelId="{57AA6E73-1343-5F4E-B7E0-EF15B3799904}" type="presOf" srcId="{4603EC76-7F18-C144-96B5-C3A163BC4734}" destId="{70B4EB9B-9911-7141-A325-0B0AE616A5D2}" srcOrd="0" destOrd="0" presId="urn:microsoft.com/office/officeart/2005/8/layout/cycle2"/>
    <dgm:cxn modelId="{1DE81179-7131-8541-B2D3-5B800AC4E34E}" type="presOf" srcId="{13A7C685-6303-9041-BBA6-344AA8051299}" destId="{6FF289C4-1EC0-524C-973A-D3BD89B09A27}" srcOrd="0" destOrd="0" presId="urn:microsoft.com/office/officeart/2005/8/layout/cycle2"/>
    <dgm:cxn modelId="{FE6BFFB9-BE30-2F48-84E8-3819B35A8F89}" type="presOf" srcId="{2D414F0C-8B43-5C42-A676-87C6E263F8E6}" destId="{9F565DD0-B7C5-174D-A8C0-923DA43D9741}" srcOrd="0" destOrd="0" presId="urn:microsoft.com/office/officeart/2005/8/layout/cycle2"/>
    <dgm:cxn modelId="{DECBDEDE-CBF9-1440-83E8-2CF6D7C69611}" type="presOf" srcId="{989D6C2E-CDCC-C64C-813A-5FA34828C0DE}" destId="{DE92CAF3-B050-EB4A-9C6E-B2D5F8F41423}" srcOrd="0" destOrd="0" presId="urn:microsoft.com/office/officeart/2005/8/layout/cycle2"/>
    <dgm:cxn modelId="{7A896EF2-AB91-BE48-968F-186A3F7BF7C1}" type="presOf" srcId="{69283595-C995-9E40-B2C8-D3AE0F925C49}" destId="{74D9886D-F82C-DB46-9507-2C7452EEE0C5}" srcOrd="0" destOrd="0" presId="urn:microsoft.com/office/officeart/2005/8/layout/cycle2"/>
    <dgm:cxn modelId="{E7804E7B-781C-F64B-87B3-EE4D0F4157F2}" type="presParOf" srcId="{DE92CAF3-B050-EB4A-9C6E-B2D5F8F41423}" destId="{9F565DD0-B7C5-174D-A8C0-923DA43D9741}" srcOrd="0" destOrd="0" presId="urn:microsoft.com/office/officeart/2005/8/layout/cycle2"/>
    <dgm:cxn modelId="{AC09770A-F627-2C44-83DA-DB248DEFD086}" type="presParOf" srcId="{DE92CAF3-B050-EB4A-9C6E-B2D5F8F41423}" destId="{7C7805EA-C876-824A-A818-F35FBE4C99C9}" srcOrd="1" destOrd="0" presId="urn:microsoft.com/office/officeart/2005/8/layout/cycle2"/>
    <dgm:cxn modelId="{B47B38A5-B0E2-244A-A750-8943667A9D20}" type="presParOf" srcId="{7C7805EA-C876-824A-A818-F35FBE4C99C9}" destId="{7EA896F3-2831-5F4D-8FE1-38CA365DB1B8}" srcOrd="0" destOrd="0" presId="urn:microsoft.com/office/officeart/2005/8/layout/cycle2"/>
    <dgm:cxn modelId="{708E337D-4F00-7F4F-AEC0-B5F16D0C152C}" type="presParOf" srcId="{DE92CAF3-B050-EB4A-9C6E-B2D5F8F41423}" destId="{9EA2CD25-3950-BD43-8387-0DC2CAB97BD4}" srcOrd="2" destOrd="0" presId="urn:microsoft.com/office/officeart/2005/8/layout/cycle2"/>
    <dgm:cxn modelId="{C7F44973-33AA-7841-BB6E-243B53C32985}" type="presParOf" srcId="{DE92CAF3-B050-EB4A-9C6E-B2D5F8F41423}" destId="{74D9886D-F82C-DB46-9507-2C7452EEE0C5}" srcOrd="3" destOrd="0" presId="urn:microsoft.com/office/officeart/2005/8/layout/cycle2"/>
    <dgm:cxn modelId="{898FC158-6C1F-AE42-8B88-A2288C0CFB3A}" type="presParOf" srcId="{74D9886D-F82C-DB46-9507-2C7452EEE0C5}" destId="{1754241D-F55D-2042-A811-472E0EEC6DB6}" srcOrd="0" destOrd="0" presId="urn:microsoft.com/office/officeart/2005/8/layout/cycle2"/>
    <dgm:cxn modelId="{E9F49FB5-474B-5C4D-AB9C-A1984AF7DBAD}" type="presParOf" srcId="{DE92CAF3-B050-EB4A-9C6E-B2D5F8F41423}" destId="{70B4EB9B-9911-7141-A325-0B0AE616A5D2}" srcOrd="4" destOrd="0" presId="urn:microsoft.com/office/officeart/2005/8/layout/cycle2"/>
    <dgm:cxn modelId="{5E407722-D9BE-964A-9976-9176936E4F7C}" type="presParOf" srcId="{DE92CAF3-B050-EB4A-9C6E-B2D5F8F41423}" destId="{6FF289C4-1EC0-524C-973A-D3BD89B09A27}" srcOrd="5" destOrd="0" presId="urn:microsoft.com/office/officeart/2005/8/layout/cycle2"/>
    <dgm:cxn modelId="{6BBCCB90-0EAE-3B47-B088-6BAE1F8D24EA}" type="presParOf" srcId="{6FF289C4-1EC0-524C-973A-D3BD89B09A27}" destId="{A0B8011F-8797-FC48-8049-B5EC28CD8E7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8E0E5A8-14CE-7E40-A07C-9CABA67D8945}"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33A0F80-80EB-954A-843A-A8FD2DC0D618}">
      <dgm:prSet phldrT="[Text]" custT="1"/>
      <dgm:spPr/>
      <dgm:t>
        <a:bodyPr/>
        <a:lstStyle/>
        <a:p>
          <a:pPr rtl="0"/>
          <a:r>
            <a:rPr lang="ar-SA" sz="2400" dirty="0"/>
            <a:t>ركن </a:t>
          </a:r>
          <a:r>
            <a:rPr lang="ar-SA" sz="2400" dirty="0" err="1"/>
            <a:t>الطلاق</a:t>
          </a:r>
          <a:r>
            <a:rPr lang="ar-SA" sz="2400" b="1" dirty="0" err="1"/>
            <a:t>الشروط</a:t>
          </a:r>
          <a:r>
            <a:rPr lang="ar-SA" sz="2400" b="1" dirty="0"/>
            <a:t> المتعلقة بالزوج:</a:t>
          </a:r>
          <a:r>
            <a:rPr lang="ar-SA" sz="2400" dirty="0"/>
            <a:t> وهي التكليف والقصد</a:t>
          </a:r>
          <a:endParaRPr lang="en-US" sz="2400" dirty="0"/>
        </a:p>
      </dgm:t>
    </dgm:pt>
    <dgm:pt modelId="{8DCA2823-DCFA-A547-9031-65CD0CA71C92}" type="parTrans" cxnId="{73B6EE29-914E-1B47-9368-CE40EE0B9785}">
      <dgm:prSet/>
      <dgm:spPr/>
      <dgm:t>
        <a:bodyPr/>
        <a:lstStyle/>
        <a:p>
          <a:endParaRPr lang="en-US"/>
        </a:p>
      </dgm:t>
    </dgm:pt>
    <dgm:pt modelId="{DB9A0B3B-BEE1-924D-94FC-BE712282B001}" type="sibTrans" cxnId="{73B6EE29-914E-1B47-9368-CE40EE0B9785}">
      <dgm:prSet/>
      <dgm:spPr/>
      <dgm:t>
        <a:bodyPr/>
        <a:lstStyle/>
        <a:p>
          <a:endParaRPr lang="en-US"/>
        </a:p>
      </dgm:t>
    </dgm:pt>
    <dgm:pt modelId="{64AC4A57-D05A-9841-9632-2F4AA50CA332}" type="asst">
      <dgm:prSet phldrT="[Text]" custT="1"/>
      <dgm:spPr/>
      <dgm:t>
        <a:bodyPr/>
        <a:lstStyle/>
        <a:p>
          <a:pPr rtl="0"/>
          <a:r>
            <a:rPr lang="ar-SA" sz="2400" b="1" dirty="0"/>
            <a:t>شرط التكليف</a:t>
          </a:r>
          <a:r>
            <a:rPr lang="ar-SA" sz="2400" dirty="0"/>
            <a:t> فهو متعلق بالأهلية، والتكليف يحصل بالبلوغ، والعقل</a:t>
          </a:r>
          <a:endParaRPr lang="en-US" sz="2400" dirty="0"/>
        </a:p>
        <a:p>
          <a:pPr rtl="0"/>
          <a:r>
            <a:rPr lang="ar-SA" sz="2400" dirty="0"/>
            <a:t>رُفِعَ الْقَلَمُ عَنْ ثَلاَثَةٍ عَنِ النَّائِمِ حَتَّى يَسْتَيْقِظَ وَعَنِ الصَّبِيِّ حَتَّى يَحْتَلِمَ وَعَنِ الْمَجْنُونِ حَتَّى يَعْقِلَ</a:t>
          </a:r>
          <a:r>
            <a:rPr lang="en-US" sz="2400" dirty="0"/>
            <a:t>.</a:t>
          </a:r>
          <a:endParaRPr lang="en-US" sz="2400" dirty="0">
            <a:cs typeface="+mj-cs"/>
          </a:endParaRPr>
        </a:p>
      </dgm:t>
    </dgm:pt>
    <dgm:pt modelId="{79F39062-3701-F94C-B1C3-A243AF265D9B}" type="parTrans" cxnId="{88B6A08F-7175-5542-84A0-E17337AAD3C4}">
      <dgm:prSet/>
      <dgm:spPr/>
      <dgm:t>
        <a:bodyPr/>
        <a:lstStyle/>
        <a:p>
          <a:endParaRPr lang="en-US"/>
        </a:p>
      </dgm:t>
    </dgm:pt>
    <dgm:pt modelId="{68BB2E1A-03DE-9B41-8C1A-610CB2E186C3}" type="sibTrans" cxnId="{88B6A08F-7175-5542-84A0-E17337AAD3C4}">
      <dgm:prSet/>
      <dgm:spPr/>
      <dgm:t>
        <a:bodyPr/>
        <a:lstStyle/>
        <a:p>
          <a:endParaRPr lang="en-US"/>
        </a:p>
      </dgm:t>
    </dgm:pt>
    <dgm:pt modelId="{138A6532-95FC-BA49-9DFE-D9DAB186D2DE}">
      <dgm:prSet phldrT="[Text]"/>
      <dgm:spPr/>
      <dgm:t>
        <a:bodyPr/>
        <a:lstStyle/>
        <a:p>
          <a:r>
            <a:rPr lang="ar-SA" b="1" dirty="0"/>
            <a:t>شرط القصد</a:t>
          </a:r>
          <a:r>
            <a:rPr lang="ar-SA" dirty="0"/>
            <a:t>: المراد به أن يقصد الزوج استخدام الألفاظ الموجبة للطلاق بدون إجبار</a:t>
          </a:r>
          <a:endParaRPr lang="en-US" dirty="0"/>
        </a:p>
        <a:p>
          <a:r>
            <a:rPr lang="ar-SA" dirty="0"/>
            <a:t>فلا يقع طلاق </a:t>
          </a:r>
          <a:r>
            <a:rPr lang="ar-SA" dirty="0" err="1"/>
            <a:t>المخطأ</a:t>
          </a:r>
          <a:r>
            <a:rPr lang="ar-SA" dirty="0"/>
            <a:t> كذلك المكره على إيقاع الطلاق إذا كان الإكراه شديداً لدرجة انعدام الإرادة</a:t>
          </a:r>
          <a:endParaRPr lang="en-US" dirty="0"/>
        </a:p>
      </dgm:t>
    </dgm:pt>
    <dgm:pt modelId="{923736A8-30B9-B74F-9F37-8AD27FAFA23B}" type="parTrans" cxnId="{A7C6617D-A30E-AC44-B06F-60AE3C5EA9D6}">
      <dgm:prSet/>
      <dgm:spPr/>
      <dgm:t>
        <a:bodyPr/>
        <a:lstStyle/>
        <a:p>
          <a:endParaRPr lang="en-US"/>
        </a:p>
      </dgm:t>
    </dgm:pt>
    <dgm:pt modelId="{EDB315E0-E9A4-9049-BCCA-267E54590831}" type="sibTrans" cxnId="{A7C6617D-A30E-AC44-B06F-60AE3C5EA9D6}">
      <dgm:prSet/>
      <dgm:spPr/>
      <dgm:t>
        <a:bodyPr/>
        <a:lstStyle/>
        <a:p>
          <a:endParaRPr lang="en-US"/>
        </a:p>
      </dgm:t>
    </dgm:pt>
    <dgm:pt modelId="{7D800D29-DC8B-454E-BC49-2B021540E991}" type="pres">
      <dgm:prSet presAssocID="{88E0E5A8-14CE-7E40-A07C-9CABA67D8945}" presName="hierChild1" presStyleCnt="0">
        <dgm:presLayoutVars>
          <dgm:orgChart val="1"/>
          <dgm:chPref val="1"/>
          <dgm:dir/>
          <dgm:animOne val="branch"/>
          <dgm:animLvl val="lvl"/>
          <dgm:resizeHandles/>
        </dgm:presLayoutVars>
      </dgm:prSet>
      <dgm:spPr/>
    </dgm:pt>
    <dgm:pt modelId="{F4074534-50E7-3440-A553-6637F28A1283}" type="pres">
      <dgm:prSet presAssocID="{533A0F80-80EB-954A-843A-A8FD2DC0D618}" presName="hierRoot1" presStyleCnt="0">
        <dgm:presLayoutVars>
          <dgm:hierBranch val="init"/>
        </dgm:presLayoutVars>
      </dgm:prSet>
      <dgm:spPr/>
    </dgm:pt>
    <dgm:pt modelId="{37CE19B0-40B9-8449-8A31-A1F947971337}" type="pres">
      <dgm:prSet presAssocID="{533A0F80-80EB-954A-843A-A8FD2DC0D618}" presName="rootComposite1" presStyleCnt="0"/>
      <dgm:spPr/>
    </dgm:pt>
    <dgm:pt modelId="{DE5B130B-A81E-0E47-A776-218A37C71DC1}" type="pres">
      <dgm:prSet presAssocID="{533A0F80-80EB-954A-843A-A8FD2DC0D618}" presName="rootText1" presStyleLbl="node0" presStyleIdx="0" presStyleCnt="1" custScaleY="160393" custLinFactNeighborX="-2592" custLinFactNeighborY="-9852">
        <dgm:presLayoutVars>
          <dgm:chPref val="3"/>
        </dgm:presLayoutVars>
      </dgm:prSet>
      <dgm:spPr/>
    </dgm:pt>
    <dgm:pt modelId="{F1D83113-2CC6-F24E-B7AB-91213B036F63}" type="pres">
      <dgm:prSet presAssocID="{533A0F80-80EB-954A-843A-A8FD2DC0D618}" presName="rootConnector1" presStyleLbl="node1" presStyleIdx="0" presStyleCnt="0"/>
      <dgm:spPr/>
    </dgm:pt>
    <dgm:pt modelId="{900EA09D-CB00-844D-A387-C9C2DD48771C}" type="pres">
      <dgm:prSet presAssocID="{533A0F80-80EB-954A-843A-A8FD2DC0D618}" presName="hierChild2" presStyleCnt="0"/>
      <dgm:spPr/>
    </dgm:pt>
    <dgm:pt modelId="{E3545536-CB0D-AB44-8A0A-B794D3C9A2A8}" type="pres">
      <dgm:prSet presAssocID="{923736A8-30B9-B74F-9F37-8AD27FAFA23B}" presName="Name64" presStyleLbl="parChTrans1D2" presStyleIdx="0" presStyleCnt="2"/>
      <dgm:spPr/>
    </dgm:pt>
    <dgm:pt modelId="{44441625-A8A7-F944-A62B-824ED01A1BE8}" type="pres">
      <dgm:prSet presAssocID="{138A6532-95FC-BA49-9DFE-D9DAB186D2DE}" presName="hierRoot2" presStyleCnt="0">
        <dgm:presLayoutVars>
          <dgm:hierBranch val="init"/>
        </dgm:presLayoutVars>
      </dgm:prSet>
      <dgm:spPr/>
    </dgm:pt>
    <dgm:pt modelId="{E141BCCF-DCDC-1B4C-BDC9-9D4C0BE6BAC6}" type="pres">
      <dgm:prSet presAssocID="{138A6532-95FC-BA49-9DFE-D9DAB186D2DE}" presName="rootComposite" presStyleCnt="0"/>
      <dgm:spPr/>
    </dgm:pt>
    <dgm:pt modelId="{9B6273ED-CF4A-E740-B9F8-89EBF3F5C7A7}" type="pres">
      <dgm:prSet presAssocID="{138A6532-95FC-BA49-9DFE-D9DAB186D2DE}" presName="rootText" presStyleLbl="node2" presStyleIdx="0" presStyleCnt="1" custScaleX="145078" custScaleY="242616">
        <dgm:presLayoutVars>
          <dgm:chPref val="3"/>
        </dgm:presLayoutVars>
      </dgm:prSet>
      <dgm:spPr/>
    </dgm:pt>
    <dgm:pt modelId="{2CED7FBF-92D1-E640-8D77-E95BB6C06C99}" type="pres">
      <dgm:prSet presAssocID="{138A6532-95FC-BA49-9DFE-D9DAB186D2DE}" presName="rootConnector" presStyleLbl="node2" presStyleIdx="0" presStyleCnt="1"/>
      <dgm:spPr/>
    </dgm:pt>
    <dgm:pt modelId="{385748DC-7C9E-AD4E-AC58-62AA880435E4}" type="pres">
      <dgm:prSet presAssocID="{138A6532-95FC-BA49-9DFE-D9DAB186D2DE}" presName="hierChild4" presStyleCnt="0"/>
      <dgm:spPr/>
    </dgm:pt>
    <dgm:pt modelId="{05FD6F1F-F1F8-C04F-BDA7-E27CC725076E}" type="pres">
      <dgm:prSet presAssocID="{138A6532-95FC-BA49-9DFE-D9DAB186D2DE}" presName="hierChild5" presStyleCnt="0"/>
      <dgm:spPr/>
    </dgm:pt>
    <dgm:pt modelId="{955765C8-04F7-4441-8EBF-972168ECF187}" type="pres">
      <dgm:prSet presAssocID="{533A0F80-80EB-954A-843A-A8FD2DC0D618}" presName="hierChild3" presStyleCnt="0"/>
      <dgm:spPr/>
    </dgm:pt>
    <dgm:pt modelId="{38442486-AB7C-7244-ABAF-5BEAA46534CF}" type="pres">
      <dgm:prSet presAssocID="{79F39062-3701-F94C-B1C3-A243AF265D9B}" presName="Name115" presStyleLbl="parChTrans1D2" presStyleIdx="1" presStyleCnt="2"/>
      <dgm:spPr/>
    </dgm:pt>
    <dgm:pt modelId="{8848CA4B-2B3C-6241-9D8C-F48FA9BD9757}" type="pres">
      <dgm:prSet presAssocID="{64AC4A57-D05A-9841-9632-2F4AA50CA332}" presName="hierRoot3" presStyleCnt="0">
        <dgm:presLayoutVars>
          <dgm:hierBranch val="init"/>
        </dgm:presLayoutVars>
      </dgm:prSet>
      <dgm:spPr/>
    </dgm:pt>
    <dgm:pt modelId="{F084E347-9F6F-F94A-99D9-3899C7071289}" type="pres">
      <dgm:prSet presAssocID="{64AC4A57-D05A-9841-9632-2F4AA50CA332}" presName="rootComposite3" presStyleCnt="0"/>
      <dgm:spPr/>
    </dgm:pt>
    <dgm:pt modelId="{52FBB556-87BB-2B4F-9A65-1BADE063AB01}" type="pres">
      <dgm:prSet presAssocID="{64AC4A57-D05A-9841-9632-2F4AA50CA332}" presName="rootText3" presStyleLbl="asst1" presStyleIdx="0" presStyleCnt="1" custScaleX="103808" custScaleY="382232" custLinFactNeighborX="3699" custLinFactNeighborY="1213">
        <dgm:presLayoutVars>
          <dgm:chPref val="3"/>
        </dgm:presLayoutVars>
      </dgm:prSet>
      <dgm:spPr/>
    </dgm:pt>
    <dgm:pt modelId="{98CB8058-46CC-F340-9A3C-DFC69F631CC5}" type="pres">
      <dgm:prSet presAssocID="{64AC4A57-D05A-9841-9632-2F4AA50CA332}" presName="rootConnector3" presStyleLbl="asst1" presStyleIdx="0" presStyleCnt="1"/>
      <dgm:spPr/>
    </dgm:pt>
    <dgm:pt modelId="{E9F47C9E-E433-064A-877A-5723FE8E2F2B}" type="pres">
      <dgm:prSet presAssocID="{64AC4A57-D05A-9841-9632-2F4AA50CA332}" presName="hierChild6" presStyleCnt="0"/>
      <dgm:spPr/>
    </dgm:pt>
    <dgm:pt modelId="{CA6FA08B-8A5D-7C46-AFE6-463C54CC6B59}" type="pres">
      <dgm:prSet presAssocID="{64AC4A57-D05A-9841-9632-2F4AA50CA332}" presName="hierChild7" presStyleCnt="0"/>
      <dgm:spPr/>
    </dgm:pt>
  </dgm:ptLst>
  <dgm:cxnLst>
    <dgm:cxn modelId="{21421700-C682-284A-8181-9D80B2D3B5A6}" type="presOf" srcId="{138A6532-95FC-BA49-9DFE-D9DAB186D2DE}" destId="{9B6273ED-CF4A-E740-B9F8-89EBF3F5C7A7}" srcOrd="0" destOrd="0" presId="urn:microsoft.com/office/officeart/2009/3/layout/HorizontalOrganizationChart"/>
    <dgm:cxn modelId="{958B900B-91C2-8942-A5A3-504083605817}" type="presOf" srcId="{64AC4A57-D05A-9841-9632-2F4AA50CA332}" destId="{98CB8058-46CC-F340-9A3C-DFC69F631CC5}" srcOrd="1" destOrd="0" presId="urn:microsoft.com/office/officeart/2009/3/layout/HorizontalOrganizationChart"/>
    <dgm:cxn modelId="{301BC126-E776-B84C-AD8A-BCFCE033D2C0}" type="presOf" srcId="{79F39062-3701-F94C-B1C3-A243AF265D9B}" destId="{38442486-AB7C-7244-ABAF-5BEAA46534CF}" srcOrd="0" destOrd="0" presId="urn:microsoft.com/office/officeart/2009/3/layout/HorizontalOrganizationChart"/>
    <dgm:cxn modelId="{73B6EE29-914E-1B47-9368-CE40EE0B9785}" srcId="{88E0E5A8-14CE-7E40-A07C-9CABA67D8945}" destId="{533A0F80-80EB-954A-843A-A8FD2DC0D618}" srcOrd="0" destOrd="0" parTransId="{8DCA2823-DCFA-A547-9031-65CD0CA71C92}" sibTransId="{DB9A0B3B-BEE1-924D-94FC-BE712282B001}"/>
    <dgm:cxn modelId="{C5FD1D59-6D91-9F4F-AD56-460A8E622CB3}" type="presOf" srcId="{533A0F80-80EB-954A-843A-A8FD2DC0D618}" destId="{DE5B130B-A81E-0E47-A776-218A37C71DC1}" srcOrd="0" destOrd="0" presId="urn:microsoft.com/office/officeart/2009/3/layout/HorizontalOrganizationChart"/>
    <dgm:cxn modelId="{8EAC335D-C8C2-B841-8792-CA3FBCA99D88}" type="presOf" srcId="{64AC4A57-D05A-9841-9632-2F4AA50CA332}" destId="{52FBB556-87BB-2B4F-9A65-1BADE063AB01}" srcOrd="0" destOrd="0" presId="urn:microsoft.com/office/officeart/2009/3/layout/HorizontalOrganizationChart"/>
    <dgm:cxn modelId="{23961264-68B4-C842-ABDD-EFFEB837C76D}" type="presOf" srcId="{88E0E5A8-14CE-7E40-A07C-9CABA67D8945}" destId="{7D800D29-DC8B-454E-BC49-2B021540E991}" srcOrd="0" destOrd="0" presId="urn:microsoft.com/office/officeart/2009/3/layout/HorizontalOrganizationChart"/>
    <dgm:cxn modelId="{A7C6617D-A30E-AC44-B06F-60AE3C5EA9D6}" srcId="{533A0F80-80EB-954A-843A-A8FD2DC0D618}" destId="{138A6532-95FC-BA49-9DFE-D9DAB186D2DE}" srcOrd="1" destOrd="0" parTransId="{923736A8-30B9-B74F-9F37-8AD27FAFA23B}" sibTransId="{EDB315E0-E9A4-9049-BCCA-267E54590831}"/>
    <dgm:cxn modelId="{88B6A08F-7175-5542-84A0-E17337AAD3C4}" srcId="{533A0F80-80EB-954A-843A-A8FD2DC0D618}" destId="{64AC4A57-D05A-9841-9632-2F4AA50CA332}" srcOrd="0" destOrd="0" parTransId="{79F39062-3701-F94C-B1C3-A243AF265D9B}" sibTransId="{68BB2E1A-03DE-9B41-8C1A-610CB2E186C3}"/>
    <dgm:cxn modelId="{B5910C9E-FDCF-6248-B08E-95BCDB5A2CF1}" type="presOf" srcId="{138A6532-95FC-BA49-9DFE-D9DAB186D2DE}" destId="{2CED7FBF-92D1-E640-8D77-E95BB6C06C99}" srcOrd="1" destOrd="0" presId="urn:microsoft.com/office/officeart/2009/3/layout/HorizontalOrganizationChart"/>
    <dgm:cxn modelId="{948937BB-CB78-6C41-8D14-6C9EDE25BA7C}" type="presOf" srcId="{533A0F80-80EB-954A-843A-A8FD2DC0D618}" destId="{F1D83113-2CC6-F24E-B7AB-91213B036F63}" srcOrd="1" destOrd="0" presId="urn:microsoft.com/office/officeart/2009/3/layout/HorizontalOrganizationChart"/>
    <dgm:cxn modelId="{B73142BF-495D-814F-81D5-5323FA793669}" type="presOf" srcId="{923736A8-30B9-B74F-9F37-8AD27FAFA23B}" destId="{E3545536-CB0D-AB44-8A0A-B794D3C9A2A8}" srcOrd="0" destOrd="0" presId="urn:microsoft.com/office/officeart/2009/3/layout/HorizontalOrganizationChart"/>
    <dgm:cxn modelId="{9E6E0F13-3DAD-F049-A804-8C28CEFC298C}" type="presParOf" srcId="{7D800D29-DC8B-454E-BC49-2B021540E991}" destId="{F4074534-50E7-3440-A553-6637F28A1283}" srcOrd="0" destOrd="0" presId="urn:microsoft.com/office/officeart/2009/3/layout/HorizontalOrganizationChart"/>
    <dgm:cxn modelId="{CCFE08D5-939B-EB4E-A46C-684F41DD7C15}" type="presParOf" srcId="{F4074534-50E7-3440-A553-6637F28A1283}" destId="{37CE19B0-40B9-8449-8A31-A1F947971337}" srcOrd="0" destOrd="0" presId="urn:microsoft.com/office/officeart/2009/3/layout/HorizontalOrganizationChart"/>
    <dgm:cxn modelId="{6BBB61AF-068A-7C48-83AF-329391921585}" type="presParOf" srcId="{37CE19B0-40B9-8449-8A31-A1F947971337}" destId="{DE5B130B-A81E-0E47-A776-218A37C71DC1}" srcOrd="0" destOrd="0" presId="urn:microsoft.com/office/officeart/2009/3/layout/HorizontalOrganizationChart"/>
    <dgm:cxn modelId="{B12DC24B-43DA-7844-9938-E3CE27F97CB5}" type="presParOf" srcId="{37CE19B0-40B9-8449-8A31-A1F947971337}" destId="{F1D83113-2CC6-F24E-B7AB-91213B036F63}" srcOrd="1" destOrd="0" presId="urn:microsoft.com/office/officeart/2009/3/layout/HorizontalOrganizationChart"/>
    <dgm:cxn modelId="{6EED6B23-8447-6F47-A581-9D8930B9EA72}" type="presParOf" srcId="{F4074534-50E7-3440-A553-6637F28A1283}" destId="{900EA09D-CB00-844D-A387-C9C2DD48771C}" srcOrd="1" destOrd="0" presId="urn:microsoft.com/office/officeart/2009/3/layout/HorizontalOrganizationChart"/>
    <dgm:cxn modelId="{4839BE90-E4BF-1F47-8B18-80CB589C36DC}" type="presParOf" srcId="{900EA09D-CB00-844D-A387-C9C2DD48771C}" destId="{E3545536-CB0D-AB44-8A0A-B794D3C9A2A8}" srcOrd="0" destOrd="0" presId="urn:microsoft.com/office/officeart/2009/3/layout/HorizontalOrganizationChart"/>
    <dgm:cxn modelId="{300F3FE7-8D11-A64E-8CE0-922D1FEE134B}" type="presParOf" srcId="{900EA09D-CB00-844D-A387-C9C2DD48771C}" destId="{44441625-A8A7-F944-A62B-824ED01A1BE8}" srcOrd="1" destOrd="0" presId="urn:microsoft.com/office/officeart/2009/3/layout/HorizontalOrganizationChart"/>
    <dgm:cxn modelId="{EC0AA6FF-E998-B348-BCBE-880B2A12FF7D}" type="presParOf" srcId="{44441625-A8A7-F944-A62B-824ED01A1BE8}" destId="{E141BCCF-DCDC-1B4C-BDC9-9D4C0BE6BAC6}" srcOrd="0" destOrd="0" presId="urn:microsoft.com/office/officeart/2009/3/layout/HorizontalOrganizationChart"/>
    <dgm:cxn modelId="{74FCC518-46D4-1341-827C-6E456668A634}" type="presParOf" srcId="{E141BCCF-DCDC-1B4C-BDC9-9D4C0BE6BAC6}" destId="{9B6273ED-CF4A-E740-B9F8-89EBF3F5C7A7}" srcOrd="0" destOrd="0" presId="urn:microsoft.com/office/officeart/2009/3/layout/HorizontalOrganizationChart"/>
    <dgm:cxn modelId="{EF535418-C72B-7943-B4AF-487013AF2CE1}" type="presParOf" srcId="{E141BCCF-DCDC-1B4C-BDC9-9D4C0BE6BAC6}" destId="{2CED7FBF-92D1-E640-8D77-E95BB6C06C99}" srcOrd="1" destOrd="0" presId="urn:microsoft.com/office/officeart/2009/3/layout/HorizontalOrganizationChart"/>
    <dgm:cxn modelId="{5A139BF7-30C1-8440-A18A-1F6F5E54CDEE}" type="presParOf" srcId="{44441625-A8A7-F944-A62B-824ED01A1BE8}" destId="{385748DC-7C9E-AD4E-AC58-62AA880435E4}" srcOrd="1" destOrd="0" presId="urn:microsoft.com/office/officeart/2009/3/layout/HorizontalOrganizationChart"/>
    <dgm:cxn modelId="{434C7AC7-D535-2A40-92FE-B28914014BF7}" type="presParOf" srcId="{44441625-A8A7-F944-A62B-824ED01A1BE8}" destId="{05FD6F1F-F1F8-C04F-BDA7-E27CC725076E}" srcOrd="2" destOrd="0" presId="urn:microsoft.com/office/officeart/2009/3/layout/HorizontalOrganizationChart"/>
    <dgm:cxn modelId="{1CD7A049-C960-B543-BA79-1EA278BADBE1}" type="presParOf" srcId="{F4074534-50E7-3440-A553-6637F28A1283}" destId="{955765C8-04F7-4441-8EBF-972168ECF187}" srcOrd="2" destOrd="0" presId="urn:microsoft.com/office/officeart/2009/3/layout/HorizontalOrganizationChart"/>
    <dgm:cxn modelId="{E4B7F87A-52E2-F944-AA5A-7AACDCC6C7D6}" type="presParOf" srcId="{955765C8-04F7-4441-8EBF-972168ECF187}" destId="{38442486-AB7C-7244-ABAF-5BEAA46534CF}" srcOrd="0" destOrd="0" presId="urn:microsoft.com/office/officeart/2009/3/layout/HorizontalOrganizationChart"/>
    <dgm:cxn modelId="{F6B23432-6B8D-EB40-919A-10FFD23CD578}" type="presParOf" srcId="{955765C8-04F7-4441-8EBF-972168ECF187}" destId="{8848CA4B-2B3C-6241-9D8C-F48FA9BD9757}" srcOrd="1" destOrd="0" presId="urn:microsoft.com/office/officeart/2009/3/layout/HorizontalOrganizationChart"/>
    <dgm:cxn modelId="{BEAFA984-AF77-714E-9EF2-2E307B797127}" type="presParOf" srcId="{8848CA4B-2B3C-6241-9D8C-F48FA9BD9757}" destId="{F084E347-9F6F-F94A-99D9-3899C7071289}" srcOrd="0" destOrd="0" presId="urn:microsoft.com/office/officeart/2009/3/layout/HorizontalOrganizationChart"/>
    <dgm:cxn modelId="{25809C5A-B7C0-2A48-B0BF-B8617F9CA5C4}" type="presParOf" srcId="{F084E347-9F6F-F94A-99D9-3899C7071289}" destId="{52FBB556-87BB-2B4F-9A65-1BADE063AB01}" srcOrd="0" destOrd="0" presId="urn:microsoft.com/office/officeart/2009/3/layout/HorizontalOrganizationChart"/>
    <dgm:cxn modelId="{9559B51A-5F13-524E-92DF-E0B749B71903}" type="presParOf" srcId="{F084E347-9F6F-F94A-99D9-3899C7071289}" destId="{98CB8058-46CC-F340-9A3C-DFC69F631CC5}" srcOrd="1" destOrd="0" presId="urn:microsoft.com/office/officeart/2009/3/layout/HorizontalOrganizationChart"/>
    <dgm:cxn modelId="{C1C7A8B6-509D-2D4B-B6B6-024B54B8266E}" type="presParOf" srcId="{8848CA4B-2B3C-6241-9D8C-F48FA9BD9757}" destId="{E9F47C9E-E433-064A-877A-5723FE8E2F2B}" srcOrd="1" destOrd="0" presId="urn:microsoft.com/office/officeart/2009/3/layout/HorizontalOrganizationChart"/>
    <dgm:cxn modelId="{96EB618F-B242-DF42-BEFB-FA51B0742649}" type="presParOf" srcId="{8848CA4B-2B3C-6241-9D8C-F48FA9BD9757}" destId="{CA6FA08B-8A5D-7C46-AFE6-463C54CC6B5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E0E5A8-14CE-7E40-A07C-9CABA67D8945}"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33A0F80-80EB-954A-843A-A8FD2DC0D618}">
      <dgm:prSet phldrT="[Text]" custT="1"/>
      <dgm:spPr/>
      <dgm:t>
        <a:bodyPr/>
        <a:lstStyle/>
        <a:p>
          <a:pPr rtl="0"/>
          <a:r>
            <a:rPr lang="ar-SA" sz="2400" dirty="0"/>
            <a:t>لا يصح الطلاق إلا في زوجية صحيحة</a:t>
          </a:r>
          <a:endParaRPr lang="en-US" sz="2400" dirty="0"/>
        </a:p>
      </dgm:t>
    </dgm:pt>
    <dgm:pt modelId="{8DCA2823-DCFA-A547-9031-65CD0CA71C92}" type="parTrans" cxnId="{73B6EE29-914E-1B47-9368-CE40EE0B9785}">
      <dgm:prSet/>
      <dgm:spPr/>
      <dgm:t>
        <a:bodyPr/>
        <a:lstStyle/>
        <a:p>
          <a:endParaRPr lang="en-US"/>
        </a:p>
      </dgm:t>
    </dgm:pt>
    <dgm:pt modelId="{DB9A0B3B-BEE1-924D-94FC-BE712282B001}" type="sibTrans" cxnId="{73B6EE29-914E-1B47-9368-CE40EE0B9785}">
      <dgm:prSet/>
      <dgm:spPr/>
      <dgm:t>
        <a:bodyPr/>
        <a:lstStyle/>
        <a:p>
          <a:endParaRPr lang="en-US"/>
        </a:p>
      </dgm:t>
    </dgm:pt>
    <dgm:pt modelId="{64AC4A57-D05A-9841-9632-2F4AA50CA332}" type="asst">
      <dgm:prSet phldrT="[Text]" custT="1"/>
      <dgm:spPr/>
      <dgm:t>
        <a:bodyPr/>
        <a:lstStyle/>
        <a:p>
          <a:pPr rtl="0"/>
          <a:r>
            <a:rPr lang="ar-SA" sz="2400" dirty="0"/>
            <a:t>وكذلك يقع على زوجة مدخول بها</a:t>
          </a:r>
          <a:r>
            <a:rPr lang="en-US" sz="2400" dirty="0"/>
            <a:t>.</a:t>
          </a:r>
          <a:endParaRPr lang="en-US" sz="2400" dirty="0">
            <a:cs typeface="+mj-cs"/>
          </a:endParaRPr>
        </a:p>
      </dgm:t>
    </dgm:pt>
    <dgm:pt modelId="{79F39062-3701-F94C-B1C3-A243AF265D9B}" type="parTrans" cxnId="{88B6A08F-7175-5542-84A0-E17337AAD3C4}">
      <dgm:prSet/>
      <dgm:spPr/>
      <dgm:t>
        <a:bodyPr/>
        <a:lstStyle/>
        <a:p>
          <a:endParaRPr lang="en-US"/>
        </a:p>
      </dgm:t>
    </dgm:pt>
    <dgm:pt modelId="{68BB2E1A-03DE-9B41-8C1A-610CB2E186C3}" type="sibTrans" cxnId="{88B6A08F-7175-5542-84A0-E17337AAD3C4}">
      <dgm:prSet/>
      <dgm:spPr/>
      <dgm:t>
        <a:bodyPr/>
        <a:lstStyle/>
        <a:p>
          <a:endParaRPr lang="en-US"/>
        </a:p>
      </dgm:t>
    </dgm:pt>
    <dgm:pt modelId="{138A6532-95FC-BA49-9DFE-D9DAB186D2DE}">
      <dgm:prSet phldrT="[Text]"/>
      <dgm:spPr/>
      <dgm:t>
        <a:bodyPr/>
        <a:lstStyle/>
        <a:p>
          <a:r>
            <a:rPr lang="ar-SA" dirty="0"/>
            <a:t>وعلى زوجة في عدتها الرجعية قبل انتهاء عدتها</a:t>
          </a:r>
          <a:endParaRPr lang="en-US" dirty="0"/>
        </a:p>
      </dgm:t>
    </dgm:pt>
    <dgm:pt modelId="{923736A8-30B9-B74F-9F37-8AD27FAFA23B}" type="parTrans" cxnId="{A7C6617D-A30E-AC44-B06F-60AE3C5EA9D6}">
      <dgm:prSet/>
      <dgm:spPr/>
      <dgm:t>
        <a:bodyPr/>
        <a:lstStyle/>
        <a:p>
          <a:endParaRPr lang="en-US"/>
        </a:p>
      </dgm:t>
    </dgm:pt>
    <dgm:pt modelId="{EDB315E0-E9A4-9049-BCCA-267E54590831}" type="sibTrans" cxnId="{A7C6617D-A30E-AC44-B06F-60AE3C5EA9D6}">
      <dgm:prSet/>
      <dgm:spPr/>
      <dgm:t>
        <a:bodyPr/>
        <a:lstStyle/>
        <a:p>
          <a:endParaRPr lang="en-US"/>
        </a:p>
      </dgm:t>
    </dgm:pt>
    <dgm:pt modelId="{7D800D29-DC8B-454E-BC49-2B021540E991}" type="pres">
      <dgm:prSet presAssocID="{88E0E5A8-14CE-7E40-A07C-9CABA67D8945}" presName="hierChild1" presStyleCnt="0">
        <dgm:presLayoutVars>
          <dgm:orgChart val="1"/>
          <dgm:chPref val="1"/>
          <dgm:dir/>
          <dgm:animOne val="branch"/>
          <dgm:animLvl val="lvl"/>
          <dgm:resizeHandles/>
        </dgm:presLayoutVars>
      </dgm:prSet>
      <dgm:spPr/>
    </dgm:pt>
    <dgm:pt modelId="{F4074534-50E7-3440-A553-6637F28A1283}" type="pres">
      <dgm:prSet presAssocID="{533A0F80-80EB-954A-843A-A8FD2DC0D618}" presName="hierRoot1" presStyleCnt="0">
        <dgm:presLayoutVars>
          <dgm:hierBranch val="init"/>
        </dgm:presLayoutVars>
      </dgm:prSet>
      <dgm:spPr/>
    </dgm:pt>
    <dgm:pt modelId="{37CE19B0-40B9-8449-8A31-A1F947971337}" type="pres">
      <dgm:prSet presAssocID="{533A0F80-80EB-954A-843A-A8FD2DC0D618}" presName="rootComposite1" presStyleCnt="0"/>
      <dgm:spPr/>
    </dgm:pt>
    <dgm:pt modelId="{DE5B130B-A81E-0E47-A776-218A37C71DC1}" type="pres">
      <dgm:prSet presAssocID="{533A0F80-80EB-954A-843A-A8FD2DC0D618}" presName="rootText1" presStyleLbl="node0" presStyleIdx="0" presStyleCnt="1" custScaleY="160393" custLinFactNeighborX="-2592" custLinFactNeighborY="-9852">
        <dgm:presLayoutVars>
          <dgm:chPref val="3"/>
        </dgm:presLayoutVars>
      </dgm:prSet>
      <dgm:spPr/>
    </dgm:pt>
    <dgm:pt modelId="{F1D83113-2CC6-F24E-B7AB-91213B036F63}" type="pres">
      <dgm:prSet presAssocID="{533A0F80-80EB-954A-843A-A8FD2DC0D618}" presName="rootConnector1" presStyleLbl="node1" presStyleIdx="0" presStyleCnt="0"/>
      <dgm:spPr/>
    </dgm:pt>
    <dgm:pt modelId="{900EA09D-CB00-844D-A387-C9C2DD48771C}" type="pres">
      <dgm:prSet presAssocID="{533A0F80-80EB-954A-843A-A8FD2DC0D618}" presName="hierChild2" presStyleCnt="0"/>
      <dgm:spPr/>
    </dgm:pt>
    <dgm:pt modelId="{E3545536-CB0D-AB44-8A0A-B794D3C9A2A8}" type="pres">
      <dgm:prSet presAssocID="{923736A8-30B9-B74F-9F37-8AD27FAFA23B}" presName="Name64" presStyleLbl="parChTrans1D2" presStyleIdx="0" presStyleCnt="2"/>
      <dgm:spPr/>
    </dgm:pt>
    <dgm:pt modelId="{44441625-A8A7-F944-A62B-824ED01A1BE8}" type="pres">
      <dgm:prSet presAssocID="{138A6532-95FC-BA49-9DFE-D9DAB186D2DE}" presName="hierRoot2" presStyleCnt="0">
        <dgm:presLayoutVars>
          <dgm:hierBranch val="init"/>
        </dgm:presLayoutVars>
      </dgm:prSet>
      <dgm:spPr/>
    </dgm:pt>
    <dgm:pt modelId="{E141BCCF-DCDC-1B4C-BDC9-9D4C0BE6BAC6}" type="pres">
      <dgm:prSet presAssocID="{138A6532-95FC-BA49-9DFE-D9DAB186D2DE}" presName="rootComposite" presStyleCnt="0"/>
      <dgm:spPr/>
    </dgm:pt>
    <dgm:pt modelId="{9B6273ED-CF4A-E740-B9F8-89EBF3F5C7A7}" type="pres">
      <dgm:prSet presAssocID="{138A6532-95FC-BA49-9DFE-D9DAB186D2DE}" presName="rootText" presStyleLbl="node2" presStyleIdx="0" presStyleCnt="1" custScaleX="145078" custScaleY="97448">
        <dgm:presLayoutVars>
          <dgm:chPref val="3"/>
        </dgm:presLayoutVars>
      </dgm:prSet>
      <dgm:spPr/>
    </dgm:pt>
    <dgm:pt modelId="{2CED7FBF-92D1-E640-8D77-E95BB6C06C99}" type="pres">
      <dgm:prSet presAssocID="{138A6532-95FC-BA49-9DFE-D9DAB186D2DE}" presName="rootConnector" presStyleLbl="node2" presStyleIdx="0" presStyleCnt="1"/>
      <dgm:spPr/>
    </dgm:pt>
    <dgm:pt modelId="{385748DC-7C9E-AD4E-AC58-62AA880435E4}" type="pres">
      <dgm:prSet presAssocID="{138A6532-95FC-BA49-9DFE-D9DAB186D2DE}" presName="hierChild4" presStyleCnt="0"/>
      <dgm:spPr/>
    </dgm:pt>
    <dgm:pt modelId="{05FD6F1F-F1F8-C04F-BDA7-E27CC725076E}" type="pres">
      <dgm:prSet presAssocID="{138A6532-95FC-BA49-9DFE-D9DAB186D2DE}" presName="hierChild5" presStyleCnt="0"/>
      <dgm:spPr/>
    </dgm:pt>
    <dgm:pt modelId="{955765C8-04F7-4441-8EBF-972168ECF187}" type="pres">
      <dgm:prSet presAssocID="{533A0F80-80EB-954A-843A-A8FD2DC0D618}" presName="hierChild3" presStyleCnt="0"/>
      <dgm:spPr/>
    </dgm:pt>
    <dgm:pt modelId="{38442486-AB7C-7244-ABAF-5BEAA46534CF}" type="pres">
      <dgm:prSet presAssocID="{79F39062-3701-F94C-B1C3-A243AF265D9B}" presName="Name115" presStyleLbl="parChTrans1D2" presStyleIdx="1" presStyleCnt="2"/>
      <dgm:spPr/>
    </dgm:pt>
    <dgm:pt modelId="{8848CA4B-2B3C-6241-9D8C-F48FA9BD9757}" type="pres">
      <dgm:prSet presAssocID="{64AC4A57-D05A-9841-9632-2F4AA50CA332}" presName="hierRoot3" presStyleCnt="0">
        <dgm:presLayoutVars>
          <dgm:hierBranch val="init"/>
        </dgm:presLayoutVars>
      </dgm:prSet>
      <dgm:spPr/>
    </dgm:pt>
    <dgm:pt modelId="{F084E347-9F6F-F94A-99D9-3899C7071289}" type="pres">
      <dgm:prSet presAssocID="{64AC4A57-D05A-9841-9632-2F4AA50CA332}" presName="rootComposite3" presStyleCnt="0"/>
      <dgm:spPr/>
    </dgm:pt>
    <dgm:pt modelId="{52FBB556-87BB-2B4F-9A65-1BADE063AB01}" type="pres">
      <dgm:prSet presAssocID="{64AC4A57-D05A-9841-9632-2F4AA50CA332}" presName="rootText3" presStyleLbl="asst1" presStyleIdx="0" presStyleCnt="1" custScaleX="103808" custScaleY="208551" custLinFactNeighborX="3699" custLinFactNeighborY="1213">
        <dgm:presLayoutVars>
          <dgm:chPref val="3"/>
        </dgm:presLayoutVars>
      </dgm:prSet>
      <dgm:spPr/>
    </dgm:pt>
    <dgm:pt modelId="{98CB8058-46CC-F340-9A3C-DFC69F631CC5}" type="pres">
      <dgm:prSet presAssocID="{64AC4A57-D05A-9841-9632-2F4AA50CA332}" presName="rootConnector3" presStyleLbl="asst1" presStyleIdx="0" presStyleCnt="1"/>
      <dgm:spPr/>
    </dgm:pt>
    <dgm:pt modelId="{E9F47C9E-E433-064A-877A-5723FE8E2F2B}" type="pres">
      <dgm:prSet presAssocID="{64AC4A57-D05A-9841-9632-2F4AA50CA332}" presName="hierChild6" presStyleCnt="0"/>
      <dgm:spPr/>
    </dgm:pt>
    <dgm:pt modelId="{CA6FA08B-8A5D-7C46-AFE6-463C54CC6B59}" type="pres">
      <dgm:prSet presAssocID="{64AC4A57-D05A-9841-9632-2F4AA50CA332}" presName="hierChild7" presStyleCnt="0"/>
      <dgm:spPr/>
    </dgm:pt>
  </dgm:ptLst>
  <dgm:cxnLst>
    <dgm:cxn modelId="{21421700-C682-284A-8181-9D80B2D3B5A6}" type="presOf" srcId="{138A6532-95FC-BA49-9DFE-D9DAB186D2DE}" destId="{9B6273ED-CF4A-E740-B9F8-89EBF3F5C7A7}" srcOrd="0" destOrd="0" presId="urn:microsoft.com/office/officeart/2009/3/layout/HorizontalOrganizationChart"/>
    <dgm:cxn modelId="{958B900B-91C2-8942-A5A3-504083605817}" type="presOf" srcId="{64AC4A57-D05A-9841-9632-2F4AA50CA332}" destId="{98CB8058-46CC-F340-9A3C-DFC69F631CC5}" srcOrd="1" destOrd="0" presId="urn:microsoft.com/office/officeart/2009/3/layout/HorizontalOrganizationChart"/>
    <dgm:cxn modelId="{301BC126-E776-B84C-AD8A-BCFCE033D2C0}" type="presOf" srcId="{79F39062-3701-F94C-B1C3-A243AF265D9B}" destId="{38442486-AB7C-7244-ABAF-5BEAA46534CF}" srcOrd="0" destOrd="0" presId="urn:microsoft.com/office/officeart/2009/3/layout/HorizontalOrganizationChart"/>
    <dgm:cxn modelId="{73B6EE29-914E-1B47-9368-CE40EE0B9785}" srcId="{88E0E5A8-14CE-7E40-A07C-9CABA67D8945}" destId="{533A0F80-80EB-954A-843A-A8FD2DC0D618}" srcOrd="0" destOrd="0" parTransId="{8DCA2823-DCFA-A547-9031-65CD0CA71C92}" sibTransId="{DB9A0B3B-BEE1-924D-94FC-BE712282B001}"/>
    <dgm:cxn modelId="{C5FD1D59-6D91-9F4F-AD56-460A8E622CB3}" type="presOf" srcId="{533A0F80-80EB-954A-843A-A8FD2DC0D618}" destId="{DE5B130B-A81E-0E47-A776-218A37C71DC1}" srcOrd="0" destOrd="0" presId="urn:microsoft.com/office/officeart/2009/3/layout/HorizontalOrganizationChart"/>
    <dgm:cxn modelId="{8EAC335D-C8C2-B841-8792-CA3FBCA99D88}" type="presOf" srcId="{64AC4A57-D05A-9841-9632-2F4AA50CA332}" destId="{52FBB556-87BB-2B4F-9A65-1BADE063AB01}" srcOrd="0" destOrd="0" presId="urn:microsoft.com/office/officeart/2009/3/layout/HorizontalOrganizationChart"/>
    <dgm:cxn modelId="{23961264-68B4-C842-ABDD-EFFEB837C76D}" type="presOf" srcId="{88E0E5A8-14CE-7E40-A07C-9CABA67D8945}" destId="{7D800D29-DC8B-454E-BC49-2B021540E991}" srcOrd="0" destOrd="0" presId="urn:microsoft.com/office/officeart/2009/3/layout/HorizontalOrganizationChart"/>
    <dgm:cxn modelId="{A7C6617D-A30E-AC44-B06F-60AE3C5EA9D6}" srcId="{533A0F80-80EB-954A-843A-A8FD2DC0D618}" destId="{138A6532-95FC-BA49-9DFE-D9DAB186D2DE}" srcOrd="1" destOrd="0" parTransId="{923736A8-30B9-B74F-9F37-8AD27FAFA23B}" sibTransId="{EDB315E0-E9A4-9049-BCCA-267E54590831}"/>
    <dgm:cxn modelId="{88B6A08F-7175-5542-84A0-E17337AAD3C4}" srcId="{533A0F80-80EB-954A-843A-A8FD2DC0D618}" destId="{64AC4A57-D05A-9841-9632-2F4AA50CA332}" srcOrd="0" destOrd="0" parTransId="{79F39062-3701-F94C-B1C3-A243AF265D9B}" sibTransId="{68BB2E1A-03DE-9B41-8C1A-610CB2E186C3}"/>
    <dgm:cxn modelId="{B5910C9E-FDCF-6248-B08E-95BCDB5A2CF1}" type="presOf" srcId="{138A6532-95FC-BA49-9DFE-D9DAB186D2DE}" destId="{2CED7FBF-92D1-E640-8D77-E95BB6C06C99}" srcOrd="1" destOrd="0" presId="urn:microsoft.com/office/officeart/2009/3/layout/HorizontalOrganizationChart"/>
    <dgm:cxn modelId="{948937BB-CB78-6C41-8D14-6C9EDE25BA7C}" type="presOf" srcId="{533A0F80-80EB-954A-843A-A8FD2DC0D618}" destId="{F1D83113-2CC6-F24E-B7AB-91213B036F63}" srcOrd="1" destOrd="0" presId="urn:microsoft.com/office/officeart/2009/3/layout/HorizontalOrganizationChart"/>
    <dgm:cxn modelId="{B73142BF-495D-814F-81D5-5323FA793669}" type="presOf" srcId="{923736A8-30B9-B74F-9F37-8AD27FAFA23B}" destId="{E3545536-CB0D-AB44-8A0A-B794D3C9A2A8}" srcOrd="0" destOrd="0" presId="urn:microsoft.com/office/officeart/2009/3/layout/HorizontalOrganizationChart"/>
    <dgm:cxn modelId="{9E6E0F13-3DAD-F049-A804-8C28CEFC298C}" type="presParOf" srcId="{7D800D29-DC8B-454E-BC49-2B021540E991}" destId="{F4074534-50E7-3440-A553-6637F28A1283}" srcOrd="0" destOrd="0" presId="urn:microsoft.com/office/officeart/2009/3/layout/HorizontalOrganizationChart"/>
    <dgm:cxn modelId="{CCFE08D5-939B-EB4E-A46C-684F41DD7C15}" type="presParOf" srcId="{F4074534-50E7-3440-A553-6637F28A1283}" destId="{37CE19B0-40B9-8449-8A31-A1F947971337}" srcOrd="0" destOrd="0" presId="urn:microsoft.com/office/officeart/2009/3/layout/HorizontalOrganizationChart"/>
    <dgm:cxn modelId="{6BBB61AF-068A-7C48-83AF-329391921585}" type="presParOf" srcId="{37CE19B0-40B9-8449-8A31-A1F947971337}" destId="{DE5B130B-A81E-0E47-A776-218A37C71DC1}" srcOrd="0" destOrd="0" presId="urn:microsoft.com/office/officeart/2009/3/layout/HorizontalOrganizationChart"/>
    <dgm:cxn modelId="{B12DC24B-43DA-7844-9938-E3CE27F97CB5}" type="presParOf" srcId="{37CE19B0-40B9-8449-8A31-A1F947971337}" destId="{F1D83113-2CC6-F24E-B7AB-91213B036F63}" srcOrd="1" destOrd="0" presId="urn:microsoft.com/office/officeart/2009/3/layout/HorizontalOrganizationChart"/>
    <dgm:cxn modelId="{6EED6B23-8447-6F47-A581-9D8930B9EA72}" type="presParOf" srcId="{F4074534-50E7-3440-A553-6637F28A1283}" destId="{900EA09D-CB00-844D-A387-C9C2DD48771C}" srcOrd="1" destOrd="0" presId="urn:microsoft.com/office/officeart/2009/3/layout/HorizontalOrganizationChart"/>
    <dgm:cxn modelId="{4839BE90-E4BF-1F47-8B18-80CB589C36DC}" type="presParOf" srcId="{900EA09D-CB00-844D-A387-C9C2DD48771C}" destId="{E3545536-CB0D-AB44-8A0A-B794D3C9A2A8}" srcOrd="0" destOrd="0" presId="urn:microsoft.com/office/officeart/2009/3/layout/HorizontalOrganizationChart"/>
    <dgm:cxn modelId="{300F3FE7-8D11-A64E-8CE0-922D1FEE134B}" type="presParOf" srcId="{900EA09D-CB00-844D-A387-C9C2DD48771C}" destId="{44441625-A8A7-F944-A62B-824ED01A1BE8}" srcOrd="1" destOrd="0" presId="urn:microsoft.com/office/officeart/2009/3/layout/HorizontalOrganizationChart"/>
    <dgm:cxn modelId="{EC0AA6FF-E998-B348-BCBE-880B2A12FF7D}" type="presParOf" srcId="{44441625-A8A7-F944-A62B-824ED01A1BE8}" destId="{E141BCCF-DCDC-1B4C-BDC9-9D4C0BE6BAC6}" srcOrd="0" destOrd="0" presId="urn:microsoft.com/office/officeart/2009/3/layout/HorizontalOrganizationChart"/>
    <dgm:cxn modelId="{74FCC518-46D4-1341-827C-6E456668A634}" type="presParOf" srcId="{E141BCCF-DCDC-1B4C-BDC9-9D4C0BE6BAC6}" destId="{9B6273ED-CF4A-E740-B9F8-89EBF3F5C7A7}" srcOrd="0" destOrd="0" presId="urn:microsoft.com/office/officeart/2009/3/layout/HorizontalOrganizationChart"/>
    <dgm:cxn modelId="{EF535418-C72B-7943-B4AF-487013AF2CE1}" type="presParOf" srcId="{E141BCCF-DCDC-1B4C-BDC9-9D4C0BE6BAC6}" destId="{2CED7FBF-92D1-E640-8D77-E95BB6C06C99}" srcOrd="1" destOrd="0" presId="urn:microsoft.com/office/officeart/2009/3/layout/HorizontalOrganizationChart"/>
    <dgm:cxn modelId="{5A139BF7-30C1-8440-A18A-1F6F5E54CDEE}" type="presParOf" srcId="{44441625-A8A7-F944-A62B-824ED01A1BE8}" destId="{385748DC-7C9E-AD4E-AC58-62AA880435E4}" srcOrd="1" destOrd="0" presId="urn:microsoft.com/office/officeart/2009/3/layout/HorizontalOrganizationChart"/>
    <dgm:cxn modelId="{434C7AC7-D535-2A40-92FE-B28914014BF7}" type="presParOf" srcId="{44441625-A8A7-F944-A62B-824ED01A1BE8}" destId="{05FD6F1F-F1F8-C04F-BDA7-E27CC725076E}" srcOrd="2" destOrd="0" presId="urn:microsoft.com/office/officeart/2009/3/layout/HorizontalOrganizationChart"/>
    <dgm:cxn modelId="{1CD7A049-C960-B543-BA79-1EA278BADBE1}" type="presParOf" srcId="{F4074534-50E7-3440-A553-6637F28A1283}" destId="{955765C8-04F7-4441-8EBF-972168ECF187}" srcOrd="2" destOrd="0" presId="urn:microsoft.com/office/officeart/2009/3/layout/HorizontalOrganizationChart"/>
    <dgm:cxn modelId="{E4B7F87A-52E2-F944-AA5A-7AACDCC6C7D6}" type="presParOf" srcId="{955765C8-04F7-4441-8EBF-972168ECF187}" destId="{38442486-AB7C-7244-ABAF-5BEAA46534CF}" srcOrd="0" destOrd="0" presId="urn:microsoft.com/office/officeart/2009/3/layout/HorizontalOrganizationChart"/>
    <dgm:cxn modelId="{F6B23432-6B8D-EB40-919A-10FFD23CD578}" type="presParOf" srcId="{955765C8-04F7-4441-8EBF-972168ECF187}" destId="{8848CA4B-2B3C-6241-9D8C-F48FA9BD9757}" srcOrd="1" destOrd="0" presId="urn:microsoft.com/office/officeart/2009/3/layout/HorizontalOrganizationChart"/>
    <dgm:cxn modelId="{BEAFA984-AF77-714E-9EF2-2E307B797127}" type="presParOf" srcId="{8848CA4B-2B3C-6241-9D8C-F48FA9BD9757}" destId="{F084E347-9F6F-F94A-99D9-3899C7071289}" srcOrd="0" destOrd="0" presId="urn:microsoft.com/office/officeart/2009/3/layout/HorizontalOrganizationChart"/>
    <dgm:cxn modelId="{25809C5A-B7C0-2A48-B0BF-B8617F9CA5C4}" type="presParOf" srcId="{F084E347-9F6F-F94A-99D9-3899C7071289}" destId="{52FBB556-87BB-2B4F-9A65-1BADE063AB01}" srcOrd="0" destOrd="0" presId="urn:microsoft.com/office/officeart/2009/3/layout/HorizontalOrganizationChart"/>
    <dgm:cxn modelId="{9559B51A-5F13-524E-92DF-E0B749B71903}" type="presParOf" srcId="{F084E347-9F6F-F94A-99D9-3899C7071289}" destId="{98CB8058-46CC-F340-9A3C-DFC69F631CC5}" srcOrd="1" destOrd="0" presId="urn:microsoft.com/office/officeart/2009/3/layout/HorizontalOrganizationChart"/>
    <dgm:cxn modelId="{C1C7A8B6-509D-2D4B-B6B6-024B54B8266E}" type="presParOf" srcId="{8848CA4B-2B3C-6241-9D8C-F48FA9BD9757}" destId="{E9F47C9E-E433-064A-877A-5723FE8E2F2B}" srcOrd="1" destOrd="0" presId="urn:microsoft.com/office/officeart/2009/3/layout/HorizontalOrganizationChart"/>
    <dgm:cxn modelId="{96EB618F-B242-DF42-BEFB-FA51B0742649}" type="presParOf" srcId="{8848CA4B-2B3C-6241-9D8C-F48FA9BD9757}" destId="{CA6FA08B-8A5D-7C46-AFE6-463C54CC6B5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8E0E5A8-14CE-7E40-A07C-9CABA67D8945}" type="doc">
      <dgm:prSet loTypeId="urn:microsoft.com/office/officeart/2009/3/layout/HorizontalOrganizationChart" loCatId="" qsTypeId="urn:microsoft.com/office/officeart/2005/8/quickstyle/simple1" qsCatId="simple" csTypeId="urn:microsoft.com/office/officeart/2005/8/colors/accent1_2" csCatId="accent1" phldr="1"/>
      <dgm:spPr/>
      <dgm:t>
        <a:bodyPr/>
        <a:lstStyle/>
        <a:p>
          <a:endParaRPr lang="en-US"/>
        </a:p>
      </dgm:t>
    </dgm:pt>
    <dgm:pt modelId="{533A0F80-80EB-954A-843A-A8FD2DC0D618}">
      <dgm:prSet phldrT="[Text]" custT="1"/>
      <dgm:spPr/>
      <dgm:t>
        <a:bodyPr/>
        <a:lstStyle/>
        <a:p>
          <a:pPr rtl="0"/>
          <a:r>
            <a:rPr lang="ar-SA" sz="2400" b="1" dirty="0"/>
            <a:t>الشروط المتعلقة بالصيغة</a:t>
          </a:r>
          <a:endParaRPr lang="en-US" sz="2400" dirty="0"/>
        </a:p>
      </dgm:t>
    </dgm:pt>
    <dgm:pt modelId="{8DCA2823-DCFA-A547-9031-65CD0CA71C92}" type="parTrans" cxnId="{73B6EE29-914E-1B47-9368-CE40EE0B9785}">
      <dgm:prSet/>
      <dgm:spPr/>
      <dgm:t>
        <a:bodyPr/>
        <a:lstStyle/>
        <a:p>
          <a:endParaRPr lang="en-US"/>
        </a:p>
      </dgm:t>
    </dgm:pt>
    <dgm:pt modelId="{DB9A0B3B-BEE1-924D-94FC-BE712282B001}" type="sibTrans" cxnId="{73B6EE29-914E-1B47-9368-CE40EE0B9785}">
      <dgm:prSet/>
      <dgm:spPr/>
      <dgm:t>
        <a:bodyPr/>
        <a:lstStyle/>
        <a:p>
          <a:endParaRPr lang="en-US"/>
        </a:p>
      </dgm:t>
    </dgm:pt>
    <dgm:pt modelId="{64AC4A57-D05A-9841-9632-2F4AA50CA332}" type="asst">
      <dgm:prSet phldrT="[Text]" custT="1"/>
      <dgm:spPr/>
      <dgm:t>
        <a:bodyPr/>
        <a:lstStyle/>
        <a:p>
          <a:pPr rtl="0"/>
          <a:r>
            <a:rPr lang="ar-SA" sz="2400" dirty="0"/>
            <a:t>الشرط الأول القطع، أو الظن بحصول اللفظ وفهم معناه؛ واللفظ قد يكون صريحاً، أو كناية، ويجب أن يحصل اليقين عند الزوج أنه قد تلفظ أو حلف بالطلاق</a:t>
          </a:r>
          <a:r>
            <a:rPr lang="en-US" sz="2400" dirty="0"/>
            <a:t>.</a:t>
          </a:r>
          <a:endParaRPr lang="en-US" sz="2400" dirty="0">
            <a:cs typeface="+mj-cs"/>
          </a:endParaRPr>
        </a:p>
      </dgm:t>
    </dgm:pt>
    <dgm:pt modelId="{79F39062-3701-F94C-B1C3-A243AF265D9B}" type="parTrans" cxnId="{88B6A08F-7175-5542-84A0-E17337AAD3C4}">
      <dgm:prSet/>
      <dgm:spPr/>
      <dgm:t>
        <a:bodyPr/>
        <a:lstStyle/>
        <a:p>
          <a:endParaRPr lang="en-US"/>
        </a:p>
      </dgm:t>
    </dgm:pt>
    <dgm:pt modelId="{68BB2E1A-03DE-9B41-8C1A-610CB2E186C3}" type="sibTrans" cxnId="{88B6A08F-7175-5542-84A0-E17337AAD3C4}">
      <dgm:prSet/>
      <dgm:spPr/>
      <dgm:t>
        <a:bodyPr/>
        <a:lstStyle/>
        <a:p>
          <a:endParaRPr lang="en-US"/>
        </a:p>
      </dgm:t>
    </dgm:pt>
    <dgm:pt modelId="{138A6532-95FC-BA49-9DFE-D9DAB186D2DE}">
      <dgm:prSet phldrT="[Text]"/>
      <dgm:spPr/>
      <dgm:t>
        <a:bodyPr/>
        <a:lstStyle/>
        <a:p>
          <a:r>
            <a:rPr lang="ar-SA" dirty="0"/>
            <a:t>الشرط الثاني: نية وقوع الطلاق باللفظ، وهذا خاص بالكنايات </a:t>
          </a:r>
          <a:endParaRPr lang="en-US" dirty="0"/>
        </a:p>
      </dgm:t>
    </dgm:pt>
    <dgm:pt modelId="{923736A8-30B9-B74F-9F37-8AD27FAFA23B}" type="parTrans" cxnId="{A7C6617D-A30E-AC44-B06F-60AE3C5EA9D6}">
      <dgm:prSet/>
      <dgm:spPr/>
      <dgm:t>
        <a:bodyPr/>
        <a:lstStyle/>
        <a:p>
          <a:endParaRPr lang="en-US"/>
        </a:p>
      </dgm:t>
    </dgm:pt>
    <dgm:pt modelId="{EDB315E0-E9A4-9049-BCCA-267E54590831}" type="sibTrans" cxnId="{A7C6617D-A30E-AC44-B06F-60AE3C5EA9D6}">
      <dgm:prSet/>
      <dgm:spPr/>
      <dgm:t>
        <a:bodyPr/>
        <a:lstStyle/>
        <a:p>
          <a:endParaRPr lang="en-US"/>
        </a:p>
      </dgm:t>
    </dgm:pt>
    <dgm:pt modelId="{7D800D29-DC8B-454E-BC49-2B021540E991}" type="pres">
      <dgm:prSet presAssocID="{88E0E5A8-14CE-7E40-A07C-9CABA67D8945}" presName="hierChild1" presStyleCnt="0">
        <dgm:presLayoutVars>
          <dgm:orgChart val="1"/>
          <dgm:chPref val="1"/>
          <dgm:dir/>
          <dgm:animOne val="branch"/>
          <dgm:animLvl val="lvl"/>
          <dgm:resizeHandles/>
        </dgm:presLayoutVars>
      </dgm:prSet>
      <dgm:spPr/>
    </dgm:pt>
    <dgm:pt modelId="{F4074534-50E7-3440-A553-6637F28A1283}" type="pres">
      <dgm:prSet presAssocID="{533A0F80-80EB-954A-843A-A8FD2DC0D618}" presName="hierRoot1" presStyleCnt="0">
        <dgm:presLayoutVars>
          <dgm:hierBranch val="init"/>
        </dgm:presLayoutVars>
      </dgm:prSet>
      <dgm:spPr/>
    </dgm:pt>
    <dgm:pt modelId="{37CE19B0-40B9-8449-8A31-A1F947971337}" type="pres">
      <dgm:prSet presAssocID="{533A0F80-80EB-954A-843A-A8FD2DC0D618}" presName="rootComposite1" presStyleCnt="0"/>
      <dgm:spPr/>
    </dgm:pt>
    <dgm:pt modelId="{DE5B130B-A81E-0E47-A776-218A37C71DC1}" type="pres">
      <dgm:prSet presAssocID="{533A0F80-80EB-954A-843A-A8FD2DC0D618}" presName="rootText1" presStyleLbl="node0" presStyleIdx="0" presStyleCnt="1" custScaleY="160393" custLinFactNeighborX="-2592" custLinFactNeighborY="-9852">
        <dgm:presLayoutVars>
          <dgm:chPref val="3"/>
        </dgm:presLayoutVars>
      </dgm:prSet>
      <dgm:spPr/>
    </dgm:pt>
    <dgm:pt modelId="{F1D83113-2CC6-F24E-B7AB-91213B036F63}" type="pres">
      <dgm:prSet presAssocID="{533A0F80-80EB-954A-843A-A8FD2DC0D618}" presName="rootConnector1" presStyleLbl="node1" presStyleIdx="0" presStyleCnt="0"/>
      <dgm:spPr/>
    </dgm:pt>
    <dgm:pt modelId="{900EA09D-CB00-844D-A387-C9C2DD48771C}" type="pres">
      <dgm:prSet presAssocID="{533A0F80-80EB-954A-843A-A8FD2DC0D618}" presName="hierChild2" presStyleCnt="0"/>
      <dgm:spPr/>
    </dgm:pt>
    <dgm:pt modelId="{E3545536-CB0D-AB44-8A0A-B794D3C9A2A8}" type="pres">
      <dgm:prSet presAssocID="{923736A8-30B9-B74F-9F37-8AD27FAFA23B}" presName="Name64" presStyleLbl="parChTrans1D2" presStyleIdx="0" presStyleCnt="2"/>
      <dgm:spPr/>
    </dgm:pt>
    <dgm:pt modelId="{44441625-A8A7-F944-A62B-824ED01A1BE8}" type="pres">
      <dgm:prSet presAssocID="{138A6532-95FC-BA49-9DFE-D9DAB186D2DE}" presName="hierRoot2" presStyleCnt="0">
        <dgm:presLayoutVars>
          <dgm:hierBranch val="init"/>
        </dgm:presLayoutVars>
      </dgm:prSet>
      <dgm:spPr/>
    </dgm:pt>
    <dgm:pt modelId="{E141BCCF-DCDC-1B4C-BDC9-9D4C0BE6BAC6}" type="pres">
      <dgm:prSet presAssocID="{138A6532-95FC-BA49-9DFE-D9DAB186D2DE}" presName="rootComposite" presStyleCnt="0"/>
      <dgm:spPr/>
    </dgm:pt>
    <dgm:pt modelId="{9B6273ED-CF4A-E740-B9F8-89EBF3F5C7A7}" type="pres">
      <dgm:prSet presAssocID="{138A6532-95FC-BA49-9DFE-D9DAB186D2DE}" presName="rootText" presStyleLbl="node2" presStyleIdx="0" presStyleCnt="1" custScaleX="145078" custScaleY="114189">
        <dgm:presLayoutVars>
          <dgm:chPref val="3"/>
        </dgm:presLayoutVars>
      </dgm:prSet>
      <dgm:spPr/>
    </dgm:pt>
    <dgm:pt modelId="{2CED7FBF-92D1-E640-8D77-E95BB6C06C99}" type="pres">
      <dgm:prSet presAssocID="{138A6532-95FC-BA49-9DFE-D9DAB186D2DE}" presName="rootConnector" presStyleLbl="node2" presStyleIdx="0" presStyleCnt="1"/>
      <dgm:spPr/>
    </dgm:pt>
    <dgm:pt modelId="{385748DC-7C9E-AD4E-AC58-62AA880435E4}" type="pres">
      <dgm:prSet presAssocID="{138A6532-95FC-BA49-9DFE-D9DAB186D2DE}" presName="hierChild4" presStyleCnt="0"/>
      <dgm:spPr/>
    </dgm:pt>
    <dgm:pt modelId="{05FD6F1F-F1F8-C04F-BDA7-E27CC725076E}" type="pres">
      <dgm:prSet presAssocID="{138A6532-95FC-BA49-9DFE-D9DAB186D2DE}" presName="hierChild5" presStyleCnt="0"/>
      <dgm:spPr/>
    </dgm:pt>
    <dgm:pt modelId="{955765C8-04F7-4441-8EBF-972168ECF187}" type="pres">
      <dgm:prSet presAssocID="{533A0F80-80EB-954A-843A-A8FD2DC0D618}" presName="hierChild3" presStyleCnt="0"/>
      <dgm:spPr/>
    </dgm:pt>
    <dgm:pt modelId="{38442486-AB7C-7244-ABAF-5BEAA46534CF}" type="pres">
      <dgm:prSet presAssocID="{79F39062-3701-F94C-B1C3-A243AF265D9B}" presName="Name115" presStyleLbl="parChTrans1D2" presStyleIdx="1" presStyleCnt="2"/>
      <dgm:spPr/>
    </dgm:pt>
    <dgm:pt modelId="{8848CA4B-2B3C-6241-9D8C-F48FA9BD9757}" type="pres">
      <dgm:prSet presAssocID="{64AC4A57-D05A-9841-9632-2F4AA50CA332}" presName="hierRoot3" presStyleCnt="0">
        <dgm:presLayoutVars>
          <dgm:hierBranch val="init"/>
        </dgm:presLayoutVars>
      </dgm:prSet>
      <dgm:spPr/>
    </dgm:pt>
    <dgm:pt modelId="{F084E347-9F6F-F94A-99D9-3899C7071289}" type="pres">
      <dgm:prSet presAssocID="{64AC4A57-D05A-9841-9632-2F4AA50CA332}" presName="rootComposite3" presStyleCnt="0"/>
      <dgm:spPr/>
    </dgm:pt>
    <dgm:pt modelId="{52FBB556-87BB-2B4F-9A65-1BADE063AB01}" type="pres">
      <dgm:prSet presAssocID="{64AC4A57-D05A-9841-9632-2F4AA50CA332}" presName="rootText3" presStyleLbl="asst1" presStyleIdx="0" presStyleCnt="1" custScaleX="121818" custScaleY="223795" custLinFactNeighborX="3699" custLinFactNeighborY="1213">
        <dgm:presLayoutVars>
          <dgm:chPref val="3"/>
        </dgm:presLayoutVars>
      </dgm:prSet>
      <dgm:spPr/>
    </dgm:pt>
    <dgm:pt modelId="{98CB8058-46CC-F340-9A3C-DFC69F631CC5}" type="pres">
      <dgm:prSet presAssocID="{64AC4A57-D05A-9841-9632-2F4AA50CA332}" presName="rootConnector3" presStyleLbl="asst1" presStyleIdx="0" presStyleCnt="1"/>
      <dgm:spPr/>
    </dgm:pt>
    <dgm:pt modelId="{E9F47C9E-E433-064A-877A-5723FE8E2F2B}" type="pres">
      <dgm:prSet presAssocID="{64AC4A57-D05A-9841-9632-2F4AA50CA332}" presName="hierChild6" presStyleCnt="0"/>
      <dgm:spPr/>
    </dgm:pt>
    <dgm:pt modelId="{CA6FA08B-8A5D-7C46-AFE6-463C54CC6B59}" type="pres">
      <dgm:prSet presAssocID="{64AC4A57-D05A-9841-9632-2F4AA50CA332}" presName="hierChild7" presStyleCnt="0"/>
      <dgm:spPr/>
    </dgm:pt>
  </dgm:ptLst>
  <dgm:cxnLst>
    <dgm:cxn modelId="{21421700-C682-284A-8181-9D80B2D3B5A6}" type="presOf" srcId="{138A6532-95FC-BA49-9DFE-D9DAB186D2DE}" destId="{9B6273ED-CF4A-E740-B9F8-89EBF3F5C7A7}" srcOrd="0" destOrd="0" presId="urn:microsoft.com/office/officeart/2009/3/layout/HorizontalOrganizationChart"/>
    <dgm:cxn modelId="{958B900B-91C2-8942-A5A3-504083605817}" type="presOf" srcId="{64AC4A57-D05A-9841-9632-2F4AA50CA332}" destId="{98CB8058-46CC-F340-9A3C-DFC69F631CC5}" srcOrd="1" destOrd="0" presId="urn:microsoft.com/office/officeart/2009/3/layout/HorizontalOrganizationChart"/>
    <dgm:cxn modelId="{301BC126-E776-B84C-AD8A-BCFCE033D2C0}" type="presOf" srcId="{79F39062-3701-F94C-B1C3-A243AF265D9B}" destId="{38442486-AB7C-7244-ABAF-5BEAA46534CF}" srcOrd="0" destOrd="0" presId="urn:microsoft.com/office/officeart/2009/3/layout/HorizontalOrganizationChart"/>
    <dgm:cxn modelId="{73B6EE29-914E-1B47-9368-CE40EE0B9785}" srcId="{88E0E5A8-14CE-7E40-A07C-9CABA67D8945}" destId="{533A0F80-80EB-954A-843A-A8FD2DC0D618}" srcOrd="0" destOrd="0" parTransId="{8DCA2823-DCFA-A547-9031-65CD0CA71C92}" sibTransId="{DB9A0B3B-BEE1-924D-94FC-BE712282B001}"/>
    <dgm:cxn modelId="{C5FD1D59-6D91-9F4F-AD56-460A8E622CB3}" type="presOf" srcId="{533A0F80-80EB-954A-843A-A8FD2DC0D618}" destId="{DE5B130B-A81E-0E47-A776-218A37C71DC1}" srcOrd="0" destOrd="0" presId="urn:microsoft.com/office/officeart/2009/3/layout/HorizontalOrganizationChart"/>
    <dgm:cxn modelId="{8EAC335D-C8C2-B841-8792-CA3FBCA99D88}" type="presOf" srcId="{64AC4A57-D05A-9841-9632-2F4AA50CA332}" destId="{52FBB556-87BB-2B4F-9A65-1BADE063AB01}" srcOrd="0" destOrd="0" presId="urn:microsoft.com/office/officeart/2009/3/layout/HorizontalOrganizationChart"/>
    <dgm:cxn modelId="{23961264-68B4-C842-ABDD-EFFEB837C76D}" type="presOf" srcId="{88E0E5A8-14CE-7E40-A07C-9CABA67D8945}" destId="{7D800D29-DC8B-454E-BC49-2B021540E991}" srcOrd="0" destOrd="0" presId="urn:microsoft.com/office/officeart/2009/3/layout/HorizontalOrganizationChart"/>
    <dgm:cxn modelId="{A7C6617D-A30E-AC44-B06F-60AE3C5EA9D6}" srcId="{533A0F80-80EB-954A-843A-A8FD2DC0D618}" destId="{138A6532-95FC-BA49-9DFE-D9DAB186D2DE}" srcOrd="1" destOrd="0" parTransId="{923736A8-30B9-B74F-9F37-8AD27FAFA23B}" sibTransId="{EDB315E0-E9A4-9049-BCCA-267E54590831}"/>
    <dgm:cxn modelId="{88B6A08F-7175-5542-84A0-E17337AAD3C4}" srcId="{533A0F80-80EB-954A-843A-A8FD2DC0D618}" destId="{64AC4A57-D05A-9841-9632-2F4AA50CA332}" srcOrd="0" destOrd="0" parTransId="{79F39062-3701-F94C-B1C3-A243AF265D9B}" sibTransId="{68BB2E1A-03DE-9B41-8C1A-610CB2E186C3}"/>
    <dgm:cxn modelId="{B5910C9E-FDCF-6248-B08E-95BCDB5A2CF1}" type="presOf" srcId="{138A6532-95FC-BA49-9DFE-D9DAB186D2DE}" destId="{2CED7FBF-92D1-E640-8D77-E95BB6C06C99}" srcOrd="1" destOrd="0" presId="urn:microsoft.com/office/officeart/2009/3/layout/HorizontalOrganizationChart"/>
    <dgm:cxn modelId="{948937BB-CB78-6C41-8D14-6C9EDE25BA7C}" type="presOf" srcId="{533A0F80-80EB-954A-843A-A8FD2DC0D618}" destId="{F1D83113-2CC6-F24E-B7AB-91213B036F63}" srcOrd="1" destOrd="0" presId="urn:microsoft.com/office/officeart/2009/3/layout/HorizontalOrganizationChart"/>
    <dgm:cxn modelId="{B73142BF-495D-814F-81D5-5323FA793669}" type="presOf" srcId="{923736A8-30B9-B74F-9F37-8AD27FAFA23B}" destId="{E3545536-CB0D-AB44-8A0A-B794D3C9A2A8}" srcOrd="0" destOrd="0" presId="urn:microsoft.com/office/officeart/2009/3/layout/HorizontalOrganizationChart"/>
    <dgm:cxn modelId="{9E6E0F13-3DAD-F049-A804-8C28CEFC298C}" type="presParOf" srcId="{7D800D29-DC8B-454E-BC49-2B021540E991}" destId="{F4074534-50E7-3440-A553-6637F28A1283}" srcOrd="0" destOrd="0" presId="urn:microsoft.com/office/officeart/2009/3/layout/HorizontalOrganizationChart"/>
    <dgm:cxn modelId="{CCFE08D5-939B-EB4E-A46C-684F41DD7C15}" type="presParOf" srcId="{F4074534-50E7-3440-A553-6637F28A1283}" destId="{37CE19B0-40B9-8449-8A31-A1F947971337}" srcOrd="0" destOrd="0" presId="urn:microsoft.com/office/officeart/2009/3/layout/HorizontalOrganizationChart"/>
    <dgm:cxn modelId="{6BBB61AF-068A-7C48-83AF-329391921585}" type="presParOf" srcId="{37CE19B0-40B9-8449-8A31-A1F947971337}" destId="{DE5B130B-A81E-0E47-A776-218A37C71DC1}" srcOrd="0" destOrd="0" presId="urn:microsoft.com/office/officeart/2009/3/layout/HorizontalOrganizationChart"/>
    <dgm:cxn modelId="{B12DC24B-43DA-7844-9938-E3CE27F97CB5}" type="presParOf" srcId="{37CE19B0-40B9-8449-8A31-A1F947971337}" destId="{F1D83113-2CC6-F24E-B7AB-91213B036F63}" srcOrd="1" destOrd="0" presId="urn:microsoft.com/office/officeart/2009/3/layout/HorizontalOrganizationChart"/>
    <dgm:cxn modelId="{6EED6B23-8447-6F47-A581-9D8930B9EA72}" type="presParOf" srcId="{F4074534-50E7-3440-A553-6637F28A1283}" destId="{900EA09D-CB00-844D-A387-C9C2DD48771C}" srcOrd="1" destOrd="0" presId="urn:microsoft.com/office/officeart/2009/3/layout/HorizontalOrganizationChart"/>
    <dgm:cxn modelId="{4839BE90-E4BF-1F47-8B18-80CB589C36DC}" type="presParOf" srcId="{900EA09D-CB00-844D-A387-C9C2DD48771C}" destId="{E3545536-CB0D-AB44-8A0A-B794D3C9A2A8}" srcOrd="0" destOrd="0" presId="urn:microsoft.com/office/officeart/2009/3/layout/HorizontalOrganizationChart"/>
    <dgm:cxn modelId="{300F3FE7-8D11-A64E-8CE0-922D1FEE134B}" type="presParOf" srcId="{900EA09D-CB00-844D-A387-C9C2DD48771C}" destId="{44441625-A8A7-F944-A62B-824ED01A1BE8}" srcOrd="1" destOrd="0" presId="urn:microsoft.com/office/officeart/2009/3/layout/HorizontalOrganizationChart"/>
    <dgm:cxn modelId="{EC0AA6FF-E998-B348-BCBE-880B2A12FF7D}" type="presParOf" srcId="{44441625-A8A7-F944-A62B-824ED01A1BE8}" destId="{E141BCCF-DCDC-1B4C-BDC9-9D4C0BE6BAC6}" srcOrd="0" destOrd="0" presId="urn:microsoft.com/office/officeart/2009/3/layout/HorizontalOrganizationChart"/>
    <dgm:cxn modelId="{74FCC518-46D4-1341-827C-6E456668A634}" type="presParOf" srcId="{E141BCCF-DCDC-1B4C-BDC9-9D4C0BE6BAC6}" destId="{9B6273ED-CF4A-E740-B9F8-89EBF3F5C7A7}" srcOrd="0" destOrd="0" presId="urn:microsoft.com/office/officeart/2009/3/layout/HorizontalOrganizationChart"/>
    <dgm:cxn modelId="{EF535418-C72B-7943-B4AF-487013AF2CE1}" type="presParOf" srcId="{E141BCCF-DCDC-1B4C-BDC9-9D4C0BE6BAC6}" destId="{2CED7FBF-92D1-E640-8D77-E95BB6C06C99}" srcOrd="1" destOrd="0" presId="urn:microsoft.com/office/officeart/2009/3/layout/HorizontalOrganizationChart"/>
    <dgm:cxn modelId="{5A139BF7-30C1-8440-A18A-1F6F5E54CDEE}" type="presParOf" srcId="{44441625-A8A7-F944-A62B-824ED01A1BE8}" destId="{385748DC-7C9E-AD4E-AC58-62AA880435E4}" srcOrd="1" destOrd="0" presId="urn:microsoft.com/office/officeart/2009/3/layout/HorizontalOrganizationChart"/>
    <dgm:cxn modelId="{434C7AC7-D535-2A40-92FE-B28914014BF7}" type="presParOf" srcId="{44441625-A8A7-F944-A62B-824ED01A1BE8}" destId="{05FD6F1F-F1F8-C04F-BDA7-E27CC725076E}" srcOrd="2" destOrd="0" presId="urn:microsoft.com/office/officeart/2009/3/layout/HorizontalOrganizationChart"/>
    <dgm:cxn modelId="{1CD7A049-C960-B543-BA79-1EA278BADBE1}" type="presParOf" srcId="{F4074534-50E7-3440-A553-6637F28A1283}" destId="{955765C8-04F7-4441-8EBF-972168ECF187}" srcOrd="2" destOrd="0" presId="urn:microsoft.com/office/officeart/2009/3/layout/HorizontalOrganizationChart"/>
    <dgm:cxn modelId="{E4B7F87A-52E2-F944-AA5A-7AACDCC6C7D6}" type="presParOf" srcId="{955765C8-04F7-4441-8EBF-972168ECF187}" destId="{38442486-AB7C-7244-ABAF-5BEAA46534CF}" srcOrd="0" destOrd="0" presId="urn:microsoft.com/office/officeart/2009/3/layout/HorizontalOrganizationChart"/>
    <dgm:cxn modelId="{F6B23432-6B8D-EB40-919A-10FFD23CD578}" type="presParOf" srcId="{955765C8-04F7-4441-8EBF-972168ECF187}" destId="{8848CA4B-2B3C-6241-9D8C-F48FA9BD9757}" srcOrd="1" destOrd="0" presId="urn:microsoft.com/office/officeart/2009/3/layout/HorizontalOrganizationChart"/>
    <dgm:cxn modelId="{BEAFA984-AF77-714E-9EF2-2E307B797127}" type="presParOf" srcId="{8848CA4B-2B3C-6241-9D8C-F48FA9BD9757}" destId="{F084E347-9F6F-F94A-99D9-3899C7071289}" srcOrd="0" destOrd="0" presId="urn:microsoft.com/office/officeart/2009/3/layout/HorizontalOrganizationChart"/>
    <dgm:cxn modelId="{25809C5A-B7C0-2A48-B0BF-B8617F9CA5C4}" type="presParOf" srcId="{F084E347-9F6F-F94A-99D9-3899C7071289}" destId="{52FBB556-87BB-2B4F-9A65-1BADE063AB01}" srcOrd="0" destOrd="0" presId="urn:microsoft.com/office/officeart/2009/3/layout/HorizontalOrganizationChart"/>
    <dgm:cxn modelId="{9559B51A-5F13-524E-92DF-E0B749B71903}" type="presParOf" srcId="{F084E347-9F6F-F94A-99D9-3899C7071289}" destId="{98CB8058-46CC-F340-9A3C-DFC69F631CC5}" srcOrd="1" destOrd="0" presId="urn:microsoft.com/office/officeart/2009/3/layout/HorizontalOrganizationChart"/>
    <dgm:cxn modelId="{C1C7A8B6-509D-2D4B-B6B6-024B54B8266E}" type="presParOf" srcId="{8848CA4B-2B3C-6241-9D8C-F48FA9BD9757}" destId="{E9F47C9E-E433-064A-877A-5723FE8E2F2B}" srcOrd="1" destOrd="0" presId="urn:microsoft.com/office/officeart/2009/3/layout/HorizontalOrganizationChart"/>
    <dgm:cxn modelId="{96EB618F-B242-DF42-BEFB-FA51B0742649}" type="presParOf" srcId="{8848CA4B-2B3C-6241-9D8C-F48FA9BD9757}" destId="{CA6FA08B-8A5D-7C46-AFE6-463C54CC6B5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65DD0-B7C5-174D-A8C0-923DA43D9741}">
      <dsp:nvSpPr>
        <dsp:cNvPr id="0" name=""/>
        <dsp:cNvSpPr/>
      </dsp:nvSpPr>
      <dsp:spPr>
        <a:xfrm>
          <a:off x="4467733" y="95688"/>
          <a:ext cx="2952557"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dirty="0"/>
            <a:t>وأطلقت أي خليت</a:t>
          </a:r>
          <a:endParaRPr lang="en-US" sz="2400" kern="1200" dirty="0"/>
        </a:p>
      </dsp:txBody>
      <dsp:txXfrm>
        <a:off x="4900125" y="299464"/>
        <a:ext cx="2087773" cy="983916"/>
      </dsp:txXfrm>
    </dsp:sp>
    <dsp:sp modelId="{7C7805EA-C876-824A-A818-F35FBE4C99C9}">
      <dsp:nvSpPr>
        <dsp:cNvPr id="0" name=""/>
        <dsp:cNvSpPr/>
      </dsp:nvSpPr>
      <dsp:spPr>
        <a:xfrm rot="3541780">
          <a:off x="6339124" y="1406078"/>
          <a:ext cx="229399"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355827" y="1470498"/>
        <a:ext cx="160579" cy="281772"/>
      </dsp:txXfrm>
    </dsp:sp>
    <dsp:sp modelId="{9EA2CD25-3950-BD43-8387-0DC2CAB97BD4}">
      <dsp:nvSpPr>
        <dsp:cNvPr id="0" name=""/>
        <dsp:cNvSpPr/>
      </dsp:nvSpPr>
      <dsp:spPr>
        <a:xfrm>
          <a:off x="5704718" y="1796706"/>
          <a:ext cx="2520339"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ar-SA" sz="1700" kern="1200" dirty="0"/>
            <a:t>في اللغة هو</a:t>
          </a:r>
          <a:endParaRPr lang="en-US" sz="1700" kern="1200" dirty="0"/>
        </a:p>
        <a:p>
          <a:pPr marL="0" lvl="0" indent="0" algn="ctr" defTabSz="755650">
            <a:lnSpc>
              <a:spcPct val="90000"/>
            </a:lnSpc>
            <a:spcBef>
              <a:spcPct val="0"/>
            </a:spcBef>
            <a:spcAft>
              <a:spcPct val="35000"/>
            </a:spcAft>
            <a:buNone/>
          </a:pPr>
          <a:r>
            <a:rPr lang="ar-SA" sz="1700" kern="1200" dirty="0"/>
            <a:t>التخلية من القيود</a:t>
          </a:r>
          <a:endParaRPr lang="de-DE" sz="1700" kern="1200" dirty="0"/>
        </a:p>
      </dsp:txBody>
      <dsp:txXfrm>
        <a:off x="6073813" y="2000482"/>
        <a:ext cx="1782149" cy="983916"/>
      </dsp:txXfrm>
    </dsp:sp>
    <dsp:sp modelId="{74D9886D-F82C-DB46-9507-2C7452EEE0C5}">
      <dsp:nvSpPr>
        <dsp:cNvPr id="0" name=""/>
        <dsp:cNvSpPr/>
      </dsp:nvSpPr>
      <dsp:spPr>
        <a:xfrm rot="8604194">
          <a:off x="6207228" y="2818513"/>
          <a:ext cx="4682"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6208495" y="2912018"/>
        <a:ext cx="3277" cy="281772"/>
      </dsp:txXfrm>
    </dsp:sp>
    <dsp:sp modelId="{70B4EB9B-9911-7141-A325-0B0AE616A5D2}">
      <dsp:nvSpPr>
        <dsp:cNvPr id="0" name=""/>
        <dsp:cNvSpPr/>
      </dsp:nvSpPr>
      <dsp:spPr>
        <a:xfrm>
          <a:off x="3819814" y="2958751"/>
          <a:ext cx="3160386"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ar-SA" sz="1700" kern="1200" dirty="0"/>
            <a:t>وفي الاصطلاح: حل قيد النكاح</a:t>
          </a:r>
          <a:endParaRPr lang="en-US" sz="1700" kern="1200" dirty="0"/>
        </a:p>
      </dsp:txBody>
      <dsp:txXfrm>
        <a:off x="4282642" y="3162527"/>
        <a:ext cx="2234730" cy="983916"/>
      </dsp:txXfrm>
    </dsp:sp>
    <dsp:sp modelId="{6FF289C4-1EC0-524C-973A-D3BD89B09A27}">
      <dsp:nvSpPr>
        <dsp:cNvPr id="0" name=""/>
        <dsp:cNvSpPr/>
      </dsp:nvSpPr>
      <dsp:spPr>
        <a:xfrm rot="13101150">
          <a:off x="4463969" y="2733527"/>
          <a:ext cx="137717"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4500826" y="2840269"/>
        <a:ext cx="96402" cy="281772"/>
      </dsp:txXfrm>
    </dsp:sp>
    <dsp:sp modelId="{B285393F-5ADA-5643-AA33-11705F0E5EA8}">
      <dsp:nvSpPr>
        <dsp:cNvPr id="0" name=""/>
        <dsp:cNvSpPr/>
      </dsp:nvSpPr>
      <dsp:spPr>
        <a:xfrm>
          <a:off x="2119151" y="1584941"/>
          <a:ext cx="3089171"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ar-SA" sz="1700" kern="1200" dirty="0"/>
            <a:t>نعجة طالق أي ترعى حيث شاءت</a:t>
          </a:r>
          <a:endParaRPr lang="en-US" sz="1700" kern="1200" dirty="0"/>
        </a:p>
      </dsp:txBody>
      <dsp:txXfrm>
        <a:off x="2571550" y="1788717"/>
        <a:ext cx="2184373" cy="983916"/>
      </dsp:txXfrm>
    </dsp:sp>
    <dsp:sp modelId="{0CE48F2B-0E11-F644-A433-3BB8D60853F6}">
      <dsp:nvSpPr>
        <dsp:cNvPr id="0" name=""/>
        <dsp:cNvSpPr/>
      </dsp:nvSpPr>
      <dsp:spPr>
        <a:xfrm rot="19611081">
          <a:off x="4631571" y="1302252"/>
          <a:ext cx="341504"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639908" y="1424187"/>
        <a:ext cx="239053" cy="2817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745DF-D704-3B45-AF09-AE50C55464E9}">
      <dsp:nvSpPr>
        <dsp:cNvPr id="0" name=""/>
        <dsp:cNvSpPr/>
      </dsp:nvSpPr>
      <dsp:spPr>
        <a:xfrm>
          <a:off x="4000137" y="2175669"/>
          <a:ext cx="914027" cy="1083183"/>
        </a:xfrm>
        <a:custGeom>
          <a:avLst/>
          <a:gdLst/>
          <a:ahLst/>
          <a:cxnLst/>
          <a:rect l="0" t="0" r="0" b="0"/>
          <a:pathLst>
            <a:path>
              <a:moveTo>
                <a:pt x="0" y="0"/>
              </a:moveTo>
              <a:lnTo>
                <a:pt x="514173" y="0"/>
              </a:lnTo>
              <a:lnTo>
                <a:pt x="514173" y="1083183"/>
              </a:lnTo>
              <a:lnTo>
                <a:pt x="914027" y="10831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E75132-10AE-A245-966F-F8C1E5516193}">
      <dsp:nvSpPr>
        <dsp:cNvPr id="0" name=""/>
        <dsp:cNvSpPr/>
      </dsp:nvSpPr>
      <dsp:spPr>
        <a:xfrm>
          <a:off x="4000137" y="961584"/>
          <a:ext cx="389138" cy="1214084"/>
        </a:xfrm>
        <a:custGeom>
          <a:avLst/>
          <a:gdLst/>
          <a:ahLst/>
          <a:cxnLst/>
          <a:rect l="0" t="0" r="0" b="0"/>
          <a:pathLst>
            <a:path>
              <a:moveTo>
                <a:pt x="0" y="1214084"/>
              </a:moveTo>
              <a:lnTo>
                <a:pt x="0" y="0"/>
              </a:lnTo>
              <a:lnTo>
                <a:pt x="38913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2D644F-B7BA-4C4C-B50D-AE849E544BCC}">
      <dsp:nvSpPr>
        <dsp:cNvPr id="0" name=""/>
        <dsp:cNvSpPr/>
      </dsp:nvSpPr>
      <dsp:spPr>
        <a:xfrm>
          <a:off x="1590" y="946483"/>
          <a:ext cx="3998546" cy="24583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SA" sz="2700" kern="1200" dirty="0"/>
            <a:t>الطلاق مباح</a:t>
          </a:r>
          <a:endParaRPr lang="en-US" sz="2700" kern="1200" dirty="0"/>
        </a:p>
        <a:p>
          <a:pPr marL="0" lvl="0" indent="0" algn="ctr" defTabSz="1200150">
            <a:lnSpc>
              <a:spcPct val="90000"/>
            </a:lnSpc>
            <a:spcBef>
              <a:spcPct val="0"/>
            </a:spcBef>
            <a:spcAft>
              <a:spcPct val="35000"/>
            </a:spcAft>
            <a:buNone/>
          </a:pPr>
          <a:r>
            <a:rPr lang="ar-SA" sz="2700" kern="1200"/>
            <a:t>بعدة أدلة من القرآن، والسنة، والاجماع، والعقل.</a:t>
          </a:r>
          <a:r>
            <a:rPr lang="en-US" sz="2700" kern="1200"/>
            <a:t> </a:t>
          </a:r>
          <a:endParaRPr lang="en-US" sz="2800" kern="1200" dirty="0"/>
        </a:p>
      </dsp:txBody>
      <dsp:txXfrm>
        <a:off x="1590" y="946483"/>
        <a:ext cx="3998546" cy="2458370"/>
      </dsp:txXfrm>
    </dsp:sp>
    <dsp:sp modelId="{D71E888E-083C-AD48-A82F-2E87FCEE7576}">
      <dsp:nvSpPr>
        <dsp:cNvPr id="0" name=""/>
        <dsp:cNvSpPr/>
      </dsp:nvSpPr>
      <dsp:spPr>
        <a:xfrm>
          <a:off x="4389275" y="234100"/>
          <a:ext cx="5714163" cy="14549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ar-SA" sz="2100" b="1" kern="1200" dirty="0"/>
            <a:t>من القرآن الكريم</a:t>
          </a:r>
          <a:endParaRPr lang="en-US" sz="2100" b="1" kern="1200" dirty="0"/>
        </a:p>
        <a:p>
          <a:pPr marL="0" lvl="0" indent="0" algn="ctr" defTabSz="933450">
            <a:lnSpc>
              <a:spcPct val="90000"/>
            </a:lnSpc>
            <a:spcBef>
              <a:spcPct val="0"/>
            </a:spcBef>
            <a:spcAft>
              <a:spcPct val="35000"/>
            </a:spcAft>
            <a:buNone/>
          </a:pPr>
          <a:r>
            <a:rPr lang="ar-SA" sz="2100" kern="1200" dirty="0"/>
            <a:t>{</a:t>
          </a:r>
          <a:r>
            <a:rPr lang="ar-SA" sz="2100" kern="1200" dirty="0" err="1"/>
            <a:t>ٱلطَّلَـٰقُ</a:t>
          </a:r>
          <a:r>
            <a:rPr lang="ar-SA" sz="2100" kern="1200" dirty="0"/>
            <a:t> مَرَّتَانِ </a:t>
          </a:r>
          <a:r>
            <a:rPr lang="ar-SA" sz="2100" kern="1200" dirty="0" err="1"/>
            <a:t>ۖ</a:t>
          </a:r>
          <a:r>
            <a:rPr lang="ar-SA" sz="2100" kern="1200" dirty="0"/>
            <a:t> </a:t>
          </a:r>
          <a:r>
            <a:rPr lang="ar-SA" sz="2100" kern="1200" dirty="0" err="1"/>
            <a:t>فَإِمْسَاكٌۢ</a:t>
          </a:r>
          <a:r>
            <a:rPr lang="ar-SA" sz="2100" kern="1200" dirty="0"/>
            <a:t> بِمَعْرُوفٍ أَوْ </a:t>
          </a:r>
          <a:r>
            <a:rPr lang="ar-SA" sz="2100" kern="1200" dirty="0" err="1"/>
            <a:t>تَسْرِيحٌۢ</a:t>
          </a:r>
          <a:r>
            <a:rPr lang="ar-SA" sz="2100" kern="1200" dirty="0"/>
            <a:t> </a:t>
          </a:r>
          <a:r>
            <a:rPr lang="ar-SA" sz="2100" kern="1200" dirty="0" err="1"/>
            <a:t>بِإِحْسَـٰنٍ</a:t>
          </a:r>
          <a:r>
            <a:rPr lang="ar-SA" sz="2100" kern="1200" dirty="0"/>
            <a:t>} </a:t>
          </a:r>
          <a:endParaRPr lang="en-US" sz="2100" kern="1200" dirty="0"/>
        </a:p>
        <a:p>
          <a:pPr marL="0" lvl="0" indent="0" algn="ctr" defTabSz="933450">
            <a:lnSpc>
              <a:spcPct val="90000"/>
            </a:lnSpc>
            <a:spcBef>
              <a:spcPct val="0"/>
            </a:spcBef>
            <a:spcAft>
              <a:spcPct val="35000"/>
            </a:spcAft>
            <a:buNone/>
          </a:pPr>
          <a:r>
            <a:rPr lang="ar-SA" sz="2100" kern="1200" dirty="0"/>
            <a:t>{</a:t>
          </a:r>
          <a:r>
            <a:rPr lang="ar-SA" sz="2100" kern="1200" dirty="0" err="1"/>
            <a:t>يَـٰٓأَيُّهَا</a:t>
          </a:r>
          <a:r>
            <a:rPr lang="ar-SA" sz="2100" kern="1200" dirty="0"/>
            <a:t> </a:t>
          </a:r>
          <a:r>
            <a:rPr lang="ar-SA" sz="2100" kern="1200" dirty="0" err="1"/>
            <a:t>ٱلنَّبِىُّ</a:t>
          </a:r>
          <a:r>
            <a:rPr lang="ar-SA" sz="2100" kern="1200" dirty="0"/>
            <a:t> إِذَا طَلَّقْتُمُ </a:t>
          </a:r>
          <a:r>
            <a:rPr lang="ar-SA" sz="2100" kern="1200" dirty="0" err="1"/>
            <a:t>ٱلنِّسَآءَ</a:t>
          </a:r>
          <a:r>
            <a:rPr lang="ar-SA" sz="2100" kern="1200" dirty="0"/>
            <a:t> فَطَلِّقُوهُنَّ لِعِدَّتِهِنَّ وَأَحْصُوا۟ </a:t>
          </a:r>
          <a:r>
            <a:rPr lang="ar-SA" sz="2100" kern="1200" dirty="0" err="1"/>
            <a:t>ٱلْعِدَّةَ</a:t>
          </a:r>
          <a:r>
            <a:rPr lang="ar-SA" sz="2100" kern="1200" dirty="0"/>
            <a:t>} </a:t>
          </a:r>
          <a:endParaRPr lang="en-US" sz="2100" kern="1200" dirty="0"/>
        </a:p>
      </dsp:txBody>
      <dsp:txXfrm>
        <a:off x="4389275" y="234100"/>
        <a:ext cx="5714163" cy="1454967"/>
      </dsp:txXfrm>
    </dsp:sp>
    <dsp:sp modelId="{68E84D38-90B1-5E4A-9855-E10C6645120C}">
      <dsp:nvSpPr>
        <dsp:cNvPr id="0" name=""/>
        <dsp:cNvSpPr/>
      </dsp:nvSpPr>
      <dsp:spPr>
        <a:xfrm>
          <a:off x="4914164" y="2166367"/>
          <a:ext cx="4687296" cy="21849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ar-SA" sz="2100" b="1" kern="1200" dirty="0"/>
            <a:t>من السنة المطهرة</a:t>
          </a:r>
          <a:endParaRPr lang="en-US" sz="2100" b="1" kern="1200" dirty="0"/>
        </a:p>
        <a:p>
          <a:pPr marL="0" lvl="0" indent="0" algn="ctr" defTabSz="933450">
            <a:lnSpc>
              <a:spcPct val="90000"/>
            </a:lnSpc>
            <a:spcBef>
              <a:spcPct val="0"/>
            </a:spcBef>
            <a:spcAft>
              <a:spcPct val="35000"/>
            </a:spcAft>
            <a:buNone/>
          </a:pPr>
          <a:r>
            <a:rPr lang="ar-SA" sz="2100" kern="1200" dirty="0"/>
            <a:t>حديث ابن عمر ابن الخطاب رضي الله عنهما أنه: "طَلَّقَ امْرَأَةً لَهُ وَهْىَ حَائِضٌ تَطْلِيقَةً وَاحِدَةً، فَأَمَرَهُ رَسُولُ اللَّهِ صلى الله عليه وسلم أَنْ يُرَاجِعَهَا، ثُمَّ يُمْسِكَهَا حَتَّى تَطْهُرَ، ثُمَّ تَحِيضَ عِنْدَهُ حَيْضَةً أُخْرَى ثُمَّ يُمْهِلَهَا حَتَّى تَطْهُرَ مِنْ حَيْضِهَا، فَإِنْ أَرَادَ أَنْ يُطَلِّقَهَا فَلْيُطَلِّقْهَا حِينَ تَطْهُرُ مِنْ قَبْلِ أَنْ يُجَامِعَهَا</a:t>
          </a:r>
          <a:endParaRPr lang="en-US" sz="2100" kern="1200" dirty="0"/>
        </a:p>
      </dsp:txBody>
      <dsp:txXfrm>
        <a:off x="4914164" y="2166367"/>
        <a:ext cx="4687296" cy="21849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0D1B1-889E-1F4D-A32B-A2994543CC59}">
      <dsp:nvSpPr>
        <dsp:cNvPr id="0" name=""/>
        <dsp:cNvSpPr/>
      </dsp:nvSpPr>
      <dsp:spPr>
        <a:xfrm>
          <a:off x="4098029" y="2336767"/>
          <a:ext cx="561428" cy="1814833"/>
        </a:xfrm>
        <a:custGeom>
          <a:avLst/>
          <a:gdLst/>
          <a:ahLst/>
          <a:cxnLst/>
          <a:rect l="0" t="0" r="0" b="0"/>
          <a:pathLst>
            <a:path>
              <a:moveTo>
                <a:pt x="0" y="0"/>
              </a:moveTo>
              <a:lnTo>
                <a:pt x="327597" y="0"/>
              </a:lnTo>
              <a:lnTo>
                <a:pt x="327597" y="1814833"/>
              </a:lnTo>
              <a:lnTo>
                <a:pt x="561428" y="1814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43A2E-C5B3-1A44-A942-A1BAFD6ABD83}">
      <dsp:nvSpPr>
        <dsp:cNvPr id="0" name=""/>
        <dsp:cNvSpPr/>
      </dsp:nvSpPr>
      <dsp:spPr>
        <a:xfrm>
          <a:off x="4098029" y="2336767"/>
          <a:ext cx="672265" cy="278805"/>
        </a:xfrm>
        <a:custGeom>
          <a:avLst/>
          <a:gdLst/>
          <a:ahLst/>
          <a:cxnLst/>
          <a:rect l="0" t="0" r="0" b="0"/>
          <a:pathLst>
            <a:path>
              <a:moveTo>
                <a:pt x="0" y="0"/>
              </a:moveTo>
              <a:lnTo>
                <a:pt x="438433" y="0"/>
              </a:lnTo>
              <a:lnTo>
                <a:pt x="438433" y="278805"/>
              </a:lnTo>
              <a:lnTo>
                <a:pt x="672265" y="2788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545536-CB0D-AB44-8A0A-B794D3C9A2A8}">
      <dsp:nvSpPr>
        <dsp:cNvPr id="0" name=""/>
        <dsp:cNvSpPr/>
      </dsp:nvSpPr>
      <dsp:spPr>
        <a:xfrm>
          <a:off x="4098029" y="972193"/>
          <a:ext cx="530797" cy="1364574"/>
        </a:xfrm>
        <a:custGeom>
          <a:avLst/>
          <a:gdLst/>
          <a:ahLst/>
          <a:cxnLst/>
          <a:rect l="0" t="0" r="0" b="0"/>
          <a:pathLst>
            <a:path>
              <a:moveTo>
                <a:pt x="0" y="1364574"/>
              </a:moveTo>
              <a:lnTo>
                <a:pt x="296965" y="1364574"/>
              </a:lnTo>
              <a:lnTo>
                <a:pt x="296965" y="0"/>
              </a:lnTo>
              <a:lnTo>
                <a:pt x="530797"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B130B-A81E-0E47-A776-218A37C71DC1}">
      <dsp:nvSpPr>
        <dsp:cNvPr id="0" name=""/>
        <dsp:cNvSpPr/>
      </dsp:nvSpPr>
      <dsp:spPr>
        <a:xfrm>
          <a:off x="1759716" y="1536784"/>
          <a:ext cx="2338313" cy="15999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تعتري الطلاق الأحكام الخمسة</a:t>
          </a:r>
          <a:endParaRPr lang="en-US" sz="2400" kern="1200" dirty="0"/>
        </a:p>
      </dsp:txBody>
      <dsp:txXfrm>
        <a:off x="1759716" y="1536784"/>
        <a:ext cx="2338313" cy="1599967"/>
      </dsp:txXfrm>
    </dsp:sp>
    <dsp:sp modelId="{9B6273ED-CF4A-E740-B9F8-89EBF3F5C7A7}">
      <dsp:nvSpPr>
        <dsp:cNvPr id="0" name=""/>
        <dsp:cNvSpPr/>
      </dsp:nvSpPr>
      <dsp:spPr>
        <a:xfrm>
          <a:off x="4628826" y="191252"/>
          <a:ext cx="5109938" cy="156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kern="1200" dirty="0"/>
            <a:t>1.</a:t>
          </a:r>
          <a:r>
            <a:rPr lang="ar-SA" sz="2400" kern="1200" baseline="0" dirty="0"/>
            <a:t> الوجوب: بعد التحكيم </a:t>
          </a:r>
        </a:p>
        <a:p>
          <a:pPr marL="0" lvl="0" indent="0" algn="ctr" defTabSz="1066800">
            <a:lnSpc>
              <a:spcPct val="90000"/>
            </a:lnSpc>
            <a:spcBef>
              <a:spcPct val="0"/>
            </a:spcBef>
            <a:spcAft>
              <a:spcPct val="35000"/>
            </a:spcAft>
            <a:buNone/>
          </a:pPr>
          <a:r>
            <a:rPr lang="ar-SA" sz="2400" kern="1200" baseline="0" dirty="0"/>
            <a:t>2. مكروه عند عدم الحاجة إليه وهنا يكون محرما</a:t>
          </a:r>
          <a:endParaRPr lang="en-US" sz="2400" kern="1200" dirty="0"/>
        </a:p>
      </dsp:txBody>
      <dsp:txXfrm>
        <a:off x="4628826" y="191252"/>
        <a:ext cx="5109938" cy="1561883"/>
      </dsp:txXfrm>
    </dsp:sp>
    <dsp:sp modelId="{D501AECA-BE7F-674C-9C9E-CF04A77CC924}">
      <dsp:nvSpPr>
        <dsp:cNvPr id="0" name=""/>
        <dsp:cNvSpPr/>
      </dsp:nvSpPr>
      <dsp:spPr>
        <a:xfrm>
          <a:off x="4770294" y="1875907"/>
          <a:ext cx="3806048" cy="147933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kern="1200" dirty="0"/>
            <a:t>3. مباح عند سوء أخلاق الزوجة</a:t>
          </a:r>
        </a:p>
        <a:p>
          <a:pPr marL="0" lvl="0" indent="0" algn="ctr" defTabSz="1066800">
            <a:lnSpc>
              <a:spcPct val="90000"/>
            </a:lnSpc>
            <a:spcBef>
              <a:spcPct val="0"/>
            </a:spcBef>
            <a:spcAft>
              <a:spcPct val="35000"/>
            </a:spcAft>
            <a:buNone/>
          </a:pPr>
          <a:r>
            <a:rPr lang="ar-SA" sz="2400" kern="1200" dirty="0"/>
            <a:t>4. مندوباً له عند تفريط المرأة بحق ربها أو عدم عفتها</a:t>
          </a:r>
          <a:endParaRPr lang="en-US" sz="2400" kern="1200" dirty="0"/>
        </a:p>
      </dsp:txBody>
      <dsp:txXfrm>
        <a:off x="4770294" y="1875907"/>
        <a:ext cx="3806048" cy="1479332"/>
      </dsp:txXfrm>
    </dsp:sp>
    <dsp:sp modelId="{DA4FD30D-BBE3-7344-BA1D-A1E5D61AC560}">
      <dsp:nvSpPr>
        <dsp:cNvPr id="0" name=""/>
        <dsp:cNvSpPr/>
      </dsp:nvSpPr>
      <dsp:spPr>
        <a:xfrm>
          <a:off x="4659458" y="3629667"/>
          <a:ext cx="4560108" cy="1043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ar-SA" sz="2600" kern="1200" dirty="0"/>
            <a:t>5. محرما عندما عند حصول الطلاق أثناء الحيض، أو في طهر حصل فيه جماع</a:t>
          </a:r>
          <a:endParaRPr lang="en-US" sz="2600" kern="1200" dirty="0"/>
        </a:p>
      </dsp:txBody>
      <dsp:txXfrm>
        <a:off x="4659458" y="3629667"/>
        <a:ext cx="4560108" cy="10438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65DD0-B7C5-174D-A8C0-923DA43D9741}">
      <dsp:nvSpPr>
        <dsp:cNvPr id="0" name=""/>
        <dsp:cNvSpPr/>
      </dsp:nvSpPr>
      <dsp:spPr>
        <a:xfrm>
          <a:off x="4467733" y="95688"/>
          <a:ext cx="2952557"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dirty="0"/>
            <a:t>الزوجة المدخول بها </a:t>
          </a:r>
          <a:endParaRPr lang="en-US" sz="2400" kern="1200" dirty="0"/>
        </a:p>
      </dsp:txBody>
      <dsp:txXfrm>
        <a:off x="4900125" y="299464"/>
        <a:ext cx="2087773" cy="983916"/>
      </dsp:txXfrm>
    </dsp:sp>
    <dsp:sp modelId="{7C7805EA-C876-824A-A818-F35FBE4C99C9}">
      <dsp:nvSpPr>
        <dsp:cNvPr id="0" name=""/>
        <dsp:cNvSpPr/>
      </dsp:nvSpPr>
      <dsp:spPr>
        <a:xfrm rot="3541780">
          <a:off x="6339124" y="1406078"/>
          <a:ext cx="229399"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6355827" y="1470498"/>
        <a:ext cx="160579" cy="281772"/>
      </dsp:txXfrm>
    </dsp:sp>
    <dsp:sp modelId="{9EA2CD25-3950-BD43-8387-0DC2CAB97BD4}">
      <dsp:nvSpPr>
        <dsp:cNvPr id="0" name=""/>
        <dsp:cNvSpPr/>
      </dsp:nvSpPr>
      <dsp:spPr>
        <a:xfrm>
          <a:off x="5704718" y="1796706"/>
          <a:ext cx="2520339"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r>
            <a:rPr lang="ar-SA" sz="2000" kern="1200" dirty="0"/>
            <a:t>الزوجة غير المدخول بها </a:t>
          </a:r>
          <a:endParaRPr lang="de-DE" sz="2000" kern="1200" dirty="0"/>
        </a:p>
      </dsp:txBody>
      <dsp:txXfrm>
        <a:off x="6073813" y="2000482"/>
        <a:ext cx="1782149" cy="983916"/>
      </dsp:txXfrm>
    </dsp:sp>
    <dsp:sp modelId="{74D9886D-F82C-DB46-9507-2C7452EEE0C5}">
      <dsp:nvSpPr>
        <dsp:cNvPr id="0" name=""/>
        <dsp:cNvSpPr/>
      </dsp:nvSpPr>
      <dsp:spPr>
        <a:xfrm rot="8604194">
          <a:off x="6207228" y="2818513"/>
          <a:ext cx="4682"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6208495" y="2912018"/>
        <a:ext cx="3277" cy="281772"/>
      </dsp:txXfrm>
    </dsp:sp>
    <dsp:sp modelId="{70B4EB9B-9911-7141-A325-0B0AE616A5D2}">
      <dsp:nvSpPr>
        <dsp:cNvPr id="0" name=""/>
        <dsp:cNvSpPr/>
      </dsp:nvSpPr>
      <dsp:spPr>
        <a:xfrm>
          <a:off x="3819814" y="2958751"/>
          <a:ext cx="3160386"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kern="1200" dirty="0"/>
            <a:t>المعتدة بطلاق رجعي</a:t>
          </a:r>
          <a:endParaRPr lang="en-US" sz="2000" kern="1200" dirty="0"/>
        </a:p>
      </dsp:txBody>
      <dsp:txXfrm>
        <a:off x="4282642" y="3162527"/>
        <a:ext cx="2234730" cy="983916"/>
      </dsp:txXfrm>
    </dsp:sp>
    <dsp:sp modelId="{6FF289C4-1EC0-524C-973A-D3BD89B09A27}">
      <dsp:nvSpPr>
        <dsp:cNvPr id="0" name=""/>
        <dsp:cNvSpPr/>
      </dsp:nvSpPr>
      <dsp:spPr>
        <a:xfrm rot="13101150">
          <a:off x="4463969" y="2733527"/>
          <a:ext cx="137717"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4500826" y="2840269"/>
        <a:ext cx="96402" cy="281772"/>
      </dsp:txXfrm>
    </dsp:sp>
    <dsp:sp modelId="{B285393F-5ADA-5643-AA33-11705F0E5EA8}">
      <dsp:nvSpPr>
        <dsp:cNvPr id="0" name=""/>
        <dsp:cNvSpPr/>
      </dsp:nvSpPr>
      <dsp:spPr>
        <a:xfrm>
          <a:off x="2119151" y="1584941"/>
          <a:ext cx="3089171" cy="13914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kern="1200" dirty="0"/>
            <a:t>لا يقع الطلاق بحال الفسخ من زواج فاسد</a:t>
          </a:r>
          <a:endParaRPr lang="en-US" sz="2000" kern="1200" dirty="0"/>
        </a:p>
      </dsp:txBody>
      <dsp:txXfrm>
        <a:off x="2571550" y="1788717"/>
        <a:ext cx="2184373" cy="983916"/>
      </dsp:txXfrm>
    </dsp:sp>
    <dsp:sp modelId="{0CE48F2B-0E11-F644-A433-3BB8D60853F6}">
      <dsp:nvSpPr>
        <dsp:cNvPr id="0" name=""/>
        <dsp:cNvSpPr/>
      </dsp:nvSpPr>
      <dsp:spPr>
        <a:xfrm rot="19611081">
          <a:off x="4631571" y="1302252"/>
          <a:ext cx="341504" cy="4696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639908" y="1424187"/>
        <a:ext cx="239053" cy="2817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42486-AB7C-7244-ABAF-5BEAA46534CF}">
      <dsp:nvSpPr>
        <dsp:cNvPr id="0" name=""/>
        <dsp:cNvSpPr/>
      </dsp:nvSpPr>
      <dsp:spPr>
        <a:xfrm>
          <a:off x="2792919" y="2640513"/>
          <a:ext cx="2115478" cy="91440"/>
        </a:xfrm>
        <a:custGeom>
          <a:avLst/>
          <a:gdLst/>
          <a:ahLst/>
          <a:cxnLst/>
          <a:rect l="0" t="0" r="0" b="0"/>
          <a:pathLst>
            <a:path>
              <a:moveTo>
                <a:pt x="0" y="126021"/>
              </a:moveTo>
              <a:lnTo>
                <a:pt x="2115478" y="126021"/>
              </a:lnTo>
              <a:lnTo>
                <a:pt x="211547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43A2E-C5B3-1A44-A942-A1BAFD6ABD83}">
      <dsp:nvSpPr>
        <dsp:cNvPr id="0" name=""/>
        <dsp:cNvSpPr/>
      </dsp:nvSpPr>
      <dsp:spPr>
        <a:xfrm>
          <a:off x="2792919" y="2766535"/>
          <a:ext cx="4352746" cy="672083"/>
        </a:xfrm>
        <a:custGeom>
          <a:avLst/>
          <a:gdLst/>
          <a:ahLst/>
          <a:cxnLst/>
          <a:rect l="0" t="0" r="0" b="0"/>
          <a:pathLst>
            <a:path>
              <a:moveTo>
                <a:pt x="0" y="0"/>
              </a:moveTo>
              <a:lnTo>
                <a:pt x="4073454" y="0"/>
              </a:lnTo>
              <a:lnTo>
                <a:pt x="4073454" y="672083"/>
              </a:lnTo>
              <a:lnTo>
                <a:pt x="4352746" y="6720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545536-CB0D-AB44-8A0A-B794D3C9A2A8}">
      <dsp:nvSpPr>
        <dsp:cNvPr id="0" name=""/>
        <dsp:cNvSpPr/>
      </dsp:nvSpPr>
      <dsp:spPr>
        <a:xfrm>
          <a:off x="2792919" y="2112280"/>
          <a:ext cx="4020389" cy="654254"/>
        </a:xfrm>
        <a:custGeom>
          <a:avLst/>
          <a:gdLst/>
          <a:ahLst/>
          <a:cxnLst/>
          <a:rect l="0" t="0" r="0" b="0"/>
          <a:pathLst>
            <a:path>
              <a:moveTo>
                <a:pt x="0" y="654254"/>
              </a:moveTo>
              <a:lnTo>
                <a:pt x="3741097" y="654254"/>
              </a:lnTo>
              <a:lnTo>
                <a:pt x="3741097" y="0"/>
              </a:lnTo>
              <a:lnTo>
                <a:pt x="402038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B130B-A81E-0E47-A776-218A37C71DC1}">
      <dsp:nvSpPr>
        <dsp:cNvPr id="0" name=""/>
        <dsp:cNvSpPr/>
      </dsp:nvSpPr>
      <dsp:spPr>
        <a:xfrm>
          <a:off x="0" y="2083388"/>
          <a:ext cx="2792919" cy="13662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ركن الطلاق</a:t>
          </a:r>
          <a:endParaRPr lang="en-US" sz="2400" kern="1200" dirty="0"/>
        </a:p>
      </dsp:txBody>
      <dsp:txXfrm>
        <a:off x="0" y="2083388"/>
        <a:ext cx="2792919" cy="1366292"/>
      </dsp:txXfrm>
    </dsp:sp>
    <dsp:sp modelId="{9B6273ED-CF4A-E740-B9F8-89EBF3F5C7A7}">
      <dsp:nvSpPr>
        <dsp:cNvPr id="0" name=""/>
        <dsp:cNvSpPr/>
      </dsp:nvSpPr>
      <dsp:spPr>
        <a:xfrm>
          <a:off x="6813308" y="1686360"/>
          <a:ext cx="4051912" cy="851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kern="1200" dirty="0"/>
            <a:t>وعند المالكية هناك أربع أركان؛ أهل، وقصد، ومحل، ولفظ</a:t>
          </a:r>
          <a:endParaRPr lang="en-US" sz="2400" kern="1200" dirty="0"/>
        </a:p>
      </dsp:txBody>
      <dsp:txXfrm>
        <a:off x="6813308" y="1686360"/>
        <a:ext cx="4051912" cy="851840"/>
      </dsp:txXfrm>
    </dsp:sp>
    <dsp:sp modelId="{D501AECA-BE7F-674C-9C9E-CF04A77CC924}">
      <dsp:nvSpPr>
        <dsp:cNvPr id="0" name=""/>
        <dsp:cNvSpPr/>
      </dsp:nvSpPr>
      <dsp:spPr>
        <a:xfrm>
          <a:off x="7145666" y="2874998"/>
          <a:ext cx="3584265" cy="11272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kern="1200" dirty="0"/>
            <a:t>وعند الشافعية خمسة أركان؛ المطلق (الزوج)، والصيغة، والمحل (الزوجة)، والولاية، والقصد</a:t>
          </a:r>
          <a:endParaRPr lang="en-US" sz="2400" kern="1200" dirty="0"/>
        </a:p>
      </dsp:txBody>
      <dsp:txXfrm>
        <a:off x="7145666" y="2874998"/>
        <a:ext cx="3584265" cy="1127240"/>
      </dsp:txXfrm>
    </dsp:sp>
    <dsp:sp modelId="{52FBB556-87BB-2B4F-9A65-1BADE063AB01}">
      <dsp:nvSpPr>
        <dsp:cNvPr id="0" name=""/>
        <dsp:cNvSpPr/>
      </dsp:nvSpPr>
      <dsp:spPr>
        <a:xfrm>
          <a:off x="3458760" y="999581"/>
          <a:ext cx="2899274" cy="16866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عند الحنفية هو الصيغة التي دلت على الطلاق بشكل صريح أو كناية، فيدخل بذلك اللفظ، والكتابة، والإشارة</a:t>
          </a:r>
          <a:endParaRPr lang="en-US" sz="2400" kern="1200" dirty="0">
            <a:cs typeface="+mj-cs"/>
          </a:endParaRPr>
        </a:p>
      </dsp:txBody>
      <dsp:txXfrm>
        <a:off x="3458760" y="999581"/>
        <a:ext cx="2899274" cy="16866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65DD0-B7C5-174D-A8C0-923DA43D9741}">
      <dsp:nvSpPr>
        <dsp:cNvPr id="0" name=""/>
        <dsp:cNvSpPr/>
      </dsp:nvSpPr>
      <dsp:spPr>
        <a:xfrm>
          <a:off x="4259986" y="193005"/>
          <a:ext cx="4009376" cy="18895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dirty="0"/>
            <a:t>الشروط المتعلقة بالزوج، </a:t>
          </a:r>
          <a:endParaRPr lang="en-US" sz="2400" kern="1200" dirty="0"/>
        </a:p>
      </dsp:txBody>
      <dsp:txXfrm>
        <a:off x="4847146" y="469719"/>
        <a:ext cx="2835056" cy="1336093"/>
      </dsp:txXfrm>
    </dsp:sp>
    <dsp:sp modelId="{7C7805EA-C876-824A-A818-F35FBE4C99C9}">
      <dsp:nvSpPr>
        <dsp:cNvPr id="0" name=""/>
        <dsp:cNvSpPr/>
      </dsp:nvSpPr>
      <dsp:spPr>
        <a:xfrm rot="4717284">
          <a:off x="6386722" y="1948254"/>
          <a:ext cx="210459" cy="6377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6412063" y="2044848"/>
        <a:ext cx="147321" cy="382627"/>
      </dsp:txXfrm>
    </dsp:sp>
    <dsp:sp modelId="{9EA2CD25-3950-BD43-8387-0DC2CAB97BD4}">
      <dsp:nvSpPr>
        <dsp:cNvPr id="0" name=""/>
        <dsp:cNvSpPr/>
      </dsp:nvSpPr>
      <dsp:spPr>
        <a:xfrm>
          <a:off x="5010038" y="2461816"/>
          <a:ext cx="3422453" cy="18895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a:p>
          <a:pPr marL="0" lvl="0" indent="0" algn="ctr" defTabSz="1200150">
            <a:lnSpc>
              <a:spcPct val="90000"/>
            </a:lnSpc>
            <a:spcBef>
              <a:spcPct val="0"/>
            </a:spcBef>
            <a:spcAft>
              <a:spcPct val="35000"/>
            </a:spcAft>
            <a:buNone/>
          </a:pPr>
          <a:r>
            <a:rPr lang="ar-SA" sz="2700" kern="1200" dirty="0"/>
            <a:t>تتعلق المتعلقة بالزوجة</a:t>
          </a:r>
          <a:endParaRPr lang="de-DE" sz="2700" kern="1200" dirty="0"/>
        </a:p>
      </dsp:txBody>
      <dsp:txXfrm>
        <a:off x="5511245" y="2738530"/>
        <a:ext cx="2420039" cy="1336093"/>
      </dsp:txXfrm>
    </dsp:sp>
    <dsp:sp modelId="{74D9886D-F82C-DB46-9507-2C7452EEE0C5}">
      <dsp:nvSpPr>
        <dsp:cNvPr id="0" name=""/>
        <dsp:cNvSpPr/>
      </dsp:nvSpPr>
      <dsp:spPr>
        <a:xfrm rot="1429">
          <a:off x="5272013" y="3087249"/>
          <a:ext cx="631119" cy="6377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272013" y="3214753"/>
        <a:ext cx="441783" cy="382627"/>
      </dsp:txXfrm>
    </dsp:sp>
    <dsp:sp modelId="{70B4EB9B-9911-7141-A325-0B0AE616A5D2}">
      <dsp:nvSpPr>
        <dsp:cNvPr id="0" name=""/>
        <dsp:cNvSpPr/>
      </dsp:nvSpPr>
      <dsp:spPr>
        <a:xfrm>
          <a:off x="1909237" y="2460707"/>
          <a:ext cx="4291595" cy="18895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r>
            <a:rPr lang="ar-SA" sz="2700" kern="1200" dirty="0"/>
            <a:t>الشروط المتعلقة بالصيغة </a:t>
          </a:r>
          <a:endParaRPr lang="en-US" sz="2700" kern="1200" dirty="0"/>
        </a:p>
      </dsp:txBody>
      <dsp:txXfrm>
        <a:off x="2537727" y="2737421"/>
        <a:ext cx="3034615" cy="1336093"/>
      </dsp:txXfrm>
    </dsp:sp>
    <dsp:sp modelId="{6FF289C4-1EC0-524C-973A-D3BD89B09A27}">
      <dsp:nvSpPr>
        <dsp:cNvPr id="0" name=""/>
        <dsp:cNvSpPr/>
      </dsp:nvSpPr>
      <dsp:spPr>
        <a:xfrm rot="18855421">
          <a:off x="4956525" y="1956039"/>
          <a:ext cx="400269" cy="6377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974665" y="2126584"/>
        <a:ext cx="280188" cy="3826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42486-AB7C-7244-ABAF-5BEAA46534CF}">
      <dsp:nvSpPr>
        <dsp:cNvPr id="0" name=""/>
        <dsp:cNvSpPr/>
      </dsp:nvSpPr>
      <dsp:spPr>
        <a:xfrm>
          <a:off x="2792919" y="3490564"/>
          <a:ext cx="2115478" cy="91440"/>
        </a:xfrm>
        <a:custGeom>
          <a:avLst/>
          <a:gdLst/>
          <a:ahLst/>
          <a:cxnLst/>
          <a:rect l="0" t="0" r="0" b="0"/>
          <a:pathLst>
            <a:path>
              <a:moveTo>
                <a:pt x="0" y="126021"/>
              </a:moveTo>
              <a:lnTo>
                <a:pt x="2115478" y="126021"/>
              </a:lnTo>
              <a:lnTo>
                <a:pt x="211547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545536-CB0D-AB44-8A0A-B794D3C9A2A8}">
      <dsp:nvSpPr>
        <dsp:cNvPr id="0" name=""/>
        <dsp:cNvSpPr/>
      </dsp:nvSpPr>
      <dsp:spPr>
        <a:xfrm>
          <a:off x="2792919" y="3570866"/>
          <a:ext cx="4020389" cy="91440"/>
        </a:xfrm>
        <a:custGeom>
          <a:avLst/>
          <a:gdLst/>
          <a:ahLst/>
          <a:cxnLst/>
          <a:rect l="0" t="0" r="0" b="0"/>
          <a:pathLst>
            <a:path>
              <a:moveTo>
                <a:pt x="0" y="45720"/>
              </a:moveTo>
              <a:lnTo>
                <a:pt x="3741097" y="45720"/>
              </a:lnTo>
              <a:lnTo>
                <a:pt x="3741097" y="129643"/>
              </a:lnTo>
              <a:lnTo>
                <a:pt x="4020389" y="1296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B130B-A81E-0E47-A776-218A37C71DC1}">
      <dsp:nvSpPr>
        <dsp:cNvPr id="0" name=""/>
        <dsp:cNvSpPr/>
      </dsp:nvSpPr>
      <dsp:spPr>
        <a:xfrm>
          <a:off x="0" y="2933439"/>
          <a:ext cx="2792919" cy="13662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ركن </a:t>
          </a:r>
          <a:r>
            <a:rPr lang="ar-SA" sz="2400" kern="1200" dirty="0" err="1"/>
            <a:t>الطلاق</a:t>
          </a:r>
          <a:r>
            <a:rPr lang="ar-SA" sz="2400" b="1" kern="1200" dirty="0" err="1"/>
            <a:t>الشروط</a:t>
          </a:r>
          <a:r>
            <a:rPr lang="ar-SA" sz="2400" b="1" kern="1200" dirty="0"/>
            <a:t> المتعلقة بالزوج:</a:t>
          </a:r>
          <a:r>
            <a:rPr lang="ar-SA" sz="2400" kern="1200" dirty="0"/>
            <a:t> وهي التكليف والقصد</a:t>
          </a:r>
          <a:endParaRPr lang="en-US" sz="2400" kern="1200" dirty="0"/>
        </a:p>
      </dsp:txBody>
      <dsp:txXfrm>
        <a:off x="0" y="2933439"/>
        <a:ext cx="2792919" cy="1366292"/>
      </dsp:txXfrm>
    </dsp:sp>
    <dsp:sp modelId="{9B6273ED-CF4A-E740-B9F8-89EBF3F5C7A7}">
      <dsp:nvSpPr>
        <dsp:cNvPr id="0" name=""/>
        <dsp:cNvSpPr/>
      </dsp:nvSpPr>
      <dsp:spPr>
        <a:xfrm>
          <a:off x="6813308" y="2667158"/>
          <a:ext cx="4051912" cy="20667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ar-SA" sz="2300" b="1" kern="1200" dirty="0"/>
            <a:t>شرط القصد</a:t>
          </a:r>
          <a:r>
            <a:rPr lang="ar-SA" sz="2300" kern="1200" dirty="0"/>
            <a:t>: المراد به أن يقصد الزوج استخدام الألفاظ الموجبة للطلاق بدون إجبار</a:t>
          </a:r>
          <a:endParaRPr lang="en-US" sz="2300" kern="1200" dirty="0"/>
        </a:p>
        <a:p>
          <a:pPr marL="0" lvl="0" indent="0" algn="ctr" defTabSz="1022350">
            <a:lnSpc>
              <a:spcPct val="90000"/>
            </a:lnSpc>
            <a:spcBef>
              <a:spcPct val="0"/>
            </a:spcBef>
            <a:spcAft>
              <a:spcPct val="35000"/>
            </a:spcAft>
            <a:buNone/>
          </a:pPr>
          <a:r>
            <a:rPr lang="ar-SA" sz="2300" kern="1200" dirty="0"/>
            <a:t>فلا يقع طلاق </a:t>
          </a:r>
          <a:r>
            <a:rPr lang="ar-SA" sz="2300" kern="1200" dirty="0" err="1"/>
            <a:t>المخطأ</a:t>
          </a:r>
          <a:r>
            <a:rPr lang="ar-SA" sz="2300" kern="1200" dirty="0"/>
            <a:t> كذلك المكره على إيقاع الطلاق إذا كان الإكراه شديداً لدرجة انعدام الإرادة</a:t>
          </a:r>
          <a:endParaRPr lang="en-US" sz="2300" kern="1200" dirty="0"/>
        </a:p>
      </dsp:txBody>
      <dsp:txXfrm>
        <a:off x="6813308" y="2667158"/>
        <a:ext cx="4051912" cy="2066701"/>
      </dsp:txXfrm>
    </dsp:sp>
    <dsp:sp modelId="{52FBB556-87BB-2B4F-9A65-1BADE063AB01}">
      <dsp:nvSpPr>
        <dsp:cNvPr id="0" name=""/>
        <dsp:cNvSpPr/>
      </dsp:nvSpPr>
      <dsp:spPr>
        <a:xfrm>
          <a:off x="3458760" y="280277"/>
          <a:ext cx="2899274" cy="32560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b="1" kern="1200" dirty="0"/>
            <a:t>شرط التكليف</a:t>
          </a:r>
          <a:r>
            <a:rPr lang="ar-SA" sz="2400" kern="1200" dirty="0"/>
            <a:t> فهو متعلق بالأهلية، والتكليف يحصل بالبلوغ، والعقل</a:t>
          </a:r>
          <a:endParaRPr lang="en-US" sz="2400" kern="1200" dirty="0"/>
        </a:p>
        <a:p>
          <a:pPr marL="0" lvl="0" indent="0" algn="ctr" defTabSz="1066800" rtl="0">
            <a:lnSpc>
              <a:spcPct val="90000"/>
            </a:lnSpc>
            <a:spcBef>
              <a:spcPct val="0"/>
            </a:spcBef>
            <a:spcAft>
              <a:spcPct val="35000"/>
            </a:spcAft>
            <a:buNone/>
          </a:pPr>
          <a:r>
            <a:rPr lang="ar-SA" sz="2400" kern="1200" dirty="0"/>
            <a:t>رُفِعَ الْقَلَمُ عَنْ ثَلاَثَةٍ عَنِ النَّائِمِ حَتَّى يَسْتَيْقِظَ وَعَنِ الصَّبِيِّ حَتَّى يَحْتَلِمَ وَعَنِ الْمَجْنُونِ حَتَّى يَعْقِلَ</a:t>
          </a:r>
          <a:r>
            <a:rPr lang="en-US" sz="2400" kern="1200" dirty="0"/>
            <a:t>.</a:t>
          </a:r>
          <a:endParaRPr lang="en-US" sz="2400" kern="1200" dirty="0">
            <a:cs typeface="+mj-cs"/>
          </a:endParaRPr>
        </a:p>
      </dsp:txBody>
      <dsp:txXfrm>
        <a:off x="3458760" y="280277"/>
        <a:ext cx="2899274" cy="32560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42486-AB7C-7244-ABAF-5BEAA46534CF}">
      <dsp:nvSpPr>
        <dsp:cNvPr id="0" name=""/>
        <dsp:cNvSpPr/>
      </dsp:nvSpPr>
      <dsp:spPr>
        <a:xfrm>
          <a:off x="2792919" y="2925924"/>
          <a:ext cx="2115478" cy="91440"/>
        </a:xfrm>
        <a:custGeom>
          <a:avLst/>
          <a:gdLst/>
          <a:ahLst/>
          <a:cxnLst/>
          <a:rect l="0" t="0" r="0" b="0"/>
          <a:pathLst>
            <a:path>
              <a:moveTo>
                <a:pt x="0" y="126021"/>
              </a:moveTo>
              <a:lnTo>
                <a:pt x="2115478" y="126021"/>
              </a:lnTo>
              <a:lnTo>
                <a:pt x="211547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545536-CB0D-AB44-8A0A-B794D3C9A2A8}">
      <dsp:nvSpPr>
        <dsp:cNvPr id="0" name=""/>
        <dsp:cNvSpPr/>
      </dsp:nvSpPr>
      <dsp:spPr>
        <a:xfrm>
          <a:off x="2792919" y="3006225"/>
          <a:ext cx="4020389" cy="91440"/>
        </a:xfrm>
        <a:custGeom>
          <a:avLst/>
          <a:gdLst/>
          <a:ahLst/>
          <a:cxnLst/>
          <a:rect l="0" t="0" r="0" b="0"/>
          <a:pathLst>
            <a:path>
              <a:moveTo>
                <a:pt x="0" y="45720"/>
              </a:moveTo>
              <a:lnTo>
                <a:pt x="3741097" y="45720"/>
              </a:lnTo>
              <a:lnTo>
                <a:pt x="3741097" y="129643"/>
              </a:lnTo>
              <a:lnTo>
                <a:pt x="4020389" y="1296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B130B-A81E-0E47-A776-218A37C71DC1}">
      <dsp:nvSpPr>
        <dsp:cNvPr id="0" name=""/>
        <dsp:cNvSpPr/>
      </dsp:nvSpPr>
      <dsp:spPr>
        <a:xfrm>
          <a:off x="0" y="2368799"/>
          <a:ext cx="2792919" cy="13662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لا يصح الطلاق إلا في زوجية صحيحة</a:t>
          </a:r>
          <a:endParaRPr lang="en-US" sz="2400" kern="1200" dirty="0"/>
        </a:p>
      </dsp:txBody>
      <dsp:txXfrm>
        <a:off x="0" y="2368799"/>
        <a:ext cx="2792919" cy="1366292"/>
      </dsp:txXfrm>
    </dsp:sp>
    <dsp:sp modelId="{9B6273ED-CF4A-E740-B9F8-89EBF3F5C7A7}">
      <dsp:nvSpPr>
        <dsp:cNvPr id="0" name=""/>
        <dsp:cNvSpPr/>
      </dsp:nvSpPr>
      <dsp:spPr>
        <a:xfrm>
          <a:off x="6813308" y="2720818"/>
          <a:ext cx="4051912" cy="8301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ar-SA" sz="2900" kern="1200" dirty="0"/>
            <a:t>وعلى زوجة في عدتها الرجعية قبل انتهاء عدتها</a:t>
          </a:r>
          <a:endParaRPr lang="en-US" sz="2900" kern="1200" dirty="0"/>
        </a:p>
      </dsp:txBody>
      <dsp:txXfrm>
        <a:off x="6813308" y="2720818"/>
        <a:ext cx="4051912" cy="830101"/>
      </dsp:txXfrm>
    </dsp:sp>
    <dsp:sp modelId="{52FBB556-87BB-2B4F-9A65-1BADE063AB01}">
      <dsp:nvSpPr>
        <dsp:cNvPr id="0" name=""/>
        <dsp:cNvSpPr/>
      </dsp:nvSpPr>
      <dsp:spPr>
        <a:xfrm>
          <a:off x="3458760" y="1195122"/>
          <a:ext cx="2899274" cy="17765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وكذلك يقع على زوجة مدخول بها</a:t>
          </a:r>
          <a:r>
            <a:rPr lang="en-US" sz="2400" kern="1200" dirty="0"/>
            <a:t>.</a:t>
          </a:r>
          <a:endParaRPr lang="en-US" sz="2400" kern="1200" dirty="0">
            <a:cs typeface="+mj-cs"/>
          </a:endParaRPr>
        </a:p>
      </dsp:txBody>
      <dsp:txXfrm>
        <a:off x="3458760" y="1195122"/>
        <a:ext cx="2899274" cy="177652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42486-AB7C-7244-ABAF-5BEAA46534CF}">
      <dsp:nvSpPr>
        <dsp:cNvPr id="0" name=""/>
        <dsp:cNvSpPr/>
      </dsp:nvSpPr>
      <dsp:spPr>
        <a:xfrm>
          <a:off x="2670190" y="2967356"/>
          <a:ext cx="2261329" cy="91440"/>
        </a:xfrm>
        <a:custGeom>
          <a:avLst/>
          <a:gdLst/>
          <a:ahLst/>
          <a:cxnLst/>
          <a:rect l="0" t="0" r="0" b="0"/>
          <a:pathLst>
            <a:path>
              <a:moveTo>
                <a:pt x="0" y="122492"/>
              </a:moveTo>
              <a:lnTo>
                <a:pt x="2261329" y="122492"/>
              </a:lnTo>
              <a:lnTo>
                <a:pt x="2261329"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545536-CB0D-AB44-8A0A-B794D3C9A2A8}">
      <dsp:nvSpPr>
        <dsp:cNvPr id="0" name=""/>
        <dsp:cNvSpPr/>
      </dsp:nvSpPr>
      <dsp:spPr>
        <a:xfrm>
          <a:off x="2670190" y="3044129"/>
          <a:ext cx="4322983" cy="91440"/>
        </a:xfrm>
        <a:custGeom>
          <a:avLst/>
          <a:gdLst/>
          <a:ahLst/>
          <a:cxnLst/>
          <a:rect l="0" t="0" r="0" b="0"/>
          <a:pathLst>
            <a:path>
              <a:moveTo>
                <a:pt x="0" y="45720"/>
              </a:moveTo>
              <a:lnTo>
                <a:pt x="4055964" y="45720"/>
              </a:lnTo>
              <a:lnTo>
                <a:pt x="4055964" y="125955"/>
              </a:lnTo>
              <a:lnTo>
                <a:pt x="4322983" y="1259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B130B-A81E-0E47-A776-218A37C71DC1}">
      <dsp:nvSpPr>
        <dsp:cNvPr id="0" name=""/>
        <dsp:cNvSpPr/>
      </dsp:nvSpPr>
      <dsp:spPr>
        <a:xfrm>
          <a:off x="0" y="2436722"/>
          <a:ext cx="2670190" cy="13062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b="1" kern="1200" dirty="0"/>
            <a:t>الشروط المتعلقة بالصيغة</a:t>
          </a:r>
          <a:endParaRPr lang="en-US" sz="2400" kern="1200" dirty="0"/>
        </a:p>
      </dsp:txBody>
      <dsp:txXfrm>
        <a:off x="0" y="2436722"/>
        <a:ext cx="2670190" cy="1306253"/>
      </dsp:txXfrm>
    </dsp:sp>
    <dsp:sp modelId="{9B6273ED-CF4A-E740-B9F8-89EBF3F5C7A7}">
      <dsp:nvSpPr>
        <dsp:cNvPr id="0" name=""/>
        <dsp:cNvSpPr/>
      </dsp:nvSpPr>
      <dsp:spPr>
        <a:xfrm>
          <a:off x="6993174" y="2705102"/>
          <a:ext cx="3873858" cy="9299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ar-SA" sz="3000" kern="1200" dirty="0"/>
            <a:t>الشرط الثاني: نية وقوع الطلاق باللفظ، وهذا خاص بالكنايات </a:t>
          </a:r>
          <a:endParaRPr lang="en-US" sz="3000" kern="1200" dirty="0"/>
        </a:p>
      </dsp:txBody>
      <dsp:txXfrm>
        <a:off x="6993174" y="2705102"/>
        <a:ext cx="3873858" cy="929964"/>
      </dsp:txXfrm>
    </dsp:sp>
    <dsp:sp modelId="{52FBB556-87BB-2B4F-9A65-1BADE063AB01}">
      <dsp:nvSpPr>
        <dsp:cNvPr id="0" name=""/>
        <dsp:cNvSpPr/>
      </dsp:nvSpPr>
      <dsp:spPr>
        <a:xfrm>
          <a:off x="3305133" y="1190472"/>
          <a:ext cx="3252772" cy="18226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kern="1200" dirty="0"/>
            <a:t>الشرط الأول القطع، أو الظن بحصول اللفظ وفهم معناه؛ واللفظ قد يكون صريحاً، أو كناية، ويجب أن يحصل اليقين عند الزوج أنه قد تلفظ أو حلف بالطلاق</a:t>
          </a:r>
          <a:r>
            <a:rPr lang="en-US" sz="2400" kern="1200" dirty="0"/>
            <a:t>.</a:t>
          </a:r>
          <a:endParaRPr lang="en-US" sz="2400" kern="1200" dirty="0">
            <a:cs typeface="+mj-cs"/>
          </a:endParaRPr>
        </a:p>
      </dsp:txBody>
      <dsp:txXfrm>
        <a:off x="3305133" y="1190472"/>
        <a:ext cx="3252772" cy="182260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5/27/22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2022-05-27</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algn="ctr" defTabSz="914400" rtl="1" eaLnBrk="1" latinLnBrk="0" hangingPunct="1"/>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2022-05-27</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2022-05-27</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2022-05-27</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2022-05-27</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2022-05-27</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2022-05-27</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2022-05-27</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2022-05-27</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2022-05-27</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2022-05-27</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normAutofit/>
          </a:bodyPr>
          <a:lstStyle/>
          <a:p>
            <a:r>
              <a:rPr lang="ar-SA" dirty="0"/>
              <a:t>الطلاق</a:t>
            </a:r>
            <a:br>
              <a:rPr lang="ar-SA" dirty="0"/>
            </a:br>
            <a:endParaRPr lang="de-DE"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pPr marL="0" indent="0" algn="ctr" defTabSz="914400" rtl="1" eaLnBrk="1" latinLnBrk="0" hangingPunct="1">
              <a:lnSpc>
                <a:spcPct val="90000"/>
              </a:lnSpc>
              <a:spcBef>
                <a:spcPts val="1000"/>
              </a:spcBef>
              <a:buFont typeface="Arial" panose="020B0604020202020204" pitchFamily="34" charset="0"/>
              <a:buNone/>
            </a:pPr>
            <a:r>
              <a:rPr lang="ar-SA" b="1" dirty="0"/>
              <a:t>د. هدى هلال</a:t>
            </a:r>
            <a:endParaRPr lang="en-US" dirty="0"/>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
        <p:nvSpPr>
          <p:cNvPr id="9" name="Rectangle 8">
            <a:extLst>
              <a:ext uri="{FF2B5EF4-FFF2-40B4-BE49-F238E27FC236}">
                <a16:creationId xmlns:a16="http://schemas.microsoft.com/office/drawing/2014/main" id="{198C7E4C-C50C-C449-850C-6C84FCE3F8A4}"/>
              </a:ext>
            </a:extLst>
          </p:cNvPr>
          <p:cNvSpPr/>
          <p:nvPr/>
        </p:nvSpPr>
        <p:spPr>
          <a:xfrm>
            <a:off x="2834640" y="1851659"/>
            <a:ext cx="5669280" cy="369332"/>
          </a:xfrm>
          <a:prstGeom prst="rect">
            <a:avLst/>
          </a:prstGeom>
        </p:spPr>
        <p:txBody>
          <a:bodyPr wrap="square">
            <a:spAutoFit/>
          </a:bodyPr>
          <a:lstStyle/>
          <a:p>
            <a:pPr algn="ctr" rtl="1"/>
            <a:r>
              <a:rPr lang="ar-SA" b="1" dirty="0">
                <a:solidFill>
                  <a:schemeClr val="bg1"/>
                </a:solidFill>
              </a:rPr>
              <a:t>فقه ٢٤٢ – مادة فقه الأسرة – المحاضرة الحادي عشرة</a:t>
            </a:r>
            <a:endParaRPr lang="en-US" sz="1600" dirty="0">
              <a:solidFill>
                <a:schemeClr val="bg1"/>
              </a:solidFill>
            </a:endParaRPr>
          </a:p>
        </p:txBody>
      </p:sp>
    </p:spTree>
    <p:extLst>
      <p:ext uri="{BB962C8B-B14F-4D97-AF65-F5344CB8AC3E}">
        <p14:creationId xmlns:p14="http://schemas.microsoft.com/office/powerpoint/2010/main" val="17012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56-0DB7-934A-8D0E-6808E4FE158B}"/>
              </a:ext>
            </a:extLst>
          </p:cNvPr>
          <p:cNvSpPr>
            <a:spLocks noGrp="1"/>
          </p:cNvSpPr>
          <p:nvPr>
            <p:ph type="title"/>
          </p:nvPr>
        </p:nvSpPr>
        <p:spPr/>
        <p:txBody>
          <a:bodyPr>
            <a:normAutofit/>
          </a:bodyPr>
          <a:lstStyle/>
          <a:p>
            <a:r>
              <a:rPr lang="ar-SA" dirty="0"/>
              <a:t>الشروط المتعلقة بالصيغة</a:t>
            </a:r>
            <a:br>
              <a:rPr lang="de-DE" dirty="0"/>
            </a:br>
            <a:endParaRPr lang="de-DE" dirty="0"/>
          </a:p>
        </p:txBody>
      </p:sp>
      <p:graphicFrame>
        <p:nvGraphicFramePr>
          <p:cNvPr id="7" name="Content Placeholder 6">
            <a:extLst>
              <a:ext uri="{FF2B5EF4-FFF2-40B4-BE49-F238E27FC236}">
                <a16:creationId xmlns:a16="http://schemas.microsoft.com/office/drawing/2014/main" id="{2DE3F4CC-6591-E542-84F9-137AD50D480E}"/>
              </a:ext>
            </a:extLst>
          </p:cNvPr>
          <p:cNvGraphicFramePr>
            <a:graphicFrameLocks noGrp="1"/>
          </p:cNvGraphicFramePr>
          <p:nvPr>
            <p:ph idx="1"/>
            <p:extLst>
              <p:ext uri="{D42A27DB-BD31-4B8C-83A1-F6EECF244321}">
                <p14:modId xmlns:p14="http://schemas.microsoft.com/office/powerpoint/2010/main" val="1461919160"/>
              </p:ext>
            </p:extLst>
          </p:nvPr>
        </p:nvGraphicFramePr>
        <p:xfrm>
          <a:off x="484632" y="1524000"/>
          <a:ext cx="10869168" cy="5003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745BA1E-7970-F147-9C22-360FEC323EC8}"/>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21AF5DFA-7EB2-8C42-8147-F5A220E1009D}"/>
              </a:ext>
            </a:extLst>
          </p:cNvPr>
          <p:cNvSpPr>
            <a:spLocks noGrp="1"/>
          </p:cNvSpPr>
          <p:nvPr>
            <p:ph type="sldNum" sz="quarter" idx="12"/>
          </p:nvPr>
        </p:nvSpPr>
        <p:spPr/>
        <p:txBody>
          <a:bodyPr/>
          <a:lstStyle/>
          <a:p>
            <a:fld id="{81817943-45D5-5949-BC48-405C5101A313}" type="slidenum">
              <a:rPr lang="en-US" smtClean="0"/>
              <a:t>10</a:t>
            </a:fld>
            <a:endParaRPr lang="en-US"/>
          </a:p>
        </p:txBody>
      </p:sp>
    </p:spTree>
    <p:extLst>
      <p:ext uri="{BB962C8B-B14F-4D97-AF65-F5344CB8AC3E}">
        <p14:creationId xmlns:p14="http://schemas.microsoft.com/office/powerpoint/2010/main" val="1117964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1C89-B121-A447-9534-863BE5D86E9E}"/>
              </a:ext>
            </a:extLst>
          </p:cNvPr>
          <p:cNvSpPr>
            <a:spLocks noGrp="1"/>
          </p:cNvSpPr>
          <p:nvPr>
            <p:ph type="title"/>
          </p:nvPr>
        </p:nvSpPr>
        <p:spPr/>
        <p:txBody>
          <a:bodyPr/>
          <a:lstStyle/>
          <a:p>
            <a:pPr rtl="0"/>
            <a:r>
              <a:rPr lang="ar-SA" dirty="0"/>
              <a:t>الطلاق</a:t>
            </a:r>
            <a:endParaRPr lang="de-DE" dirty="0"/>
          </a:p>
        </p:txBody>
      </p:sp>
      <p:graphicFrame>
        <p:nvGraphicFramePr>
          <p:cNvPr id="6" name="Content Placeholder 5">
            <a:extLst>
              <a:ext uri="{FF2B5EF4-FFF2-40B4-BE49-F238E27FC236}">
                <a16:creationId xmlns:a16="http://schemas.microsoft.com/office/drawing/2014/main" id="{B0F382BF-DC32-224A-A21E-69925B169F36}"/>
              </a:ext>
            </a:extLst>
          </p:cNvPr>
          <p:cNvGraphicFramePr>
            <a:graphicFrameLocks noGrp="1"/>
          </p:cNvGraphicFramePr>
          <p:nvPr>
            <p:ph idx="1"/>
            <p:extLst>
              <p:ext uri="{D42A27DB-BD31-4B8C-83A1-F6EECF244321}">
                <p14:modId xmlns:p14="http://schemas.microsoft.com/office/powerpoint/2010/main" val="10658055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82EE3F99-6BA8-D24D-9A30-F1AF388428D5}"/>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3D220E73-DD7D-C547-84B0-AE3A6B22A37F}"/>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23202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32BED-464E-C042-9E65-3443FB6C1566}"/>
              </a:ext>
            </a:extLst>
          </p:cNvPr>
          <p:cNvSpPr>
            <a:spLocks noGrp="1"/>
          </p:cNvSpPr>
          <p:nvPr>
            <p:ph type="title"/>
          </p:nvPr>
        </p:nvSpPr>
        <p:spPr/>
        <p:txBody>
          <a:bodyPr>
            <a:normAutofit/>
          </a:bodyPr>
          <a:lstStyle/>
          <a:p>
            <a:r>
              <a:rPr lang="ar-SA" dirty="0"/>
              <a:t>مشروعية الطلاق </a:t>
            </a:r>
            <a:br>
              <a:rPr lang="en-US" dirty="0"/>
            </a:br>
            <a:endParaRPr lang="de-DE" dirty="0"/>
          </a:p>
        </p:txBody>
      </p:sp>
      <p:graphicFrame>
        <p:nvGraphicFramePr>
          <p:cNvPr id="6" name="Content Placeholder 5">
            <a:extLst>
              <a:ext uri="{FF2B5EF4-FFF2-40B4-BE49-F238E27FC236}">
                <a16:creationId xmlns:a16="http://schemas.microsoft.com/office/drawing/2014/main" id="{51AB6696-9A78-464E-A95C-8351AD2AF953}"/>
              </a:ext>
            </a:extLst>
          </p:cNvPr>
          <p:cNvGraphicFramePr>
            <a:graphicFrameLocks noGrp="1"/>
          </p:cNvGraphicFramePr>
          <p:nvPr>
            <p:ph idx="1"/>
            <p:extLst>
              <p:ext uri="{D42A27DB-BD31-4B8C-83A1-F6EECF244321}">
                <p14:modId xmlns:p14="http://schemas.microsoft.com/office/powerpoint/2010/main" val="38985524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9524137A-33D0-0C46-8B36-A1F708176200}"/>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56AA38A8-E0D1-CE4E-B15C-99749FBA1530}"/>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151639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56-0DB7-934A-8D0E-6808E4FE158B}"/>
              </a:ext>
            </a:extLst>
          </p:cNvPr>
          <p:cNvSpPr>
            <a:spLocks noGrp="1"/>
          </p:cNvSpPr>
          <p:nvPr>
            <p:ph type="title"/>
          </p:nvPr>
        </p:nvSpPr>
        <p:spPr/>
        <p:txBody>
          <a:bodyPr>
            <a:normAutofit/>
          </a:bodyPr>
          <a:lstStyle/>
          <a:p>
            <a:r>
              <a:rPr lang="ar-SA" dirty="0"/>
              <a:t>الأحكام التكليفية للطلاق </a:t>
            </a:r>
            <a:br>
              <a:rPr lang="de-DE" dirty="0"/>
            </a:br>
            <a:endParaRPr lang="de-DE" dirty="0"/>
          </a:p>
        </p:txBody>
      </p:sp>
      <p:graphicFrame>
        <p:nvGraphicFramePr>
          <p:cNvPr id="7" name="Content Placeholder 6">
            <a:extLst>
              <a:ext uri="{FF2B5EF4-FFF2-40B4-BE49-F238E27FC236}">
                <a16:creationId xmlns:a16="http://schemas.microsoft.com/office/drawing/2014/main" id="{2DE3F4CC-6591-E542-84F9-137AD50D480E}"/>
              </a:ext>
            </a:extLst>
          </p:cNvPr>
          <p:cNvGraphicFramePr>
            <a:graphicFrameLocks noGrp="1"/>
          </p:cNvGraphicFramePr>
          <p:nvPr>
            <p:ph idx="1"/>
            <p:extLst>
              <p:ext uri="{D42A27DB-BD31-4B8C-83A1-F6EECF244321}">
                <p14:modId xmlns:p14="http://schemas.microsoft.com/office/powerpoint/2010/main" val="1059021727"/>
              </p:ext>
            </p:extLst>
          </p:nvPr>
        </p:nvGraphicFramePr>
        <p:xfrm>
          <a:off x="207264" y="1690688"/>
          <a:ext cx="11436096" cy="467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745BA1E-7970-F147-9C22-360FEC323EC8}"/>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21AF5DFA-7EB2-8C42-8147-F5A220E1009D}"/>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77029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1C89-B121-A447-9534-863BE5D86E9E}"/>
              </a:ext>
            </a:extLst>
          </p:cNvPr>
          <p:cNvSpPr>
            <a:spLocks noGrp="1"/>
          </p:cNvSpPr>
          <p:nvPr>
            <p:ph type="title"/>
          </p:nvPr>
        </p:nvSpPr>
        <p:spPr/>
        <p:txBody>
          <a:bodyPr/>
          <a:lstStyle/>
          <a:p>
            <a:pPr lvl="0"/>
            <a:r>
              <a:rPr lang="ar-SA" dirty="0"/>
              <a:t>محل الطلاق</a:t>
            </a:r>
            <a:endParaRPr lang="de-DE" dirty="0"/>
          </a:p>
        </p:txBody>
      </p:sp>
      <p:graphicFrame>
        <p:nvGraphicFramePr>
          <p:cNvPr id="6" name="Content Placeholder 5">
            <a:extLst>
              <a:ext uri="{FF2B5EF4-FFF2-40B4-BE49-F238E27FC236}">
                <a16:creationId xmlns:a16="http://schemas.microsoft.com/office/drawing/2014/main" id="{B0F382BF-DC32-224A-A21E-69925B169F36}"/>
              </a:ext>
            </a:extLst>
          </p:cNvPr>
          <p:cNvGraphicFramePr>
            <a:graphicFrameLocks noGrp="1"/>
          </p:cNvGraphicFramePr>
          <p:nvPr>
            <p:ph idx="1"/>
            <p:extLst>
              <p:ext uri="{D42A27DB-BD31-4B8C-83A1-F6EECF244321}">
                <p14:modId xmlns:p14="http://schemas.microsoft.com/office/powerpoint/2010/main" val="4417969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82EE3F99-6BA8-D24D-9A30-F1AF388428D5}"/>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3D220E73-DD7D-C547-84B0-AE3A6B22A37F}"/>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315537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56-0DB7-934A-8D0E-6808E4FE158B}"/>
              </a:ext>
            </a:extLst>
          </p:cNvPr>
          <p:cNvSpPr>
            <a:spLocks noGrp="1"/>
          </p:cNvSpPr>
          <p:nvPr>
            <p:ph type="title"/>
          </p:nvPr>
        </p:nvSpPr>
        <p:spPr/>
        <p:txBody>
          <a:bodyPr>
            <a:normAutofit/>
          </a:bodyPr>
          <a:lstStyle/>
          <a:p>
            <a:r>
              <a:rPr lang="ar-SA" dirty="0"/>
              <a:t>ركن الطلاق</a:t>
            </a:r>
            <a:br>
              <a:rPr lang="de-DE" dirty="0"/>
            </a:br>
            <a:endParaRPr lang="de-DE" dirty="0"/>
          </a:p>
        </p:txBody>
      </p:sp>
      <p:graphicFrame>
        <p:nvGraphicFramePr>
          <p:cNvPr id="7" name="Content Placeholder 6">
            <a:extLst>
              <a:ext uri="{FF2B5EF4-FFF2-40B4-BE49-F238E27FC236}">
                <a16:creationId xmlns:a16="http://schemas.microsoft.com/office/drawing/2014/main" id="{2DE3F4CC-6591-E542-84F9-137AD50D480E}"/>
              </a:ext>
            </a:extLst>
          </p:cNvPr>
          <p:cNvGraphicFramePr>
            <a:graphicFrameLocks noGrp="1"/>
          </p:cNvGraphicFramePr>
          <p:nvPr>
            <p:ph idx="1"/>
            <p:extLst>
              <p:ext uri="{D42A27DB-BD31-4B8C-83A1-F6EECF244321}">
                <p14:modId xmlns:p14="http://schemas.microsoft.com/office/powerpoint/2010/main" val="2968285888"/>
              </p:ext>
            </p:extLst>
          </p:nvPr>
        </p:nvGraphicFramePr>
        <p:xfrm>
          <a:off x="484632" y="1524000"/>
          <a:ext cx="10869168" cy="5003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745BA1E-7970-F147-9C22-360FEC323EC8}"/>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21AF5DFA-7EB2-8C42-8147-F5A220E1009D}"/>
              </a:ext>
            </a:extLst>
          </p:cNvPr>
          <p:cNvSpPr>
            <a:spLocks noGrp="1"/>
          </p:cNvSpPr>
          <p:nvPr>
            <p:ph type="sldNum" sz="quarter" idx="12"/>
          </p:nvPr>
        </p:nvSpPr>
        <p:spPr/>
        <p:txBody>
          <a:bodyPr/>
          <a:lstStyle/>
          <a:p>
            <a:fld id="{81817943-45D5-5949-BC48-405C5101A313}" type="slidenum">
              <a:rPr lang="en-US" smtClean="0"/>
              <a:t>6</a:t>
            </a:fld>
            <a:endParaRPr lang="en-US"/>
          </a:p>
        </p:txBody>
      </p:sp>
    </p:spTree>
    <p:extLst>
      <p:ext uri="{BB962C8B-B14F-4D97-AF65-F5344CB8AC3E}">
        <p14:creationId xmlns:p14="http://schemas.microsoft.com/office/powerpoint/2010/main" val="102522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1C89-B121-A447-9534-863BE5D86E9E}"/>
              </a:ext>
            </a:extLst>
          </p:cNvPr>
          <p:cNvSpPr>
            <a:spLocks noGrp="1"/>
          </p:cNvSpPr>
          <p:nvPr>
            <p:ph type="title"/>
          </p:nvPr>
        </p:nvSpPr>
        <p:spPr/>
        <p:txBody>
          <a:bodyPr/>
          <a:lstStyle/>
          <a:p>
            <a:r>
              <a:rPr lang="ar-SA" dirty="0"/>
              <a:t>شروط الطلاق </a:t>
            </a:r>
            <a:br>
              <a:rPr lang="de-DE" dirty="0"/>
            </a:br>
            <a:endParaRPr lang="de-DE" dirty="0"/>
          </a:p>
        </p:txBody>
      </p:sp>
      <p:graphicFrame>
        <p:nvGraphicFramePr>
          <p:cNvPr id="6" name="Content Placeholder 5">
            <a:extLst>
              <a:ext uri="{FF2B5EF4-FFF2-40B4-BE49-F238E27FC236}">
                <a16:creationId xmlns:a16="http://schemas.microsoft.com/office/drawing/2014/main" id="{B0F382BF-DC32-224A-A21E-69925B169F36}"/>
              </a:ext>
            </a:extLst>
          </p:cNvPr>
          <p:cNvGraphicFramePr>
            <a:graphicFrameLocks noGrp="1"/>
          </p:cNvGraphicFramePr>
          <p:nvPr>
            <p:ph idx="1"/>
            <p:extLst>
              <p:ext uri="{D42A27DB-BD31-4B8C-83A1-F6EECF244321}">
                <p14:modId xmlns:p14="http://schemas.microsoft.com/office/powerpoint/2010/main" val="34450123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82EE3F99-6BA8-D24D-9A30-F1AF388428D5}"/>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3D220E73-DD7D-C547-84B0-AE3A6B22A37F}"/>
              </a:ext>
            </a:extLst>
          </p:cNvPr>
          <p:cNvSpPr>
            <a:spLocks noGrp="1"/>
          </p:cNvSpPr>
          <p:nvPr>
            <p:ph type="sldNum" sz="quarter" idx="12"/>
          </p:nvPr>
        </p:nvSpPr>
        <p:spPr/>
        <p:txBody>
          <a:bodyPr/>
          <a:lstStyle/>
          <a:p>
            <a:fld id="{81817943-45D5-5949-BC48-405C5101A313}" type="slidenum">
              <a:rPr lang="en-US" smtClean="0"/>
              <a:t>7</a:t>
            </a:fld>
            <a:endParaRPr lang="en-US"/>
          </a:p>
        </p:txBody>
      </p:sp>
    </p:spTree>
    <p:extLst>
      <p:ext uri="{BB962C8B-B14F-4D97-AF65-F5344CB8AC3E}">
        <p14:creationId xmlns:p14="http://schemas.microsoft.com/office/powerpoint/2010/main" val="23558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56-0DB7-934A-8D0E-6808E4FE158B}"/>
              </a:ext>
            </a:extLst>
          </p:cNvPr>
          <p:cNvSpPr>
            <a:spLocks noGrp="1"/>
          </p:cNvSpPr>
          <p:nvPr>
            <p:ph type="title"/>
          </p:nvPr>
        </p:nvSpPr>
        <p:spPr/>
        <p:txBody>
          <a:bodyPr>
            <a:normAutofit/>
          </a:bodyPr>
          <a:lstStyle/>
          <a:p>
            <a:r>
              <a:rPr lang="ar-SA" dirty="0"/>
              <a:t>الشروط المتعلقة بالزوج</a:t>
            </a:r>
            <a:br>
              <a:rPr lang="de-DE" dirty="0"/>
            </a:br>
            <a:endParaRPr lang="de-DE" dirty="0"/>
          </a:p>
        </p:txBody>
      </p:sp>
      <p:graphicFrame>
        <p:nvGraphicFramePr>
          <p:cNvPr id="7" name="Content Placeholder 6">
            <a:extLst>
              <a:ext uri="{FF2B5EF4-FFF2-40B4-BE49-F238E27FC236}">
                <a16:creationId xmlns:a16="http://schemas.microsoft.com/office/drawing/2014/main" id="{2DE3F4CC-6591-E542-84F9-137AD50D480E}"/>
              </a:ext>
            </a:extLst>
          </p:cNvPr>
          <p:cNvGraphicFramePr>
            <a:graphicFrameLocks noGrp="1"/>
          </p:cNvGraphicFramePr>
          <p:nvPr>
            <p:ph idx="1"/>
            <p:extLst>
              <p:ext uri="{D42A27DB-BD31-4B8C-83A1-F6EECF244321}">
                <p14:modId xmlns:p14="http://schemas.microsoft.com/office/powerpoint/2010/main" val="1678866844"/>
              </p:ext>
            </p:extLst>
          </p:nvPr>
        </p:nvGraphicFramePr>
        <p:xfrm>
          <a:off x="484632" y="1524000"/>
          <a:ext cx="10869168" cy="5003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745BA1E-7970-F147-9C22-360FEC323EC8}"/>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21AF5DFA-7EB2-8C42-8147-F5A220E1009D}"/>
              </a:ext>
            </a:extLst>
          </p:cNvPr>
          <p:cNvSpPr>
            <a:spLocks noGrp="1"/>
          </p:cNvSpPr>
          <p:nvPr>
            <p:ph type="sldNum" sz="quarter" idx="12"/>
          </p:nvPr>
        </p:nvSpPr>
        <p:spPr/>
        <p:txBody>
          <a:bodyPr/>
          <a:lstStyle/>
          <a:p>
            <a:fld id="{81817943-45D5-5949-BC48-405C5101A313}" type="slidenum">
              <a:rPr lang="en-US" smtClean="0"/>
              <a:t>8</a:t>
            </a:fld>
            <a:endParaRPr lang="en-US"/>
          </a:p>
        </p:txBody>
      </p:sp>
    </p:spTree>
    <p:extLst>
      <p:ext uri="{BB962C8B-B14F-4D97-AF65-F5344CB8AC3E}">
        <p14:creationId xmlns:p14="http://schemas.microsoft.com/office/powerpoint/2010/main" val="2019647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56-0DB7-934A-8D0E-6808E4FE158B}"/>
              </a:ext>
            </a:extLst>
          </p:cNvPr>
          <p:cNvSpPr>
            <a:spLocks noGrp="1"/>
          </p:cNvSpPr>
          <p:nvPr>
            <p:ph type="title"/>
          </p:nvPr>
        </p:nvSpPr>
        <p:spPr/>
        <p:txBody>
          <a:bodyPr>
            <a:normAutofit/>
          </a:bodyPr>
          <a:lstStyle/>
          <a:p>
            <a:r>
              <a:rPr lang="ar-SA" dirty="0"/>
              <a:t>الشروط المتعلقة بالزوجة</a:t>
            </a:r>
            <a:br>
              <a:rPr lang="de-DE" dirty="0"/>
            </a:br>
            <a:endParaRPr lang="de-DE" dirty="0"/>
          </a:p>
        </p:txBody>
      </p:sp>
      <p:graphicFrame>
        <p:nvGraphicFramePr>
          <p:cNvPr id="7" name="Content Placeholder 6">
            <a:extLst>
              <a:ext uri="{FF2B5EF4-FFF2-40B4-BE49-F238E27FC236}">
                <a16:creationId xmlns:a16="http://schemas.microsoft.com/office/drawing/2014/main" id="{2DE3F4CC-6591-E542-84F9-137AD50D480E}"/>
              </a:ext>
            </a:extLst>
          </p:cNvPr>
          <p:cNvGraphicFramePr>
            <a:graphicFrameLocks noGrp="1"/>
          </p:cNvGraphicFramePr>
          <p:nvPr>
            <p:ph idx="1"/>
            <p:extLst>
              <p:ext uri="{D42A27DB-BD31-4B8C-83A1-F6EECF244321}">
                <p14:modId xmlns:p14="http://schemas.microsoft.com/office/powerpoint/2010/main" val="2950339505"/>
              </p:ext>
            </p:extLst>
          </p:nvPr>
        </p:nvGraphicFramePr>
        <p:xfrm>
          <a:off x="484632" y="1524000"/>
          <a:ext cx="10869168" cy="5003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745BA1E-7970-F147-9C22-360FEC323EC8}"/>
              </a:ext>
            </a:extLst>
          </p:cNvPr>
          <p:cNvSpPr>
            <a:spLocks noGrp="1"/>
          </p:cNvSpPr>
          <p:nvPr>
            <p:ph type="dt" sz="half" idx="10"/>
          </p:nvPr>
        </p:nvSpPr>
        <p:spPr/>
        <p:txBody>
          <a:bodyPr/>
          <a:lstStyle/>
          <a:p>
            <a:fld id="{B1F58DC7-5299-9241-B58C-B3B677802FE9}" type="datetime1">
              <a:rPr lang="en-CA" smtClean="0"/>
              <a:t>2022-05-27</a:t>
            </a:fld>
            <a:endParaRPr lang="en-US"/>
          </a:p>
        </p:txBody>
      </p:sp>
      <p:sp>
        <p:nvSpPr>
          <p:cNvPr id="5" name="Slide Number Placeholder 4">
            <a:extLst>
              <a:ext uri="{FF2B5EF4-FFF2-40B4-BE49-F238E27FC236}">
                <a16:creationId xmlns:a16="http://schemas.microsoft.com/office/drawing/2014/main" id="{21AF5DFA-7EB2-8C42-8147-F5A220E1009D}"/>
              </a:ext>
            </a:extLst>
          </p:cNvPr>
          <p:cNvSpPr>
            <a:spLocks noGrp="1"/>
          </p:cNvSpPr>
          <p:nvPr>
            <p:ph type="sldNum" sz="quarter" idx="12"/>
          </p:nvPr>
        </p:nvSpPr>
        <p:spPr/>
        <p:txBody>
          <a:bodyPr/>
          <a:lstStyle/>
          <a:p>
            <a:fld id="{81817943-45D5-5949-BC48-405C5101A313}" type="slidenum">
              <a:rPr lang="en-US" smtClean="0"/>
              <a:t>9</a:t>
            </a:fld>
            <a:endParaRPr lang="en-US"/>
          </a:p>
        </p:txBody>
      </p:sp>
    </p:spTree>
    <p:extLst>
      <p:ext uri="{BB962C8B-B14F-4D97-AF65-F5344CB8AC3E}">
        <p14:creationId xmlns:p14="http://schemas.microsoft.com/office/powerpoint/2010/main" val="3535504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2176</TotalTime>
  <Words>443</Words>
  <Application>Microsoft Macintosh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الطلاق </vt:lpstr>
      <vt:lpstr>الطلاق</vt:lpstr>
      <vt:lpstr>مشروعية الطلاق  </vt:lpstr>
      <vt:lpstr>الأحكام التكليفية للطلاق  </vt:lpstr>
      <vt:lpstr>محل الطلاق</vt:lpstr>
      <vt:lpstr>ركن الطلاق </vt:lpstr>
      <vt:lpstr>شروط الطلاق  </vt:lpstr>
      <vt:lpstr>الشروط المتعلقة بالزوج </vt:lpstr>
      <vt:lpstr>الشروط المتعلقة بالزوجة </vt:lpstr>
      <vt:lpstr>الشروط المتعلقة بالصيغة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Huda Hilal</cp:lastModifiedBy>
  <cp:revision>228</cp:revision>
  <dcterms:created xsi:type="dcterms:W3CDTF">2020-09-13T17:12:40Z</dcterms:created>
  <dcterms:modified xsi:type="dcterms:W3CDTF">2022-05-27T19:10:22Z</dcterms:modified>
</cp:coreProperties>
</file>