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361S – Arabic Curriculum – Lecture No. </a:t>
            </a:r>
            <a:r>
              <a:rPr lang="en-US" sz="1800" b="1" dirty="0"/>
              <a:t>17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RebM5bbkx0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c8zZK6nTfdLKqgyz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أَخْطَاء عِنْدَ اخْتِيَارِ وَظِيفَةٍ جَدِيدَة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🌅 أخطاء شائعة يجب تجنبها خلال اختيار وظيفة جديدة">
            <a:hlinkClick r:id="" action="ppaction://media"/>
            <a:extLst>
              <a:ext uri="{FF2B5EF4-FFF2-40B4-BE49-F238E27FC236}">
                <a16:creationId xmlns:a16="http://schemas.microsoft.com/office/drawing/2014/main" id="{86B5A57D-3331-47A6-AC37-035F7BC875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52078" y="1426684"/>
            <a:ext cx="7087844" cy="400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5492E-85C1-48D1-9535-EF9EAEF1F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87" y="2274983"/>
            <a:ext cx="11451826" cy="230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438A60-63D8-4AF0-9BBD-8AC429E39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31" y="1552478"/>
            <a:ext cx="7525137" cy="37530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F6041A-282C-4B29-B464-D817CE16EEE2}"/>
              </a:ext>
            </a:extLst>
          </p:cNvPr>
          <p:cNvSpPr txBox="1"/>
          <p:nvPr/>
        </p:nvSpPr>
        <p:spPr>
          <a:xfrm>
            <a:off x="3054427" y="5571650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https://forms.gle/c8zZK6nTfdLKqgyz7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22</Words>
  <Application>Microsoft Office PowerPoint</Application>
  <PresentationFormat>Widescreen</PresentationFormat>
  <Paragraphs>8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أَخْطَاء عِنْدَ اخْتِيَارِ وَظِيفَةٍ جَدِيدَة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52</cp:revision>
  <dcterms:created xsi:type="dcterms:W3CDTF">2020-09-13T16:40:33Z</dcterms:created>
  <dcterms:modified xsi:type="dcterms:W3CDTF">2023-05-21T13:48:15Z</dcterms:modified>
</cp:coreProperties>
</file>