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361S – Arabic Curriculum – Lecture No. </a:t>
            </a:r>
            <a:r>
              <a:rPr lang="ar-EG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التَّسَامُحُ يَبْنِي أُمَّة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43775-B35F-8AF6-91EE-82FA93B3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35" y="122078"/>
            <a:ext cx="7662530" cy="62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1B87B-21EC-40B9-335E-7591CDC2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" y="1828800"/>
            <a:ext cx="1207228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DB02A-5814-5A42-3342-278868DF7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1986396"/>
            <a:ext cx="11809228" cy="2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4C402-4829-3D38-432A-29FB32BE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2262156"/>
            <a:ext cx="12000614" cy="2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B958A-0EA4-8392-02F1-23F7A872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" y="2275367"/>
            <a:ext cx="12160146" cy="23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58E90-CAE0-3F34-2A90-20A0D8E3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98456"/>
            <a:ext cx="12191998" cy="47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DC30A-CE6D-01C3-7FF2-0F73B062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36" y="364767"/>
            <a:ext cx="7662528" cy="61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DAF7A-239E-951A-16B4-4F4968B23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56" y="154193"/>
            <a:ext cx="8343014" cy="635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E68ED-9943-1EA7-F7DC-7E5137598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68" y="105107"/>
            <a:ext cx="7641264" cy="60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19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التَّسَامُحُ يَبْنِي أُمَّة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49</cp:revision>
  <dcterms:created xsi:type="dcterms:W3CDTF">2020-09-13T16:40:33Z</dcterms:created>
  <dcterms:modified xsi:type="dcterms:W3CDTF">2023-07-01T19:16:44Z</dcterms:modified>
</cp:coreProperties>
</file>