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أَنْ تُسْعِدَ خَيْرٌ مِنْ أَنْ تُحْزِنَ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6E49A-B64D-4867-B74B-9B2F8FA8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2" y="1751685"/>
            <a:ext cx="11481516" cy="36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FB425-C999-40C9-AFE1-737F807B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8716"/>
            <a:ext cx="12192000" cy="38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1D9E2-291A-47AB-AF1B-A580A603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" y="1850835"/>
            <a:ext cx="12186950" cy="31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633EE-8C36-4504-AB70-C9D424A7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90" y="1797930"/>
            <a:ext cx="9150820" cy="44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8ADB7-758C-4522-8682-C4B893B2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66" y="132200"/>
            <a:ext cx="7726268" cy="62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171EA-B1C1-4F14-B3C2-25B4B7A6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261" y="165252"/>
            <a:ext cx="6569478" cy="61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1D9DE-F27A-4AFA-92FA-EE50026C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78" y="154236"/>
            <a:ext cx="7816044" cy="63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CE65E-C25C-4C40-8904-AF3F9FBD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70" y="972102"/>
            <a:ext cx="7572260" cy="49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21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أَنْ تُسْعِدَ خَيْرٌ مِنْ أَنْ تُحْزِنَ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53</cp:revision>
  <dcterms:created xsi:type="dcterms:W3CDTF">2020-09-13T16:40:33Z</dcterms:created>
  <dcterms:modified xsi:type="dcterms:W3CDTF">2023-06-10T12:55:22Z</dcterms:modified>
</cp:coreProperties>
</file>