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4" r:id="rId4"/>
    <p:sldId id="275" r:id="rId5"/>
    <p:sldId id="276" r:id="rId6"/>
    <p:sldId id="27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.aljazeera.net/ar/node/2098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سِحْرُ الخَرِيفِ في مُحافَظَةِ ظَفار العُمانِيّة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642D3-6E6D-4E22-B288-A00E5123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07" y="1247470"/>
            <a:ext cx="4439270" cy="4363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00DDC-87AB-48F9-8524-E588A28D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7" y="1266523"/>
            <a:ext cx="4429743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EB570-4D86-4172-AF66-1ECE771C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909039"/>
            <a:ext cx="5029202" cy="50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48F3E-3C44-4410-A1B7-B7D63EAE9D2F}"/>
              </a:ext>
            </a:extLst>
          </p:cNvPr>
          <p:cNvSpPr txBox="1"/>
          <p:nvPr/>
        </p:nvSpPr>
        <p:spPr>
          <a:xfrm>
            <a:off x="3054427" y="528520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https://learning.aljazeera.net/ar/node/20985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3CBB7-B7A3-44BE-B93F-258B187B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35" y="928278"/>
            <a:ext cx="8027624" cy="4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643F6-B6B6-4ECD-AD6B-A32FAA8C3797}"/>
              </a:ext>
            </a:extLst>
          </p:cNvPr>
          <p:cNvSpPr txBox="1"/>
          <p:nvPr/>
        </p:nvSpPr>
        <p:spPr>
          <a:xfrm>
            <a:off x="838200" y="1928195"/>
            <a:ext cx="105413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بَيْنَ سُهُولِ وَادِي دَرْبَاتِ الخَضْراءِ بِمُحافَظَةِ ظَفَارَ في عُمانَ اخْتَارَ الفَنَّانُ طَلالُ اليَافِعِيُّ وَزُمَلاؤُهُ الِاسْتِمْتَاعَ بِأَجْواءِ الخَريفِ المُمْطَرَةِ بِطَرِيقَتِهِم الخَاصَّةِ.</a:t>
            </a:r>
            <a:endParaRPr lang="en-US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EG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مَنَاظِرُ خَلاَّبةٌ تَدْفَعُ آلافَ الشَّبابِ لِلْمُكُوثِ وَالتَّخْيِيمِ فِيها بَعِيدًا عَنْ صَخَبِ المُدُنِ وَتعْقِيدَاتِها، يَجِدُونَ فِيها مُتَنَفَّسًا لِمُمارَسَةِ الهِواياتِ والأَنْشِطَةِ الرّياضِيَّةِ.</a:t>
            </a:r>
            <a:endParaRPr lang="en-US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EG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غَيْرَ بَعِيدٍ مِنْ دَرْبات تَنْتَشِرُ في سَهْلِ أَتِين آلافُ الخِيامِ الَّتِي يَنْصِبُها سُكّانُ المَنْطِقَةِ لِقَضاءِ وَقْتٍ أَطْوَلَ فِيها خِلالَ شُهُورِ الخَرِيفِ المُمْتَدَّةِ بَيْنَ يُونْيُو/ حُزَيْران وسِبْتَمْبَر/ أَيْلُول، بَعْضُهُمْ قَدِمَ إِلَيْها مِن الجِبالِ بِمَوَاشِيهِ وإِبِلِهِ في رِحلةٍ سَنَوِيَّةٍ غَدَتْ تُشَكِّلُ مَوْرُوثًا شَعْبِيًّا يحْرِصُ عَلَيْهِ السُّكانُ مُنذُ عُقُودٍ.</a:t>
            </a:r>
          </a:p>
          <a:p>
            <a:pPr algn="just"/>
            <a:b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30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953EF-6E16-47EF-87E1-B93DFA52A608}"/>
              </a:ext>
            </a:extLst>
          </p:cNvPr>
          <p:cNvSpPr txBox="1"/>
          <p:nvPr/>
        </p:nvSpPr>
        <p:spPr>
          <a:xfrm>
            <a:off x="1806766" y="2153260"/>
            <a:ext cx="86041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الِاسْتِمْتاعُ بِأَجْواءِ خَرِيفِ ظَفَار لا يَقْتَصِرُ عَلَى أَبْناءِ السَّلْطَنَةِ بلْ يُعَدُّ أيْضًا وُجْهَةً مُمَيزَّةً لِعَشرَاتِ الآلافِ منْ مُواطِنِي دُوَلِ مَجْلِسِ التَّعاوُنِ الخَلِيجِيّ.</a:t>
            </a:r>
            <a:endParaRPr lang="en-US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EG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مُرُوجٌ خَضْراءُ وَطَقْسٌ مُعْتَدِلٌ، بِيئَةٌ مٌناسِبةٌ تَسْتَقْطِبُ مِئاتِ الآلافِ منَ الزُّوَّارِ سَنَوِيًّا لِمُمارَسَةِ مُخْتَلِفِ الأَنْشِطَةِ والهِواياتِ ويَظلُّ التَّخْيِيمُ في هَذِهِ الأجْواءِ السَّاحِرَةِ النَّشاطَ المُحَبَّبَ لَدَى الكَثِيرينَ.</a:t>
            </a:r>
          </a:p>
        </p:txBody>
      </p:sp>
    </p:spTree>
    <p:extLst>
      <p:ext uri="{BB962C8B-B14F-4D97-AF65-F5344CB8AC3E}">
        <p14:creationId xmlns:p14="http://schemas.microsoft.com/office/powerpoint/2010/main" val="300784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176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Office Theme</vt:lpstr>
      <vt:lpstr>سِحْرُ الخَرِيفِ في مُحافَظَةِ ظَفار العُمانِيّة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56</cp:revision>
  <dcterms:created xsi:type="dcterms:W3CDTF">2020-09-13T16:40:33Z</dcterms:created>
  <dcterms:modified xsi:type="dcterms:W3CDTF">2024-06-08T11:21:41Z</dcterms:modified>
</cp:coreProperties>
</file>