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3" r:id="rId4"/>
    <p:sldId id="274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75" r:id="rId14"/>
    <p:sldId id="27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10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24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نُزُولُ الوَحْيِ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8EABB-0463-AF08-633F-AFBF92C3B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810" y="1717338"/>
            <a:ext cx="8278380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1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C8D10-4F7E-3112-E773-B0382DE2E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24" y="1833340"/>
            <a:ext cx="9678751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17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A115F-E9C6-9035-B0B4-D104139B5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74" y="923575"/>
            <a:ext cx="6277851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8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E0917-82AF-D118-7F13-3EE208FC6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205" y="856891"/>
            <a:ext cx="7449590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83D7F-FEB2-ED75-3AAF-B7B4DE826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94" y="0"/>
            <a:ext cx="8915409" cy="65278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BB77B2-9989-9A0D-E52D-99E3A97AA801}"/>
              </a:ext>
            </a:extLst>
          </p:cNvPr>
          <p:cNvCxnSpPr/>
          <p:nvPr/>
        </p:nvCxnSpPr>
        <p:spPr>
          <a:xfrm>
            <a:off x="7593496" y="1192696"/>
            <a:ext cx="7553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ACED6E-C1E8-363A-ED1F-FB6B17CC8BE1}"/>
              </a:ext>
            </a:extLst>
          </p:cNvPr>
          <p:cNvCxnSpPr/>
          <p:nvPr/>
        </p:nvCxnSpPr>
        <p:spPr>
          <a:xfrm>
            <a:off x="8232913" y="2299253"/>
            <a:ext cx="7553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2577E8-F793-A522-8E20-F4A5A927CCB5}"/>
              </a:ext>
            </a:extLst>
          </p:cNvPr>
          <p:cNvCxnSpPr>
            <a:cxnSpLocks/>
          </p:cNvCxnSpPr>
          <p:nvPr/>
        </p:nvCxnSpPr>
        <p:spPr>
          <a:xfrm>
            <a:off x="8428383" y="3462131"/>
            <a:ext cx="5599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1A56F4-8213-DE75-DDBE-073DEA169519}"/>
              </a:ext>
            </a:extLst>
          </p:cNvPr>
          <p:cNvCxnSpPr>
            <a:cxnSpLocks/>
          </p:cNvCxnSpPr>
          <p:nvPr/>
        </p:nvCxnSpPr>
        <p:spPr>
          <a:xfrm>
            <a:off x="8428383" y="4684644"/>
            <a:ext cx="5599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F8EC7-849C-0C0A-9C62-BFB0C4B4583C}"/>
              </a:ext>
            </a:extLst>
          </p:cNvPr>
          <p:cNvCxnSpPr>
            <a:cxnSpLocks/>
          </p:cNvCxnSpPr>
          <p:nvPr/>
        </p:nvCxnSpPr>
        <p:spPr>
          <a:xfrm>
            <a:off x="7156174" y="5887279"/>
            <a:ext cx="5897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4E23B-25C1-453D-FE59-ED2AE6518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79" y="1679250"/>
            <a:ext cx="10704443" cy="48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7C676-F1C0-604C-062B-D3562484C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15" y="3081289"/>
            <a:ext cx="7840169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985B7A-0B23-CD71-DB75-C90A2150A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6250"/>
            <a:ext cx="12192000" cy="14254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05A972-0B9E-7F20-96A2-C97EC093EC69}"/>
              </a:ext>
            </a:extLst>
          </p:cNvPr>
          <p:cNvSpPr/>
          <p:nvPr/>
        </p:nvSpPr>
        <p:spPr>
          <a:xfrm>
            <a:off x="3995531" y="2812774"/>
            <a:ext cx="7487480" cy="675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CCE373-832C-845D-0031-EA4DACFA7644}"/>
              </a:ext>
            </a:extLst>
          </p:cNvPr>
          <p:cNvSpPr/>
          <p:nvPr/>
        </p:nvSpPr>
        <p:spPr>
          <a:xfrm>
            <a:off x="102705" y="3428999"/>
            <a:ext cx="5294243" cy="675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3AF84-51E6-CF49-9F85-01B76F9D6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013"/>
          <a:stretch/>
        </p:blipFill>
        <p:spPr>
          <a:xfrm>
            <a:off x="-4861" y="0"/>
            <a:ext cx="12222367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BE109-70ED-4EBE-2EC4-C6E337159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4912"/>
            <a:ext cx="12192000" cy="19681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DEBF63-A2EC-50C0-A7C3-D40991AE761F}"/>
              </a:ext>
            </a:extLst>
          </p:cNvPr>
          <p:cNvSpPr/>
          <p:nvPr/>
        </p:nvSpPr>
        <p:spPr>
          <a:xfrm>
            <a:off x="5476460" y="2345635"/>
            <a:ext cx="6715539" cy="8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7324C1-87CE-CFB0-4EE4-0B70767B0D84}"/>
              </a:ext>
            </a:extLst>
          </p:cNvPr>
          <p:cNvSpPr/>
          <p:nvPr/>
        </p:nvSpPr>
        <p:spPr>
          <a:xfrm>
            <a:off x="99392" y="3805529"/>
            <a:ext cx="9114182" cy="8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8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F1484-3BF3-621D-3DEB-062007D49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389" y="3100341"/>
            <a:ext cx="7859222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3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CEC3E-A82B-30AE-F105-660954C6B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9731"/>
            <a:ext cx="12192000" cy="19185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A0AC4A-D56E-96E9-F940-674A12E9698E}"/>
              </a:ext>
            </a:extLst>
          </p:cNvPr>
          <p:cNvSpPr/>
          <p:nvPr/>
        </p:nvSpPr>
        <p:spPr>
          <a:xfrm>
            <a:off x="1977888" y="2345635"/>
            <a:ext cx="10214112" cy="8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7428BA-D3A0-D972-F319-96B84C77E0BF}"/>
              </a:ext>
            </a:extLst>
          </p:cNvPr>
          <p:cNvSpPr/>
          <p:nvPr/>
        </p:nvSpPr>
        <p:spPr>
          <a:xfrm>
            <a:off x="0" y="3707297"/>
            <a:ext cx="7633252" cy="8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10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F4110-EACF-1CA6-599B-D66008367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3801"/>
            <a:ext cx="12192000" cy="13103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6ED546-94C3-2E16-31A2-7F7E3FAF025D}"/>
              </a:ext>
            </a:extLst>
          </p:cNvPr>
          <p:cNvSpPr/>
          <p:nvPr/>
        </p:nvSpPr>
        <p:spPr>
          <a:xfrm>
            <a:off x="7364896" y="2623930"/>
            <a:ext cx="4827104" cy="8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2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22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نُزُولُ الوَحْيِ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47</cp:revision>
  <dcterms:created xsi:type="dcterms:W3CDTF">2020-09-13T16:40:33Z</dcterms:created>
  <dcterms:modified xsi:type="dcterms:W3CDTF">2022-06-11T07:44:00Z</dcterms:modified>
</cp:coreProperties>
</file>