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12"/>
    <p:restoredTop sz="92683"/>
  </p:normalViewPr>
  <p:slideViewPr>
    <p:cSldViewPr snapToGrid="0" snapToObjects="1">
      <p:cViewPr varScale="1">
        <p:scale>
          <a:sx n="67" d="100"/>
          <a:sy n="67" d="100"/>
        </p:scale>
        <p:origin x="8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7080-5C0E-9945-9DFE-64B3BB9DCD9F}" type="datetime1">
              <a:rPr lang="en-CA" smtClean="0"/>
              <a:t>2021-11-05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3FEC-E01D-6145-B83C-1F1DBBA82E62}" type="datetime1">
              <a:rPr lang="en-CA" smtClean="0"/>
              <a:t>2021-11-05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2021-11-05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0B33-5645-6243-A1BF-764EAD99171C}" type="datetime1">
              <a:rPr lang="en-CA" smtClean="0"/>
              <a:t>2021-11-05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F58C-3BFE-5844-BE6A-B3C235B0E679}" type="datetime1">
              <a:rPr lang="en-CA" smtClean="0"/>
              <a:t>2021-11-05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508-7F59-134E-AAE3-D16872DD9145}" type="datetime1">
              <a:rPr lang="en-CA" smtClean="0"/>
              <a:t>2021-11-05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8C52-795A-AC45-9E13-A1AF72C1B6E8}" type="datetime1">
              <a:rPr lang="en-CA" smtClean="0"/>
              <a:t>2021-11-05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120-296C-384C-AC58-EC87636FD61B}" type="datetime1">
              <a:rPr lang="en-CA" smtClean="0"/>
              <a:t>2021-11-05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C69-3445-F947-B1D3-6831C557BABD}" type="datetime1">
              <a:rPr lang="en-CA" smtClean="0"/>
              <a:t>2021-11-05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39-D598-E143-91BC-79FD22069BA6}" type="datetime1">
              <a:rPr lang="en-CA" smtClean="0"/>
              <a:t>2021-11-05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2021-11-05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22523"/>
            <a:ext cx="10515600" cy="2387600"/>
          </a:xfrm>
        </p:spPr>
        <p:txBody>
          <a:bodyPr>
            <a:normAutofit/>
          </a:bodyPr>
          <a:lstStyle/>
          <a:p>
            <a:r>
              <a:rPr lang="ar-JO" sz="5000" dirty="0"/>
              <a:t>العقيدة الإسلامية- الفصل الثاني</a:t>
            </a:r>
            <a:br>
              <a:rPr lang="ar-JO" sz="5000" dirty="0"/>
            </a:br>
            <a:r>
              <a:rPr lang="ar-JO" sz="5000" dirty="0"/>
              <a:t>مراجعة مادة منتصف الفصل</a:t>
            </a:r>
            <a:endParaRPr lang="en-US" sz="5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b="1" dirty="0"/>
              <a:t>أ. فاطمة سلام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العرش والكرسي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spcBef>
                <a:spcPts val="0"/>
              </a:spcBef>
            </a:pPr>
            <a:r>
              <a:rPr lang="ar-SA" sz="20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العرش غير الكرسي، وكلاهما حق.</a:t>
            </a:r>
            <a:endParaRPr lang="en-US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0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جاءت السنة بوصف العرش بما يدل على أنه عرش على الحقيقة وليس المعنى.</a:t>
            </a:r>
            <a:endParaRPr lang="en-US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0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ذكر الله الكرسي في أعظم آية في القرآن.</a:t>
            </a:r>
            <a:endParaRPr lang="en-US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5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النقاط الرئيسة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SA" sz="2200" b="1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توحيد الله تعالى</a:t>
            </a:r>
            <a:r>
              <a:rPr lang="ar-JO" sz="2200" b="1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SA" sz="2200" b="1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الإيمان بالنبي محمد صلى الله عليه وسلم</a:t>
            </a:r>
            <a:r>
              <a:rPr lang="ar-JO" sz="2200" b="1" dirty="0">
                <a:ea typeface="Arial" panose="020B0604020202020204" pitchFamily="34" charset="0"/>
              </a:rPr>
              <a:t>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SA" sz="2200" b="1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القرآن الكريم</a:t>
            </a:r>
            <a:r>
              <a:rPr lang="ar-JO" sz="2200" b="1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SA" sz="2200" b="1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رؤية الله تعالى</a:t>
            </a:r>
            <a:r>
              <a:rPr lang="ar-JO" sz="2200" b="1" dirty="0">
                <a:ea typeface="Arial" panose="020B0604020202020204" pitchFamily="34" charset="0"/>
              </a:rPr>
              <a:t>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المعراج.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200" b="1" dirty="0">
                <a:solidFill>
                  <a:srgbClr val="000000"/>
                </a:solidFill>
              </a:rPr>
              <a:t>الحوض والشفاعة.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علم الله الأزلي.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200" b="1" dirty="0">
                <a:solidFill>
                  <a:srgbClr val="000000"/>
                </a:solidFill>
              </a:rPr>
              <a:t>العرش والكرسي.</a:t>
            </a:r>
            <a:endParaRPr lang="en-US" sz="2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3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توحيد الله تعالى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الله واحد لا شريك له.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200" dirty="0">
                <a:solidFill>
                  <a:srgbClr val="000000"/>
                </a:solidFill>
              </a:rPr>
              <a:t>التوحيد أول دعوة الرسل.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التوحيد ثلاثة أنواع: توحيد الربوبية، وتوحيد الأسماء والصفات، وتوحيد الألوهية.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200" dirty="0">
                <a:solidFill>
                  <a:srgbClr val="000000"/>
                </a:solidFill>
              </a:rPr>
              <a:t>يمكن تقسيم التوحيد إلى نوعين: توحيد </a:t>
            </a:r>
            <a:r>
              <a:rPr lang="ar-JO" sz="2200">
                <a:solidFill>
                  <a:srgbClr val="000000"/>
                </a:solidFill>
              </a:rPr>
              <a:t>الإثبات والمعرفة</a:t>
            </a:r>
            <a:r>
              <a:rPr lang="ar-JO" sz="2200" dirty="0">
                <a:solidFill>
                  <a:srgbClr val="000000"/>
                </a:solidFill>
              </a:rPr>
              <a:t>، وتوحيد القصد والطلب.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200" dirty="0">
                <a:solidFill>
                  <a:srgbClr val="000000"/>
                </a:solidFill>
              </a:rPr>
              <a:t>الله تعالى ليس كمثله شيءٌ لا في ذاته ولا في أسمائه ولا في أفعاله.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من أسماء الله تعالى: الأول، والآخر، والحي، والقيُّوم، والخالق، والرازق.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200" dirty="0">
                <a:solidFill>
                  <a:srgbClr val="000000"/>
                </a:solidFill>
              </a:rPr>
              <a:t>صفات الله تعالى مباينة لصفات المخلوقين.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2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الإيمان بالنبي محمد –صلى الله عليه وسلم-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457200" algn="just" rtl="1">
              <a:spcBef>
                <a:spcPts val="0"/>
              </a:spcBef>
            </a:pP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الإيمان بنبوة محمد صلى الله عليه وسلم- من أركان الإيمان.</a:t>
            </a:r>
            <a:endParaRPr lang="en-US" sz="2200" dirty="0">
              <a:highlight>
                <a:srgbClr val="FFFFFF"/>
              </a:highlight>
              <a:ea typeface="Arial" panose="020B0604020202020204" pitchFamily="34" charset="0"/>
            </a:endParaRPr>
          </a:p>
          <a:p>
            <a:pPr marR="457200" algn="just" rtl="1">
              <a:spcBef>
                <a:spcPts val="0"/>
              </a:spcBef>
            </a:pP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محمد -صلى الله عليه وسلم- مبعوث الجن والناس كافة، وهو خاتم الأنبياء.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3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القرآن الكريم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القرآن الكريم كلام الله تعالى ليس بمخلوق.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زعم المعتزلة أن القرآن الكريم مخلوق.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القرآن الكريم كلام الله أوحى به إلى محمد -صلى الله عليه وسلم- عن طريق الملك جبريل، وهو مكتوب في المصاحف، محفوظ في الصدور.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5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رؤية الله تعالى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457200" algn="just" rtl="1">
              <a:spcBef>
                <a:spcPts val="0"/>
              </a:spcBef>
            </a:pPr>
            <a:r>
              <a:rPr lang="ar-SA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رؤية أهل الجنة لله -تعالى- ثابتة لا شك فيها.</a:t>
            </a:r>
            <a:endParaRPr lang="en-US" sz="2200" dirty="0">
              <a:ea typeface="Arial" panose="020B0604020202020204" pitchFamily="34" charset="0"/>
            </a:endParaRPr>
          </a:p>
          <a:p>
            <a:pPr marR="457200" algn="just" rtl="1">
              <a:spcBef>
                <a:spcPts val="0"/>
              </a:spcBef>
            </a:pPr>
            <a:r>
              <a:rPr lang="ar-SA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رؤية الله -تعالى- تكون عيانًا بلا إحاطة.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المعراج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457200" algn="just" rtl="1">
              <a:spcBef>
                <a:spcPts val="0"/>
              </a:spcBef>
            </a:pP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الإسراء هو انتقال النبي -صلى الله عليه وسلم- من مكة إلى بيت المقدس ليلاً في وقت وجيز على دابة تُسمَى البراق.</a:t>
            </a:r>
            <a:endParaRPr lang="ar-JO" sz="2200" u="none" strike="noStrike" dirty="0">
              <a:solidFill>
                <a:srgbClr val="212529"/>
              </a:solidFill>
              <a:effectLst/>
              <a:highlight>
                <a:srgbClr val="FFFFFF"/>
              </a:highlight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457200" algn="just" rtl="1">
              <a:spcBef>
                <a:spcPts val="0"/>
              </a:spcBef>
            </a:pP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المعراج هو اسم للآلة التي عليها عُرِجَ به -صلى الله عليه وسلم-.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457200" algn="just" rtl="1">
              <a:spcBef>
                <a:spcPts val="0"/>
              </a:spcBef>
            </a:pPr>
            <a:r>
              <a:rPr lang="ar-JO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ا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لإسراء والمعراج من المسائل الغيبية التي لا تُعلَم إلا من جهته -صلى الله عليه وسلم-.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457200" algn="just" rtl="1">
              <a:spcBef>
                <a:spcPts val="0"/>
              </a:spcBef>
            </a:pP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الراجح وقوع الإسراء والمعراج مرة واحدة، قبل الهجرة، بالجسد وبالروح.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0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الحوض والشفاعة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457200" algn="just" rtl="1">
              <a:spcBef>
                <a:spcPts val="0"/>
              </a:spcBef>
            </a:pPr>
            <a:r>
              <a:rPr lang="ar-SA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نؤمن بالحوض لتواتر الأدلة على إثباته.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457200" algn="just" rtl="1">
              <a:spcBef>
                <a:spcPts val="0"/>
              </a:spcBef>
            </a:pPr>
            <a:r>
              <a:rPr lang="ar-SA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الشفاعة اسم عام لكل دعاء للنبي -صلى الله عليه وسلم- يوم القيامة لأمته.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457200" algn="just" rtl="1">
              <a:spcBef>
                <a:spcPts val="0"/>
              </a:spcBef>
            </a:pPr>
            <a:r>
              <a:rPr lang="ar-SA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شفاعة النبي -صلى الله عليه وسلم- يوم القيامة أنواع، منها الشفاعة العظمى، وهي شفاعته لأهل الموقف أن يُحاسبوا.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457200" algn="just" rtl="1">
              <a:spcBef>
                <a:spcPts val="0"/>
              </a:spcBef>
            </a:pPr>
            <a:r>
              <a:rPr lang="ar-SA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طلب الشفاعة من المخلوق الذي يملكها ويستطيع أداءها مأذون فيها.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457200" algn="just" rtl="1">
              <a:spcBef>
                <a:spcPts val="0"/>
              </a:spcBef>
            </a:pPr>
            <a:r>
              <a:rPr lang="ar-SA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طلب الشفاعة من الميت أو الغائب منهي عنها وهي نوع من أنواع الشرك.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6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علم الله الأزلي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457200" algn="just" rtl="1">
              <a:spcBef>
                <a:spcPts val="0"/>
              </a:spcBef>
            </a:pPr>
            <a:r>
              <a:rPr lang="ar-SA" sz="20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علم الله -عز وجل- أزلي لم تسبقه جهالة، وهو شامل للأشياء.</a:t>
            </a:r>
            <a:endParaRPr lang="en-US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457200" algn="just" rtl="1">
              <a:spcBef>
                <a:spcPts val="0"/>
              </a:spcBef>
            </a:pPr>
            <a:r>
              <a:rPr lang="ar-SA" sz="20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العلم مرتبة من مراتب القدر، ومراتب القدر أربعة: العلم ثم الكتابة ثم عموم المشيئة ثم عموم خلق الله -جل وعلا- للأشياء.</a:t>
            </a:r>
            <a:endParaRPr lang="en-US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القدر سر من أسرار الله -عز وجل- في كمال درجاته ومراتبه؛ لم يُكشَف على وجه التفصيل لأحد.</a:t>
            </a:r>
            <a:endParaRPr lang="en-US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0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الإيمان بالقدر إيمان إجمالي وتفصيلي. فالإجمالي يتضمن الإيمان بأن كل شيء يحدث بتقدير الله -عز وجل-. والتفصيلي يكون بما علم من نصوص الكتاب والسنة بما يدخل في بحث القدر.</a:t>
            </a:r>
            <a:endParaRPr lang="en-US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0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تعريف القدر: علم الله بالأشياء قبل وقوعها، وكتابته لها في اللوح المحفوظ، وعموم مشيئته لما يقع، وخلقه -جل وعلا- للأشياء كلها.</a:t>
            </a:r>
            <a:endParaRPr lang="en-US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0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عمل الإنسان من خير أو شر يُضاف إليه حقيقة، فهو الذي عمل الشر حقيقة وهو الذي عمل الخير حقيقة، ومع ذلك لا يُقال أنه خلق فعله، فالله -جل وعلا- هو الذي خلق الفعل.</a:t>
            </a:r>
            <a:endParaRPr lang="en-US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0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9578</TotalTime>
  <Words>570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العقيدة الإسلامية- الفصل الثاني مراجعة مادة منتصف الفصل</vt:lpstr>
      <vt:lpstr>النقاط الرئيسة</vt:lpstr>
      <vt:lpstr>توحيد الله تعالى</vt:lpstr>
      <vt:lpstr>الإيمان بالنبي محمد –صلى الله عليه وسلم-</vt:lpstr>
      <vt:lpstr>القرآن الكريم</vt:lpstr>
      <vt:lpstr>رؤية الله تعالى</vt:lpstr>
      <vt:lpstr>المعراج</vt:lpstr>
      <vt:lpstr>الحوض والشفاعة</vt:lpstr>
      <vt:lpstr>علم الله الأزلي</vt:lpstr>
      <vt:lpstr>العرش والكرسي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68</cp:revision>
  <dcterms:created xsi:type="dcterms:W3CDTF">2020-09-13T16:40:33Z</dcterms:created>
  <dcterms:modified xsi:type="dcterms:W3CDTF">2021-11-06T15:38:37Z</dcterms:modified>
</cp:coreProperties>
</file>