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4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64" d="100"/>
          <a:sy n="64" d="100"/>
        </p:scale>
        <p:origin x="9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en-US" sz="1800" b="1" dirty="0"/>
              <a:t>22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خَمْسُ كَلِمَات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551DF-5A43-49A0-B99F-AF72542E0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76" y="1747347"/>
            <a:ext cx="1090764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33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C75A0-FDC9-448A-8B35-4F739F280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262"/>
            <a:ext cx="12192000" cy="1764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C758C-C9B5-41E0-99B4-58F77EB43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0" y="3536232"/>
            <a:ext cx="11442200" cy="231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52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80F9E-2E86-4503-8CD7-679BE4C1C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4" y="1081172"/>
            <a:ext cx="8249801" cy="47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1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B7239-DE4A-4528-965D-DBB85185A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39" y="2033392"/>
            <a:ext cx="11260121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98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09EBA-3195-48C8-9A4D-69CC4415A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213"/>
            <a:ext cx="12192000" cy="454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61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5C91E-F8DF-420A-AEB5-5DB47B6D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428"/>
            <a:ext cx="12192000" cy="231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4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84ABC-A946-4E1D-B8EE-5414D2C58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4370"/>
            <a:ext cx="12192000" cy="412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47637A-C0D1-418B-BA4D-A9484F7F8EDD}"/>
              </a:ext>
            </a:extLst>
          </p:cNvPr>
          <p:cNvGrpSpPr/>
          <p:nvPr/>
        </p:nvGrpSpPr>
        <p:grpSpPr>
          <a:xfrm>
            <a:off x="0" y="2746352"/>
            <a:ext cx="12192000" cy="1527474"/>
            <a:chOff x="0" y="2746352"/>
            <a:chExt cx="12192000" cy="15274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CB4737-E771-408A-8151-A6714DBEE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6352"/>
              <a:ext cx="12192000" cy="136529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434BDC-9457-45F6-82BE-88A670BDF892}"/>
                </a:ext>
              </a:extLst>
            </p:cNvPr>
            <p:cNvSpPr/>
            <p:nvPr/>
          </p:nvSpPr>
          <p:spPr>
            <a:xfrm>
              <a:off x="0" y="3508513"/>
              <a:ext cx="2236304" cy="7653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5331D-C45E-408F-AED2-F9B6554AF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8100"/>
            <a:ext cx="12192000" cy="12217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B861AF-F5A0-4123-A789-E46F50DB07C2}"/>
              </a:ext>
            </a:extLst>
          </p:cNvPr>
          <p:cNvSpPr/>
          <p:nvPr/>
        </p:nvSpPr>
        <p:spPr>
          <a:xfrm>
            <a:off x="2286000" y="2818100"/>
            <a:ext cx="9816548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BFE05A-1033-4774-B0E7-24F2DA0A3D70}"/>
              </a:ext>
            </a:extLst>
          </p:cNvPr>
          <p:cNvSpPr/>
          <p:nvPr/>
        </p:nvSpPr>
        <p:spPr>
          <a:xfrm>
            <a:off x="89452" y="3429000"/>
            <a:ext cx="3255065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E5A06-CD17-44B2-97C3-D66A23657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6795"/>
            <a:ext cx="12192000" cy="12244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C95544-C736-4542-B948-16437D5EDC19}"/>
              </a:ext>
            </a:extLst>
          </p:cNvPr>
          <p:cNvSpPr/>
          <p:nvPr/>
        </p:nvSpPr>
        <p:spPr>
          <a:xfrm>
            <a:off x="3180522" y="2613991"/>
            <a:ext cx="8922026" cy="815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56D96A-E0F0-45BD-A899-D4EBFFE8EB47}"/>
              </a:ext>
            </a:extLst>
          </p:cNvPr>
          <p:cNvSpPr/>
          <p:nvPr/>
        </p:nvSpPr>
        <p:spPr>
          <a:xfrm>
            <a:off x="0" y="3429000"/>
            <a:ext cx="7156174" cy="61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C368B-78D5-4677-9AB7-F34EE615D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287" y="3062236"/>
            <a:ext cx="2505425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866131-97A8-45D8-8FFD-9015FF354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72" y="3047947"/>
            <a:ext cx="2553056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81B21B-9816-4C96-94C1-63B87501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471" y="3033657"/>
            <a:ext cx="2915057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0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3898B4-911B-4A47-AF3F-4371FE684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890" y="3005078"/>
            <a:ext cx="6230219" cy="8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689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23</Words>
  <Application>Microsoft Office PowerPoint</Application>
  <PresentationFormat>Widescreen</PresentationFormat>
  <Paragraphs>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خَمْسُ كَلِمَات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41</cp:revision>
  <dcterms:created xsi:type="dcterms:W3CDTF">2020-09-13T16:40:33Z</dcterms:created>
  <dcterms:modified xsi:type="dcterms:W3CDTF">2022-01-08T13:43:32Z</dcterms:modified>
</cp:coreProperties>
</file>