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0" r:id="rId4"/>
    <p:sldId id="28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ABD6F-7E29-4CDA-B6DD-1E70EC94E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الحواسّ (2)</a:t>
            </a:r>
            <a:br>
              <a:rPr lang="en-US"/>
            </a:br>
            <a:r>
              <a:rPr lang="en-US"/>
              <a:t>Senses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A1550-74B0-4662-9010-F7F167F6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075996"/>
            <a:ext cx="7173326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74BC4-3A1D-4A12-BFE3-86F7FE0E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89" y="1176023"/>
            <a:ext cx="822122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FEBCE-4996-4C75-B479-895449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" y="2065662"/>
            <a:ext cx="12166300" cy="27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D1F4-240A-4511-B412-135F534A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75758"/>
            <a:ext cx="7887275" cy="62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E5584-F98C-407F-A096-9FF7301B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58" y="2428735"/>
            <a:ext cx="6325483" cy="200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C7F1C-BB2E-4D45-BA00-BF68BE87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78" y="2504946"/>
            <a:ext cx="783064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28596-0F64-477F-9F0E-49C30605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709497"/>
            <a:ext cx="783064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430B-3783-4A95-81D1-DD7B15C3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2423972"/>
            <a:ext cx="7859222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00C72-4F9C-49FD-8718-C44C3715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8" y="2390630"/>
            <a:ext cx="801164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B4964-1463-4AAD-8665-EB8F7A14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2376340"/>
            <a:ext cx="819264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51C69-F6D4-400F-898D-FF39F0A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8" y="2414446"/>
            <a:ext cx="7983064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25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الحواسّ (2) Senses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2024-11-10T18:14:38Z</dcterms:modified>
</cp:coreProperties>
</file>