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6" r:id="rId4"/>
    <p:sldId id="272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40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وَسِيلةُ نَقْلٍ تَتَغَلَّبُ عَلَى الزِّحَامِ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457EB-433A-4C15-9E6B-610B9CE87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33"/>
          <a:stretch/>
        </p:blipFill>
        <p:spPr>
          <a:xfrm>
            <a:off x="4044835" y="790708"/>
            <a:ext cx="4102330" cy="5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96F7A-D30E-4825-85D4-812802212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A0B22-9D2D-4A43-8ED5-0053BB53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BF00C-1B8D-4E73-93EE-F4365A184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429" y="790708"/>
            <a:ext cx="5071142" cy="527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9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93CB5-2456-4C15-BEB4-30CE2B8A0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53" y="1331256"/>
            <a:ext cx="7594294" cy="4195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BBA1B-39AD-4A86-89F0-F6E43A69CA0D}"/>
              </a:ext>
            </a:extLst>
          </p:cNvPr>
          <p:cNvSpPr txBox="1"/>
          <p:nvPr/>
        </p:nvSpPr>
        <p:spPr>
          <a:xfrm>
            <a:off x="3054427" y="5847071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https://learning.aljazeera.net/ar/node/20403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وَسِيلةُ نَقْلٍ تَتَغَلَّبُ عَلَى الزِّحَامِ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68</cp:revision>
  <dcterms:created xsi:type="dcterms:W3CDTF">2020-09-13T16:40:33Z</dcterms:created>
  <dcterms:modified xsi:type="dcterms:W3CDTF">2023-09-30T19:41:32Z</dcterms:modified>
</cp:coreProperties>
</file>