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إِنْسَانِيَّةُ التَّرْبِيَةِ الإِسْلَامِيَّة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05853C-6340-DA41-2052-03273534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26" y="1399892"/>
            <a:ext cx="7868748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6181-7311-FE76-A937-F34487BD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388"/>
            <a:ext cx="12192000" cy="43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C100D-EFC8-E04D-0649-19820E6E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7" y="0"/>
            <a:ext cx="9550638" cy="65301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497616-EF73-1F8A-64A8-883C2D7AD17C}"/>
              </a:ext>
            </a:extLst>
          </p:cNvPr>
          <p:cNvCxnSpPr/>
          <p:nvPr/>
        </p:nvCxnSpPr>
        <p:spPr>
          <a:xfrm>
            <a:off x="7275443" y="1411357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2383D9-AA4E-FBFD-EE48-CD1ACF89D498}"/>
              </a:ext>
            </a:extLst>
          </p:cNvPr>
          <p:cNvCxnSpPr>
            <a:cxnSpLocks/>
          </p:cNvCxnSpPr>
          <p:nvPr/>
        </p:nvCxnSpPr>
        <p:spPr>
          <a:xfrm>
            <a:off x="8388626" y="2544418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F1F2E4-121A-F404-DF07-D196E3D7B20A}"/>
              </a:ext>
            </a:extLst>
          </p:cNvPr>
          <p:cNvCxnSpPr>
            <a:cxnSpLocks/>
          </p:cNvCxnSpPr>
          <p:nvPr/>
        </p:nvCxnSpPr>
        <p:spPr>
          <a:xfrm>
            <a:off x="8229600" y="3677478"/>
            <a:ext cx="5499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C74AF8-12B8-4007-375F-F09EA2270F22}"/>
              </a:ext>
            </a:extLst>
          </p:cNvPr>
          <p:cNvCxnSpPr/>
          <p:nvPr/>
        </p:nvCxnSpPr>
        <p:spPr>
          <a:xfrm>
            <a:off x="8093765" y="4780722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BBCE72-0626-CAE0-A292-7FABA835961F}"/>
              </a:ext>
            </a:extLst>
          </p:cNvPr>
          <p:cNvCxnSpPr/>
          <p:nvPr/>
        </p:nvCxnSpPr>
        <p:spPr>
          <a:xfrm>
            <a:off x="6026426" y="5844209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2727877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967E-8ADE-22C7-1205-2BBC9089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5953"/>
            <a:ext cx="12192000" cy="13460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FF4E6-EDE2-2338-6A45-C5BA5BABAE25}"/>
              </a:ext>
            </a:extLst>
          </p:cNvPr>
          <p:cNvSpPr/>
          <p:nvPr/>
        </p:nvSpPr>
        <p:spPr>
          <a:xfrm>
            <a:off x="119270" y="3429000"/>
            <a:ext cx="2375452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6DB0E-6CCF-58FA-5833-53FEA61B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5326"/>
            <a:ext cx="12192000" cy="1927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5FFC06-0AF1-B8CD-8A88-2553533F2AAB}"/>
              </a:ext>
            </a:extLst>
          </p:cNvPr>
          <p:cNvSpPr/>
          <p:nvPr/>
        </p:nvSpPr>
        <p:spPr>
          <a:xfrm>
            <a:off x="2345634" y="2465326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16F44-9A04-96C3-234F-45EFE249E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3057473"/>
            <a:ext cx="1003122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28649-350F-2B51-6818-904DB91F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7045"/>
            <a:ext cx="12192000" cy="12639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A124D-897A-3F4D-58BD-878876FE45E8}"/>
              </a:ext>
            </a:extLst>
          </p:cNvPr>
          <p:cNvSpPr/>
          <p:nvPr/>
        </p:nvSpPr>
        <p:spPr>
          <a:xfrm>
            <a:off x="2345634" y="2755953"/>
            <a:ext cx="9846365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0ACA7E-7291-13A3-BC68-624E281385BD}"/>
              </a:ext>
            </a:extLst>
          </p:cNvPr>
          <p:cNvSpPr/>
          <p:nvPr/>
        </p:nvSpPr>
        <p:spPr>
          <a:xfrm>
            <a:off x="1" y="3387908"/>
            <a:ext cx="5237921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1A0DA-242E-3108-37F8-845CDC61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131"/>
            <a:ext cx="12192000" cy="19597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902E7E-AB9D-1B3C-A26C-1B8AC9A1BEF2}"/>
              </a:ext>
            </a:extLst>
          </p:cNvPr>
          <p:cNvSpPr/>
          <p:nvPr/>
        </p:nvSpPr>
        <p:spPr>
          <a:xfrm>
            <a:off x="5267739" y="2449131"/>
            <a:ext cx="6924260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9E4BB-523F-BE87-1C39-73784A248B09}"/>
              </a:ext>
            </a:extLst>
          </p:cNvPr>
          <p:cNvSpPr/>
          <p:nvPr/>
        </p:nvSpPr>
        <p:spPr>
          <a:xfrm>
            <a:off x="1" y="3735823"/>
            <a:ext cx="850789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EC498-64B0-F828-9988-2C348F9D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675"/>
            <a:ext cx="12192000" cy="1294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2BDAE5-AA26-2D1D-8825-C7C2BF5CDAED}"/>
              </a:ext>
            </a:extLst>
          </p:cNvPr>
          <p:cNvSpPr/>
          <p:nvPr/>
        </p:nvSpPr>
        <p:spPr>
          <a:xfrm>
            <a:off x="8537713" y="2755954"/>
            <a:ext cx="3654286" cy="67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45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إِنْسَانِيَّةُ التَّرْبِيَةِ الإِسْلَامِيَّة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2024-12-08T14:10:22Z</dcterms:modified>
</cp:coreProperties>
</file>