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292" r:id="rId4"/>
    <p:sldId id="272" r:id="rId5"/>
    <p:sldId id="293" r:id="rId6"/>
    <p:sldId id="274" r:id="rId7"/>
    <p:sldId id="294" r:id="rId8"/>
    <p:sldId id="295" r:id="rId9"/>
    <p:sldId id="296" r:id="rId10"/>
    <p:sldId id="275" r:id="rId11"/>
    <p:sldId id="297" r:id="rId12"/>
    <p:sldId id="298" r:id="rId13"/>
    <p:sldId id="299" r:id="rId14"/>
    <p:sldId id="30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غَابَاتُ الأَمَازُون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3- البُنْدُقُ ذَهَبُ تُرْكيا الأَخْضَرُ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الثَّوْرَةُ الصِّنَاعِيَّةُ الرَّابِعَةُ تُهَدِّدُ مَلايِينَ الوَظائِفِ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سِحْرُ الخَرِيفِ في مُحافَظَةِ 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ظَفار العُمانِيّة</a:t>
          </a:r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السَّيَّارَاتُ الشَّمْسِيَّةُ فِي الصِّين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AA5A4E42-19BA-4E2A-A4A7-ADD02F4AFB6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كَيْفَ يَعِيِشُ الْمُسْلِمُونَ فِي برِيطانيا؟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0D10D2-EF17-40DC-BB9D-A50DFE23A600}" type="parTrans" cxnId="{3326255C-2602-499A-B80A-344E5CBF1853}">
      <dgm:prSet/>
      <dgm:spPr/>
    </dgm:pt>
    <dgm:pt modelId="{D7A1F199-48E8-4CD8-B0FC-F3CE4822C143}" type="sibTrans" cxnId="{3326255C-2602-499A-B80A-344E5CBF185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3155449D-FEB3-4ABC-B854-501217C8D713}" type="pres">
      <dgm:prSet presAssocID="{745F0E62-F4BC-48C5-952A-AF993466190B}" presName="spaceBetweenRectangles" presStyleCnt="0"/>
      <dgm:spPr/>
    </dgm:pt>
    <dgm:pt modelId="{B1ECE26C-BDA0-4F99-BBF2-8A1F020452C3}" type="pres">
      <dgm:prSet presAssocID="{AA5A4E42-19BA-4E2A-A4A7-ADD02F4AFB69}" presName="parentLin" presStyleCnt="0"/>
      <dgm:spPr/>
    </dgm:pt>
    <dgm:pt modelId="{8B45D244-9672-498B-B1EA-67E2E5D0841B}" type="pres">
      <dgm:prSet presAssocID="{AA5A4E42-19BA-4E2A-A4A7-ADD02F4AFB69}" presName="parentLeftMargin" presStyleLbl="node1" presStyleIdx="4" presStyleCnt="6"/>
      <dgm:spPr/>
    </dgm:pt>
    <dgm:pt modelId="{13961F50-0A60-4915-8823-A59B3691A371}" type="pres">
      <dgm:prSet presAssocID="{AA5A4E42-19BA-4E2A-A4A7-ADD02F4AFB6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C6827C2-7EDE-4DAF-BCD8-3B58C2BB63CE}" type="pres">
      <dgm:prSet presAssocID="{AA5A4E42-19BA-4E2A-A4A7-ADD02F4AFB69}" presName="negativeSpace" presStyleCnt="0"/>
      <dgm:spPr/>
    </dgm:pt>
    <dgm:pt modelId="{6B7E18FF-2F2D-4EC8-9C37-3A78A0B19FDC}" type="pres">
      <dgm:prSet presAssocID="{AA5A4E42-19BA-4E2A-A4A7-ADD02F4AFB6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590C103-942C-4C27-98F1-97EC6C626D47}" type="presOf" srcId="{AA5A4E42-19BA-4E2A-A4A7-ADD02F4AFB69}" destId="{13961F50-0A60-4915-8823-A59B3691A371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3326255C-2602-499A-B80A-344E5CBF1853}" srcId="{8F05ADCE-D0F6-422E-A242-6577D6EE78C3}" destId="{AA5A4E42-19BA-4E2A-A4A7-ADD02F4AFB69}" srcOrd="5" destOrd="0" parTransId="{0C0D10D2-EF17-40DC-BB9D-A50DFE23A600}" sibTransId="{D7A1F199-48E8-4CD8-B0FC-F3CE4822C143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14EE79EA-9C15-4165-B4E8-69C699ED3B8E}" type="presOf" srcId="{AA5A4E42-19BA-4E2A-A4A7-ADD02F4AFB69}" destId="{8B45D244-9672-498B-B1EA-67E2E5D0841B}" srcOrd="0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7C5E55D2-A535-4DB5-9FFE-D02917FB355A}" type="presParOf" srcId="{A562B768-F65B-4711-87A3-AF602F51F512}" destId="{3155449D-FEB3-4ABC-B854-501217C8D713}" srcOrd="19" destOrd="0" presId="urn:microsoft.com/office/officeart/2005/8/layout/list1"/>
    <dgm:cxn modelId="{91054E9E-22E0-464C-B57C-99D98A24460F}" type="presParOf" srcId="{A562B768-F65B-4711-87A3-AF602F51F512}" destId="{B1ECE26C-BDA0-4F99-BBF2-8A1F020452C3}" srcOrd="20" destOrd="0" presId="urn:microsoft.com/office/officeart/2005/8/layout/list1"/>
    <dgm:cxn modelId="{F3B23756-EEED-469A-B246-E30E0DCCACE9}" type="presParOf" srcId="{B1ECE26C-BDA0-4F99-BBF2-8A1F020452C3}" destId="{8B45D244-9672-498B-B1EA-67E2E5D0841B}" srcOrd="0" destOrd="0" presId="urn:microsoft.com/office/officeart/2005/8/layout/list1"/>
    <dgm:cxn modelId="{F415E152-5785-41A3-9E48-7E74BB48B30D}" type="presParOf" srcId="{B1ECE26C-BDA0-4F99-BBF2-8A1F020452C3}" destId="{13961F50-0A60-4915-8823-A59B3691A371}" srcOrd="1" destOrd="0" presId="urn:microsoft.com/office/officeart/2005/8/layout/list1"/>
    <dgm:cxn modelId="{E8643B6E-2A38-4C90-B81B-3E10C418271B}" type="presParOf" srcId="{A562B768-F65B-4711-87A3-AF602F51F512}" destId="{CC6827C2-7EDE-4DAF-BCD8-3B58C2BB63CE}" srcOrd="21" destOrd="0" presId="urn:microsoft.com/office/officeart/2005/8/layout/list1"/>
    <dgm:cxn modelId="{93DC5CFB-F6EF-4250-BB4A-C44925688C54}" type="presParOf" srcId="{A562B768-F65B-4711-87A3-AF602F51F512}" destId="{6B7E18FF-2F2D-4EC8-9C37-3A78A0B19FD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الثَّوْرَةُ الصِّنَاعِيَّةُ الرَّابِعَةُ تُهَدِّدُ مَلايِينَ الوَظائِفِ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غَابَاتُ الأَمَازُون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3- البُنْدُقُ ذَهَبُ تُرْكيا الأَخْضَرُ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سِحْرُ الخَرِيفِ في مُحافَظَةِ </a:t>
          </a: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ظَفار العُمانِيّة</a:t>
          </a:r>
          <a:endParaRPr lang="en-US" sz="24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السَّيَّارَاتُ الشَّمْسِيَّةُ فِي الصِّين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6B7E18FF-2F2D-4EC8-9C37-3A78A0B19FDC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61F50-0A60-4915-8823-A59B3691A371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كَيْفَ يَعِيِشُ الْمُسْلِمُونَ فِي برِيطانيا؟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30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.aljazeera.net/ar/node/20985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3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06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5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81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2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3D2BD1-8748-4050-8540-EB9631DA8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المُرَاجَعَةُ النِّهَائِيَّةُ (2)</a:t>
            </a:r>
            <a:br>
              <a:rPr lang="ar-EG" dirty="0"/>
            </a:br>
            <a:r>
              <a:rPr lang="ar-EG" dirty="0"/>
              <a:t>(الاسْتِمَاع)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48F3E-3C44-4410-A1B7-B7D63EAE9D2F}"/>
              </a:ext>
            </a:extLst>
          </p:cNvPr>
          <p:cNvSpPr txBox="1"/>
          <p:nvPr/>
        </p:nvSpPr>
        <p:spPr>
          <a:xfrm>
            <a:off x="3054427" y="528520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https://learning.aljazeera.net/ar/node/20985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3CBB7-B7A3-44BE-B93F-258B187B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035" y="928278"/>
            <a:ext cx="8027624" cy="40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6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السَّيَّارَاتُ الشَّمْسِيَّةُ فِي الصِّين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2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AF02B-E524-4033-98EE-848B7EDA5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46" y="1432457"/>
            <a:ext cx="7168308" cy="3993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5FED4-A6B4-4423-BE72-870DB2520398}"/>
              </a:ext>
            </a:extLst>
          </p:cNvPr>
          <p:cNvSpPr txBox="1"/>
          <p:nvPr/>
        </p:nvSpPr>
        <p:spPr>
          <a:xfrm>
            <a:off x="3054427" y="5725887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8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كَيْفَ يَعِيِشُ الْمُسْلِمُونَ فِي برِيطانيا؟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541D6-2455-4569-A804-56B42A70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26AB0-4AE8-4143-A85C-A565AEFA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30" y="1206083"/>
            <a:ext cx="7924800" cy="4093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B65EB-745A-41FB-9A1A-DC411484048A}"/>
              </a:ext>
            </a:extLst>
          </p:cNvPr>
          <p:cNvSpPr txBox="1"/>
          <p:nvPr/>
        </p:nvSpPr>
        <p:spPr>
          <a:xfrm>
            <a:off x="3054427" y="5692835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https://learning.aljazeera.net/ar/node/21060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5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873117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61F50-0A60-4915-8823-A59B3691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3961F50-0A60-4915-8823-A59B3691A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7E18FF-2F2D-4EC8-9C37-3A78A0B19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6B7E18FF-2F2D-4EC8-9C37-3A78A0B19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2523"/>
            <a:ext cx="10515600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الثَّوْرَةُ الصِّنَاعِيَّةُ الرَّابِعَةُ تُهَدِّدُ مَلايِينَ الوَظائِفِ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1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44745-1CF9-4639-B207-B36BC867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31" y="1447523"/>
            <a:ext cx="7249537" cy="3962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4D4B7-8160-4815-B327-8A53D12AB4DE}"/>
              </a:ext>
            </a:extLst>
          </p:cNvPr>
          <p:cNvSpPr txBox="1"/>
          <p:nvPr/>
        </p:nvSpPr>
        <p:spPr>
          <a:xfrm>
            <a:off x="3054427" y="580300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غَابَاتُ الأَمَازُون</a:t>
            </a:r>
            <a:br>
              <a:rPr lang="ar-EG"/>
            </a:br>
            <a:endParaRPr lang="ar-E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4A795-C115-4739-BF73-91188BA8F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21" y="1325262"/>
            <a:ext cx="7366958" cy="3854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7DB3BD-F225-4F45-A800-355D419FDCAD}"/>
              </a:ext>
            </a:extLst>
          </p:cNvPr>
          <p:cNvSpPr txBox="1"/>
          <p:nvPr/>
        </p:nvSpPr>
        <p:spPr>
          <a:xfrm>
            <a:off x="3054427" y="5549617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https://learning.aljazeera.net/ar/node/20812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3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البُنْدُقُ ذَهَبُ تُرْكيا الأَخْضَرُ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42BAC-7381-4CFD-8475-85C8C5D06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64" y="1558887"/>
            <a:ext cx="7147272" cy="3740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4465F-1BFA-4569-8D40-4E14FD16997D}"/>
              </a:ext>
            </a:extLst>
          </p:cNvPr>
          <p:cNvSpPr txBox="1"/>
          <p:nvPr/>
        </p:nvSpPr>
        <p:spPr>
          <a:xfrm>
            <a:off x="3054427" y="5527582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3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سِحْرُ الخَرِيفِ في مُحافَظَةِ ظَفار العُمانِيّة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4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174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Sakkal Majalla</vt:lpstr>
      <vt:lpstr>Office Theme</vt:lpstr>
      <vt:lpstr>المُرَاجَعَةُ النِّهَائِيَّةُ (2) (الاسْتِمَاع)</vt:lpstr>
      <vt:lpstr>PowerPoint Presentation</vt:lpstr>
      <vt:lpstr>الثَّوْرَةُ الصِّنَاعِيَّةُ الرَّابِعَةُ تُهَدِّدُ مَلايِينَ الوَظائِفِ </vt:lpstr>
      <vt:lpstr>PowerPoint Presentation</vt:lpstr>
      <vt:lpstr>غَابَاتُ الأَمَازُون </vt:lpstr>
      <vt:lpstr>PowerPoint Presentation</vt:lpstr>
      <vt:lpstr>البُنْدُقُ ذَهَبُ تُرْكيا الأَخْضَرُ </vt:lpstr>
      <vt:lpstr>PowerPoint Presentation</vt:lpstr>
      <vt:lpstr>سِحْرُ الخَرِيفِ في مُحافَظَةِ ظَفار العُمانِيّة </vt:lpstr>
      <vt:lpstr>PowerPoint Presentation</vt:lpstr>
      <vt:lpstr>السَّيَّارَاتُ الشَّمْسِيَّةُ فِي الصِّين </vt:lpstr>
      <vt:lpstr>PowerPoint Presentation</vt:lpstr>
      <vt:lpstr>كَيْفَ يَعِيِشُ الْمُسْلِمُونَ فِي برِيطانيا؟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60</cp:revision>
  <dcterms:created xsi:type="dcterms:W3CDTF">2020-09-13T16:40:33Z</dcterms:created>
  <dcterms:modified xsi:type="dcterms:W3CDTF">2024-07-07T11:16:24Z</dcterms:modified>
</cp:coreProperties>
</file>