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2683"/>
  </p:normalViewPr>
  <p:slideViewPr>
    <p:cSldViewPr snapToGrid="0" snapToObjects="1">
      <p:cViewPr>
        <p:scale>
          <a:sx n="63" d="100"/>
          <a:sy n="63" d="100"/>
        </p:scale>
        <p:origin x="8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2022-02-04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2022-02-04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2022-02-04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2022-02-04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2022-02-04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2022-02-04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2022-02-04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2022-02-04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2022-02-04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2022-02-04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2022-02-04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 err="1"/>
              <a:t>Aqeedah</a:t>
            </a:r>
            <a:r>
              <a:rPr lang="en-US" sz="5000" dirty="0"/>
              <a:t> Second Semester</a:t>
            </a:r>
            <a:br>
              <a:rPr lang="en-US" sz="5000" dirty="0"/>
            </a:br>
            <a:r>
              <a:rPr lang="en-US" sz="5000" dirty="0"/>
              <a:t>Final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Companions of The Prophet (PBUH)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000" dirty="0"/>
              <a:t>A Sahabi is a person who met the Prophet (PBUH) as a believer and thereafter passed away as a Muslim.</a:t>
            </a:r>
          </a:p>
          <a:p>
            <a:pPr lvl="0" algn="just"/>
            <a:r>
              <a:rPr lang="en-US" sz="2000" dirty="0"/>
              <a:t>We should love and show respect for the Sahaba.</a:t>
            </a:r>
          </a:p>
          <a:p>
            <a:pPr lvl="0" algn="just"/>
            <a:r>
              <a:rPr lang="en-US" sz="2000" dirty="0"/>
              <a:t>We do not say anything about the differences that occurred between the Sahaba on account of their conflicting personal judgements (Ijtihad) regarding certain matters.</a:t>
            </a:r>
          </a:p>
          <a:p>
            <a:pPr lvl="0" algn="just"/>
            <a:r>
              <a:rPr lang="en-US" sz="2000" dirty="0"/>
              <a:t>The best amongst the Sahaba are the four Caliphs.</a:t>
            </a:r>
          </a:p>
          <a:p>
            <a:pPr lvl="0" algn="just"/>
            <a:r>
              <a:rPr lang="en-US" sz="2000" dirty="0"/>
              <a:t>We testify that the ten whom the Prophet (PBUH) named and gave glad tidings of their being in Paradise, will be in Paradise.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</a:t>
            </a:r>
            <a:r>
              <a:rPr lang="en-US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Awliya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’ and Their Miracles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A </a:t>
            </a:r>
            <a:r>
              <a:rPr lang="en-US" sz="2200" dirty="0" err="1"/>
              <a:t>wali</a:t>
            </a:r>
            <a:r>
              <a:rPr lang="en-US" sz="2200" dirty="0"/>
              <a:t> is a man of piety who adheres strictly to the </a:t>
            </a:r>
            <a:r>
              <a:rPr lang="en-US" sz="2200" dirty="0" err="1"/>
              <a:t>Shari’a</a:t>
            </a:r>
            <a:r>
              <a:rPr lang="en-US" sz="2200" dirty="0"/>
              <a:t> and the way (Sunnah) of one of the prophets.</a:t>
            </a:r>
          </a:p>
          <a:p>
            <a:pPr lvl="0" algn="just"/>
            <a:r>
              <a:rPr lang="en-US" sz="2200" dirty="0"/>
              <a:t>The rank of a prophet is far superior to that of a </a:t>
            </a:r>
            <a:r>
              <a:rPr lang="en-US" sz="2200" dirty="0" err="1"/>
              <a:t>wali</a:t>
            </a:r>
            <a:r>
              <a:rPr lang="en-US" sz="2200" dirty="0"/>
              <a:t>.</a:t>
            </a:r>
          </a:p>
          <a:p>
            <a:pPr lvl="0" algn="just"/>
            <a:r>
              <a:rPr lang="en-US" sz="2200" dirty="0"/>
              <a:t>We believe in the miracles (</a:t>
            </a:r>
            <a:r>
              <a:rPr lang="en-US" sz="2200" dirty="0" err="1"/>
              <a:t>karamat</a:t>
            </a:r>
            <a:r>
              <a:rPr lang="en-US" sz="2200" dirty="0"/>
              <a:t>) proven in the Quran and Hadith.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Signs of The Hour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We believe in the signs of the Hour mentioned in the Quran and Sunnah.</a:t>
            </a:r>
          </a:p>
          <a:p>
            <a:pPr lvl="0" algn="just"/>
            <a:r>
              <a:rPr lang="en-US" sz="2200" dirty="0"/>
              <a:t>There are major and minor signs of the Hour. Imam At- </a:t>
            </a:r>
            <a:r>
              <a:rPr lang="en-US" sz="2200" dirty="0" err="1"/>
              <a:t>Tahawi</a:t>
            </a:r>
            <a:r>
              <a:rPr lang="en-US" sz="2200" dirty="0"/>
              <a:t> mentioned some of the major ones.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Believing in the Angels, the Prophets, and the Divine Books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People of Our Qibla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Belief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Muslims Who Committed Grave Sins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Punishment of The Grave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Belief in the Resurrection, the Day of Judgement and the Heaven and the Hellfire</a:t>
            </a:r>
            <a:endParaRPr lang="en-US" sz="2200" dirty="0">
              <a:effectLst/>
              <a:ea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Actions of Mankind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Companions of The Prophet (PBUH)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</a:t>
            </a:r>
            <a:r>
              <a:rPr lang="en-US" sz="2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Awliya</a:t>
            </a: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’ and Their Miracles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Signs of The Hour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Arial" panose="020B0604020202020204" pitchFamily="34" charset="0"/>
              </a:rPr>
              <a:t>Believing in the Angels, the Prophets, and the Divine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We believe in the Angles, the Prophets and the Divine Books.</a:t>
            </a:r>
          </a:p>
          <a:p>
            <a:pPr lvl="0" algn="just"/>
            <a:r>
              <a:rPr lang="en-US" sz="2200" dirty="0"/>
              <a:t>We believe in all the details mentioned in the Quran and Sunnah regarding the Angels, the Prophets and the Divine Books.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People of Our Qibla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Any person who accepts whatever was brought by the Prophet (PBUH) will be accepted as a Muslim.</a:t>
            </a:r>
          </a:p>
          <a:p>
            <a:pPr lvl="0" algn="just"/>
            <a:r>
              <a:rPr lang="en-US" sz="2200" dirty="0"/>
              <a:t>Commission of a major (or minor) sin, although forbidden, does not cast a person out of the fold of Islam.</a:t>
            </a:r>
          </a:p>
          <a:p>
            <a:pPr lvl="0" algn="just"/>
            <a:r>
              <a:rPr lang="en-US" sz="2200" dirty="0"/>
              <a:t>Right action does not guarantee a person salvation or entrance into Paradise.</a:t>
            </a:r>
          </a:p>
          <a:p>
            <a:pPr lvl="0" algn="just"/>
            <a:r>
              <a:rPr lang="en-US" sz="2200" dirty="0"/>
              <a:t>Whoever enters Paradise enters it by the Mercy and the Will of Allah (SWT).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Iman (Belief) consists of affirmation by the tongue and acceptance by the heart.</a:t>
            </a:r>
          </a:p>
          <a:p>
            <a:pPr lvl="0" algn="just"/>
            <a:r>
              <a:rPr lang="en-US" sz="2200" dirty="0"/>
              <a:t>A believer is required to accept everything that is proven from the Prophet (PBUH).</a:t>
            </a:r>
          </a:p>
          <a:p>
            <a:pPr lvl="0" algn="just"/>
            <a:r>
              <a:rPr lang="en-US" sz="2200" dirty="0"/>
              <a:t>The essence of Iman (Belief or Faith) is the same for all believers.</a:t>
            </a:r>
          </a:p>
          <a:p>
            <a:pPr lvl="0" algn="just"/>
            <a:r>
              <a:rPr lang="en-US" sz="2200" dirty="0"/>
              <a:t>Differences exist amongst believers with respect to the radiance of their faith, the good actions it gives rise to and the effects it brings about.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6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Muslims Who Committed Grave Sins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/>
              <a:t>Muslims who have committed grave sins will not remain forever in the Hellfire, provided they die as believers affirming Allah (SWT)'s Oneness, even if they have not repented.</a:t>
            </a:r>
          </a:p>
          <a:p>
            <a:pPr lvl="0" algn="just"/>
            <a:r>
              <a:rPr lang="en-US" sz="2200" dirty="0"/>
              <a:t>It is not binding on Allah (SWT) to punish those who commit sins. If Allah (SWT) wills He may pardon them out of His Grace and admit them directly into Paradise.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Punishment of The Grave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We believe in the punishment of the grave and the questioning by the angels (</a:t>
            </a:r>
            <a:r>
              <a:rPr lang="en-US" sz="2200" dirty="0" err="1"/>
              <a:t>Munkar</a:t>
            </a:r>
            <a:r>
              <a:rPr lang="en-US" sz="2200" dirty="0"/>
              <a:t> </a:t>
            </a:r>
            <a:r>
              <a:rPr lang="en-US" sz="2200" dirty="0" err="1"/>
              <a:t>wa</a:t>
            </a:r>
            <a:r>
              <a:rPr lang="en-US" sz="2200" dirty="0"/>
              <a:t> </a:t>
            </a:r>
            <a:r>
              <a:rPr lang="en-US" sz="2200" dirty="0" err="1"/>
              <a:t>Nakir</a:t>
            </a:r>
            <a:r>
              <a:rPr lang="en-US" sz="2200" dirty="0"/>
              <a:t>).</a:t>
            </a:r>
          </a:p>
          <a:p>
            <a:pPr lvl="0" algn="just"/>
            <a:r>
              <a:rPr lang="en-US" sz="2200" dirty="0"/>
              <a:t>The punishment in the grave is for both spirit and body.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Belief in the Resurrection, the Day of Judgement and the Heaven and the Hellfire</a:t>
            </a:r>
            <a:endParaRPr lang="en-US" sz="2800" dirty="0">
              <a:effectLst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We believe in Resurrection and the  Day of Judgement.</a:t>
            </a:r>
          </a:p>
          <a:p>
            <a:pPr lvl="0" algn="just"/>
            <a:r>
              <a:rPr lang="en-US" sz="2200" dirty="0"/>
              <a:t>We believe in the details of the Day of Judgement mentioned in the Quran and Sunnah.</a:t>
            </a:r>
          </a:p>
          <a:p>
            <a:pPr lvl="0" algn="just"/>
            <a:r>
              <a:rPr lang="en-US" sz="2200" dirty="0"/>
              <a:t>We believe in the Paradise and the Hellfire, and that they were created before the rest of creation.</a:t>
            </a:r>
          </a:p>
          <a:p>
            <a:pPr lvl="0" algn="just"/>
            <a:r>
              <a:rPr lang="en-US" sz="2200" dirty="0"/>
              <a:t>Both Paradise and Hell-fire will never perish and will be kept eternal by Allah’s decree</a:t>
            </a:r>
          </a:p>
          <a:p>
            <a:pPr lvl="0" algn="just"/>
            <a:r>
              <a:rPr lang="en-US" sz="2200" dirty="0"/>
              <a:t>Entrance into Paradise will be granted by Allah (SWT) through his bounty.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4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Actions of Mankind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000" dirty="0" err="1"/>
              <a:t>Tawfiq</a:t>
            </a:r>
            <a:r>
              <a:rPr lang="en-US" sz="2000" dirty="0"/>
              <a:t> reflects man’s dependence on Allah (SWT) to carry out any deed. It’s an act of the Creator not the creation.</a:t>
            </a:r>
          </a:p>
          <a:p>
            <a:pPr lvl="0" algn="just"/>
            <a:r>
              <a:rPr lang="en-US" sz="2000" dirty="0" err="1"/>
              <a:t>Taklif</a:t>
            </a:r>
            <a:r>
              <a:rPr lang="en-US" sz="2000" dirty="0"/>
              <a:t> is the imposition of the laws of </a:t>
            </a:r>
            <a:r>
              <a:rPr lang="en-US" sz="2000" dirty="0" err="1"/>
              <a:t>Shari’a</a:t>
            </a:r>
            <a:r>
              <a:rPr lang="en-US" sz="2000" dirty="0"/>
              <a:t>, and is based on man’s potential in terms of having the necessary means, soundness of body and limbs etc. to carry out the action.</a:t>
            </a:r>
          </a:p>
          <a:p>
            <a:pPr lvl="0" algn="just"/>
            <a:r>
              <a:rPr lang="en-US" sz="2000" dirty="0"/>
              <a:t>Allah (SWT) has created everything, including man’s actions.</a:t>
            </a:r>
          </a:p>
          <a:p>
            <a:pPr lvl="0" algn="just"/>
            <a:r>
              <a:rPr lang="en-US" sz="2000" dirty="0"/>
              <a:t>The </a:t>
            </a:r>
            <a:r>
              <a:rPr lang="en-US" sz="2000" dirty="0" err="1"/>
              <a:t>Kasb</a:t>
            </a:r>
            <a:r>
              <a:rPr lang="en-US" sz="2000" dirty="0"/>
              <a:t> (acquisition) of an action is performed by man. When man firmly resolves to do something Allah (SWT) creates that action for him.</a:t>
            </a:r>
          </a:p>
          <a:p>
            <a:pPr lvl="0" algn="just"/>
            <a:r>
              <a:rPr lang="en-US" sz="2000" dirty="0"/>
              <a:t>Everything occurs in accordance with Allah's Will, Knowledge, Predestination and Decree.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14664</TotalTime>
  <Words>821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Aqeedah Second Semester Final Review</vt:lpstr>
      <vt:lpstr>Overview</vt:lpstr>
      <vt:lpstr>Believing in the Angels, the Prophets, and the Divine Books</vt:lpstr>
      <vt:lpstr>The People of Our Qibla</vt:lpstr>
      <vt:lpstr>Belief</vt:lpstr>
      <vt:lpstr>The Muslims Who Committed Grave Sins</vt:lpstr>
      <vt:lpstr>The Punishment of The Grave</vt:lpstr>
      <vt:lpstr>Belief in the Resurrection, the Day of Judgement and the Heaven and the Hellfire</vt:lpstr>
      <vt:lpstr>The Actions of Mankind</vt:lpstr>
      <vt:lpstr>Companions of The Prophet (PBUH)</vt:lpstr>
      <vt:lpstr>The Awliya’ and Their Miracles</vt:lpstr>
      <vt:lpstr>The Signs of The Hour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71</cp:revision>
  <dcterms:created xsi:type="dcterms:W3CDTF">2020-09-13T16:40:33Z</dcterms:created>
  <dcterms:modified xsi:type="dcterms:W3CDTF">2022-02-08T15:41:52Z</dcterms:modified>
</cp:coreProperties>
</file>