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382" r:id="rId3"/>
    <p:sldId id="384" r:id="rId4"/>
    <p:sldId id="387" r:id="rId5"/>
    <p:sldId id="383" r:id="rId6"/>
    <p:sldId id="498" r:id="rId7"/>
    <p:sldId id="388" r:id="rId8"/>
    <p:sldId id="298" r:id="rId9"/>
    <p:sldId id="389" r:id="rId10"/>
    <p:sldId id="390" r:id="rId11"/>
    <p:sldId id="391" r:id="rId12"/>
    <p:sldId id="392" r:id="rId13"/>
    <p:sldId id="396" r:id="rId14"/>
    <p:sldId id="397" r:id="rId15"/>
    <p:sldId id="398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854"/>
    <p:restoredTop sz="92683"/>
  </p:normalViewPr>
  <p:slideViewPr>
    <p:cSldViewPr snapToGrid="0" snapToObjects="1">
      <p:cViewPr varScale="1">
        <p:scale>
          <a:sx n="58" d="100"/>
          <a:sy n="58" d="100"/>
        </p:scale>
        <p:origin x="122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2217E50-A59F-4682-A34B-2FA72A28C355}" type="doc">
      <dgm:prSet loTypeId="urn:microsoft.com/office/officeart/2005/8/layout/radial1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15165F4-27B5-4EAB-944C-A9BA2AAB4DE3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الفُنْدُق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7F3A75D2-E511-4049-88F2-0E58BF234A97}" type="parTrans" cxnId="{E278C664-9DB3-4B47-A779-8233C5A7C30A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2F1D2116-6665-4DA9-BAB0-E27C4C988856}" type="sibTrans" cxnId="{E278C664-9DB3-4B47-A779-8233C5A7C30A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183B88EE-A8DB-4B20-BB7C-DFE461B111D0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الغُرْفَة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C2388991-07F6-442E-AC47-6DB9B9EA3568}" type="parTrans" cxnId="{560E7841-F0D1-4579-AC28-F6A35B9E0976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383537A4-BDE7-4C42-AAC6-C4006423AF8A}" type="sibTrans" cxnId="{560E7841-F0D1-4579-AC28-F6A35B9E0976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6D138601-B780-4AC6-8ECF-3BE33E2C6B77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الجَنَاح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254AE587-813E-4F31-B7A5-7B3187897ADE}" type="parTrans" cxnId="{189331B1-7944-4CB1-A7A2-11A4F14066A7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FC32B233-B71E-4054-8CE1-EBFFAA4410D2}" type="sibTrans" cxnId="{189331B1-7944-4CB1-A7A2-11A4F14066A7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C1FAE245-3ABC-4B24-9F30-ED935D6AC081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المَسْبَح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9A1CA1D5-06AC-4AA4-9AE1-2F0FC95F2711}" type="parTrans" cxnId="{E58ACAAC-B97B-49C7-9126-838F0E2F0352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82FAA0CF-D1E7-4529-B2C8-55FDDDB6080B}" type="sibTrans" cxnId="{E58ACAAC-B97B-49C7-9126-838F0E2F0352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00B774C7-310D-4187-8044-8F79221C96D4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المَطْعَم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102BB25D-1F0C-4DC0-9899-60DF75E61A4C}" type="parTrans" cxnId="{B890C88E-0720-4343-8A44-CBB825213E6C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0B2ABB32-8129-4B4C-8FF2-7E2A02B27C06}" type="sibTrans" cxnId="{B890C88E-0720-4343-8A44-CBB825213E6C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9D650DBE-DF73-4863-8752-199F30516589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المِفْتَاح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F72A9D99-CDF4-4286-A97E-AEFE7FA9C6EA}" type="parTrans" cxnId="{3AF2D6EB-8885-4A1C-B23F-1F7C6D2A9B75}">
      <dgm:prSet/>
      <dgm:spPr/>
      <dgm:t>
        <a:bodyPr/>
        <a:lstStyle/>
        <a:p>
          <a:endParaRPr lang="en-US"/>
        </a:p>
      </dgm:t>
    </dgm:pt>
    <dgm:pt modelId="{BBAEE802-8DBC-4CAE-9166-03EDD391D233}" type="sibTrans" cxnId="{3AF2D6EB-8885-4A1C-B23F-1F7C6D2A9B75}">
      <dgm:prSet/>
      <dgm:spPr/>
    </dgm:pt>
    <dgm:pt modelId="{DC5C8C3C-F418-46FD-B975-0BFF0D2289B1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الأُجْرَة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465F6FD6-89BF-4AF9-B889-22AE83D325AD}" type="parTrans" cxnId="{C6ED0F6B-98C7-464B-BAE4-39AECF236F15}">
      <dgm:prSet/>
      <dgm:spPr/>
      <dgm:t>
        <a:bodyPr/>
        <a:lstStyle/>
        <a:p>
          <a:endParaRPr lang="en-US"/>
        </a:p>
      </dgm:t>
    </dgm:pt>
    <dgm:pt modelId="{40F9E188-C1A1-4995-BA29-F4089CFCC532}" type="sibTrans" cxnId="{C6ED0F6B-98C7-464B-BAE4-39AECF236F15}">
      <dgm:prSet/>
      <dgm:spPr/>
    </dgm:pt>
    <dgm:pt modelId="{7F8C1E0C-5CCF-401C-BBAD-ABCA7E9C1736}" type="pres">
      <dgm:prSet presAssocID="{A2217E50-A59F-4682-A34B-2FA72A28C355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D6EA62F6-6B79-4790-AC75-DEFDEA8BAE6C}" type="pres">
      <dgm:prSet presAssocID="{915165F4-27B5-4EAB-944C-A9BA2AAB4DE3}" presName="centerShape" presStyleLbl="node0" presStyleIdx="0" presStyleCnt="1"/>
      <dgm:spPr/>
    </dgm:pt>
    <dgm:pt modelId="{71B69F85-1912-4558-A098-2D12C841218B}" type="pres">
      <dgm:prSet presAssocID="{C2388991-07F6-442E-AC47-6DB9B9EA3568}" presName="Name9" presStyleLbl="parChTrans1D2" presStyleIdx="0" presStyleCnt="6"/>
      <dgm:spPr/>
    </dgm:pt>
    <dgm:pt modelId="{CC1912E5-215E-403E-A28F-018A9943EE0E}" type="pres">
      <dgm:prSet presAssocID="{C2388991-07F6-442E-AC47-6DB9B9EA3568}" presName="connTx" presStyleLbl="parChTrans1D2" presStyleIdx="0" presStyleCnt="6"/>
      <dgm:spPr/>
    </dgm:pt>
    <dgm:pt modelId="{D76B4B5C-4592-4226-BFF2-97E54732AC2F}" type="pres">
      <dgm:prSet presAssocID="{183B88EE-A8DB-4B20-BB7C-DFE461B111D0}" presName="node" presStyleLbl="node1" presStyleIdx="0" presStyleCnt="6">
        <dgm:presLayoutVars>
          <dgm:bulletEnabled val="1"/>
        </dgm:presLayoutVars>
      </dgm:prSet>
      <dgm:spPr/>
    </dgm:pt>
    <dgm:pt modelId="{2623C78E-3327-4CF7-9B66-1D164C855536}" type="pres">
      <dgm:prSet presAssocID="{254AE587-813E-4F31-B7A5-7B3187897ADE}" presName="Name9" presStyleLbl="parChTrans1D2" presStyleIdx="1" presStyleCnt="6"/>
      <dgm:spPr/>
    </dgm:pt>
    <dgm:pt modelId="{BEA67E68-2ADB-4E42-A8E2-E267BF9D6556}" type="pres">
      <dgm:prSet presAssocID="{254AE587-813E-4F31-B7A5-7B3187897ADE}" presName="connTx" presStyleLbl="parChTrans1D2" presStyleIdx="1" presStyleCnt="6"/>
      <dgm:spPr/>
    </dgm:pt>
    <dgm:pt modelId="{BFCC64D9-A169-41D1-B6EF-0EC42675CECF}" type="pres">
      <dgm:prSet presAssocID="{6D138601-B780-4AC6-8ECF-3BE33E2C6B77}" presName="node" presStyleLbl="node1" presStyleIdx="1" presStyleCnt="6">
        <dgm:presLayoutVars>
          <dgm:bulletEnabled val="1"/>
        </dgm:presLayoutVars>
      </dgm:prSet>
      <dgm:spPr/>
    </dgm:pt>
    <dgm:pt modelId="{C13C4090-180D-4B5E-9382-D45D7B541FC7}" type="pres">
      <dgm:prSet presAssocID="{F72A9D99-CDF4-4286-A97E-AEFE7FA9C6EA}" presName="Name9" presStyleLbl="parChTrans1D2" presStyleIdx="2" presStyleCnt="6"/>
      <dgm:spPr/>
    </dgm:pt>
    <dgm:pt modelId="{C4357051-C53B-4F87-B538-C789C0767BE2}" type="pres">
      <dgm:prSet presAssocID="{F72A9D99-CDF4-4286-A97E-AEFE7FA9C6EA}" presName="connTx" presStyleLbl="parChTrans1D2" presStyleIdx="2" presStyleCnt="6"/>
      <dgm:spPr/>
    </dgm:pt>
    <dgm:pt modelId="{F125F6CB-487D-4A78-95CA-F47E33B515BE}" type="pres">
      <dgm:prSet presAssocID="{9D650DBE-DF73-4863-8752-199F30516589}" presName="node" presStyleLbl="node1" presStyleIdx="2" presStyleCnt="6">
        <dgm:presLayoutVars>
          <dgm:bulletEnabled val="1"/>
        </dgm:presLayoutVars>
      </dgm:prSet>
      <dgm:spPr/>
    </dgm:pt>
    <dgm:pt modelId="{00F44ACB-C13F-421A-988C-C88821DF2FE0}" type="pres">
      <dgm:prSet presAssocID="{9A1CA1D5-06AC-4AA4-9AE1-2F0FC95F2711}" presName="Name9" presStyleLbl="parChTrans1D2" presStyleIdx="3" presStyleCnt="6"/>
      <dgm:spPr/>
    </dgm:pt>
    <dgm:pt modelId="{FAD6C87C-51D7-4C77-B39A-2F60E302F23C}" type="pres">
      <dgm:prSet presAssocID="{9A1CA1D5-06AC-4AA4-9AE1-2F0FC95F2711}" presName="connTx" presStyleLbl="parChTrans1D2" presStyleIdx="3" presStyleCnt="6"/>
      <dgm:spPr/>
    </dgm:pt>
    <dgm:pt modelId="{6DA2094A-F5F8-46FF-8774-1564261B37E1}" type="pres">
      <dgm:prSet presAssocID="{C1FAE245-3ABC-4B24-9F30-ED935D6AC081}" presName="node" presStyleLbl="node1" presStyleIdx="3" presStyleCnt="6">
        <dgm:presLayoutVars>
          <dgm:bulletEnabled val="1"/>
        </dgm:presLayoutVars>
      </dgm:prSet>
      <dgm:spPr/>
    </dgm:pt>
    <dgm:pt modelId="{0FF437C5-95B9-477E-8B5E-D66830CA9606}" type="pres">
      <dgm:prSet presAssocID="{102BB25D-1F0C-4DC0-9899-60DF75E61A4C}" presName="Name9" presStyleLbl="parChTrans1D2" presStyleIdx="4" presStyleCnt="6"/>
      <dgm:spPr/>
    </dgm:pt>
    <dgm:pt modelId="{C2E00B56-D313-43AF-B0B8-EE9EE0E45574}" type="pres">
      <dgm:prSet presAssocID="{102BB25D-1F0C-4DC0-9899-60DF75E61A4C}" presName="connTx" presStyleLbl="parChTrans1D2" presStyleIdx="4" presStyleCnt="6"/>
      <dgm:spPr/>
    </dgm:pt>
    <dgm:pt modelId="{B6BAC1A6-4BC3-4BB6-9C63-EE1B9FB7E618}" type="pres">
      <dgm:prSet presAssocID="{00B774C7-310D-4187-8044-8F79221C96D4}" presName="node" presStyleLbl="node1" presStyleIdx="4" presStyleCnt="6">
        <dgm:presLayoutVars>
          <dgm:bulletEnabled val="1"/>
        </dgm:presLayoutVars>
      </dgm:prSet>
      <dgm:spPr/>
    </dgm:pt>
    <dgm:pt modelId="{5AA2EFF1-5C32-4D2B-A37E-701029407B7E}" type="pres">
      <dgm:prSet presAssocID="{465F6FD6-89BF-4AF9-B889-22AE83D325AD}" presName="Name9" presStyleLbl="parChTrans1D2" presStyleIdx="5" presStyleCnt="6"/>
      <dgm:spPr/>
    </dgm:pt>
    <dgm:pt modelId="{C462C92C-7425-495F-B9D7-2E843FCE1757}" type="pres">
      <dgm:prSet presAssocID="{465F6FD6-89BF-4AF9-B889-22AE83D325AD}" presName="connTx" presStyleLbl="parChTrans1D2" presStyleIdx="5" presStyleCnt="6"/>
      <dgm:spPr/>
    </dgm:pt>
    <dgm:pt modelId="{A11D0263-3315-4AD3-891C-71C8B38BF166}" type="pres">
      <dgm:prSet presAssocID="{DC5C8C3C-F418-46FD-B975-0BFF0D2289B1}" presName="node" presStyleLbl="node1" presStyleIdx="5" presStyleCnt="6">
        <dgm:presLayoutVars>
          <dgm:bulletEnabled val="1"/>
        </dgm:presLayoutVars>
      </dgm:prSet>
      <dgm:spPr/>
    </dgm:pt>
  </dgm:ptLst>
  <dgm:cxnLst>
    <dgm:cxn modelId="{7C02320D-8AA0-4B12-BA38-CB40751DC4AA}" type="presOf" srcId="{9D650DBE-DF73-4863-8752-199F30516589}" destId="{F125F6CB-487D-4A78-95CA-F47E33B515BE}" srcOrd="0" destOrd="0" presId="urn:microsoft.com/office/officeart/2005/8/layout/radial1"/>
    <dgm:cxn modelId="{D79E8F10-3FA7-453A-B9A8-B5C12AD1666A}" type="presOf" srcId="{9A1CA1D5-06AC-4AA4-9AE1-2F0FC95F2711}" destId="{FAD6C87C-51D7-4C77-B39A-2F60E302F23C}" srcOrd="1" destOrd="0" presId="urn:microsoft.com/office/officeart/2005/8/layout/radial1"/>
    <dgm:cxn modelId="{22FB6811-67DF-4BE4-A434-5C6E090C4136}" type="presOf" srcId="{F72A9D99-CDF4-4286-A97E-AEFE7FA9C6EA}" destId="{C13C4090-180D-4B5E-9382-D45D7B541FC7}" srcOrd="0" destOrd="0" presId="urn:microsoft.com/office/officeart/2005/8/layout/radial1"/>
    <dgm:cxn modelId="{0C5A651D-FA6A-4661-B39A-94CEE17BD291}" type="presOf" srcId="{A2217E50-A59F-4682-A34B-2FA72A28C355}" destId="{7F8C1E0C-5CCF-401C-BBAD-ABCA7E9C1736}" srcOrd="0" destOrd="0" presId="urn:microsoft.com/office/officeart/2005/8/layout/radial1"/>
    <dgm:cxn modelId="{8CB06834-D948-4347-B10B-B18B3A312DE7}" type="presOf" srcId="{9A1CA1D5-06AC-4AA4-9AE1-2F0FC95F2711}" destId="{00F44ACB-C13F-421A-988C-C88821DF2FE0}" srcOrd="0" destOrd="0" presId="urn:microsoft.com/office/officeart/2005/8/layout/radial1"/>
    <dgm:cxn modelId="{FCB6D83E-284F-494F-B080-D61AD7FF5E5F}" type="presOf" srcId="{DC5C8C3C-F418-46FD-B975-0BFF0D2289B1}" destId="{A11D0263-3315-4AD3-891C-71C8B38BF166}" srcOrd="0" destOrd="0" presId="urn:microsoft.com/office/officeart/2005/8/layout/radial1"/>
    <dgm:cxn modelId="{560E7841-F0D1-4579-AC28-F6A35B9E0976}" srcId="{915165F4-27B5-4EAB-944C-A9BA2AAB4DE3}" destId="{183B88EE-A8DB-4B20-BB7C-DFE461B111D0}" srcOrd="0" destOrd="0" parTransId="{C2388991-07F6-442E-AC47-6DB9B9EA3568}" sibTransId="{383537A4-BDE7-4C42-AAC6-C4006423AF8A}"/>
    <dgm:cxn modelId="{E278C664-9DB3-4B47-A779-8233C5A7C30A}" srcId="{A2217E50-A59F-4682-A34B-2FA72A28C355}" destId="{915165F4-27B5-4EAB-944C-A9BA2AAB4DE3}" srcOrd="0" destOrd="0" parTransId="{7F3A75D2-E511-4049-88F2-0E58BF234A97}" sibTransId="{2F1D2116-6665-4DA9-BAB0-E27C4C988856}"/>
    <dgm:cxn modelId="{C6ED0F6B-98C7-464B-BAE4-39AECF236F15}" srcId="{915165F4-27B5-4EAB-944C-A9BA2AAB4DE3}" destId="{DC5C8C3C-F418-46FD-B975-0BFF0D2289B1}" srcOrd="5" destOrd="0" parTransId="{465F6FD6-89BF-4AF9-B889-22AE83D325AD}" sibTransId="{40F9E188-C1A1-4995-BA29-F4089CFCC532}"/>
    <dgm:cxn modelId="{F51A3C6B-4598-4493-98B4-6545B648DAA5}" type="presOf" srcId="{6D138601-B780-4AC6-8ECF-3BE33E2C6B77}" destId="{BFCC64D9-A169-41D1-B6EF-0EC42675CECF}" srcOrd="0" destOrd="0" presId="urn:microsoft.com/office/officeart/2005/8/layout/radial1"/>
    <dgm:cxn modelId="{DB331F53-D5B4-41FA-997F-B70B044863C9}" type="presOf" srcId="{C2388991-07F6-442E-AC47-6DB9B9EA3568}" destId="{CC1912E5-215E-403E-A28F-018A9943EE0E}" srcOrd="1" destOrd="0" presId="urn:microsoft.com/office/officeart/2005/8/layout/radial1"/>
    <dgm:cxn modelId="{0000A973-C90C-400E-AAFD-0F9243FBAB83}" type="presOf" srcId="{C2388991-07F6-442E-AC47-6DB9B9EA3568}" destId="{71B69F85-1912-4558-A098-2D12C841218B}" srcOrd="0" destOrd="0" presId="urn:microsoft.com/office/officeart/2005/8/layout/radial1"/>
    <dgm:cxn modelId="{17F11A78-1F6C-46B6-B398-EC7CCEAD28F1}" type="presOf" srcId="{254AE587-813E-4F31-B7A5-7B3187897ADE}" destId="{BEA67E68-2ADB-4E42-A8E2-E267BF9D6556}" srcOrd="1" destOrd="0" presId="urn:microsoft.com/office/officeart/2005/8/layout/radial1"/>
    <dgm:cxn modelId="{29DA377A-7FE7-4575-B9E2-E3D812EE0463}" type="presOf" srcId="{C1FAE245-3ABC-4B24-9F30-ED935D6AC081}" destId="{6DA2094A-F5F8-46FF-8774-1564261B37E1}" srcOrd="0" destOrd="0" presId="urn:microsoft.com/office/officeart/2005/8/layout/radial1"/>
    <dgm:cxn modelId="{C18EFA5A-B805-4AFB-9081-1D5EBE5A05AF}" type="presOf" srcId="{102BB25D-1F0C-4DC0-9899-60DF75E61A4C}" destId="{0FF437C5-95B9-477E-8B5E-D66830CA9606}" srcOrd="0" destOrd="0" presId="urn:microsoft.com/office/officeart/2005/8/layout/radial1"/>
    <dgm:cxn modelId="{EBD66A80-2695-4D32-897B-B0B97BCF08E5}" type="presOf" srcId="{915165F4-27B5-4EAB-944C-A9BA2AAB4DE3}" destId="{D6EA62F6-6B79-4790-AC75-DEFDEA8BAE6C}" srcOrd="0" destOrd="0" presId="urn:microsoft.com/office/officeart/2005/8/layout/radial1"/>
    <dgm:cxn modelId="{B890C88E-0720-4343-8A44-CBB825213E6C}" srcId="{915165F4-27B5-4EAB-944C-A9BA2AAB4DE3}" destId="{00B774C7-310D-4187-8044-8F79221C96D4}" srcOrd="4" destOrd="0" parTransId="{102BB25D-1F0C-4DC0-9899-60DF75E61A4C}" sibTransId="{0B2ABB32-8129-4B4C-8FF2-7E2A02B27C06}"/>
    <dgm:cxn modelId="{0F6CDE95-2C17-4A42-9EF1-474FED46E522}" type="presOf" srcId="{465F6FD6-89BF-4AF9-B889-22AE83D325AD}" destId="{5AA2EFF1-5C32-4D2B-A37E-701029407B7E}" srcOrd="0" destOrd="0" presId="urn:microsoft.com/office/officeart/2005/8/layout/radial1"/>
    <dgm:cxn modelId="{E58ACAAC-B97B-49C7-9126-838F0E2F0352}" srcId="{915165F4-27B5-4EAB-944C-A9BA2AAB4DE3}" destId="{C1FAE245-3ABC-4B24-9F30-ED935D6AC081}" srcOrd="3" destOrd="0" parTransId="{9A1CA1D5-06AC-4AA4-9AE1-2F0FC95F2711}" sibTransId="{82FAA0CF-D1E7-4529-B2C8-55FDDDB6080B}"/>
    <dgm:cxn modelId="{189331B1-7944-4CB1-A7A2-11A4F14066A7}" srcId="{915165F4-27B5-4EAB-944C-A9BA2AAB4DE3}" destId="{6D138601-B780-4AC6-8ECF-3BE33E2C6B77}" srcOrd="1" destOrd="0" parTransId="{254AE587-813E-4F31-B7A5-7B3187897ADE}" sibTransId="{FC32B233-B71E-4054-8CE1-EBFFAA4410D2}"/>
    <dgm:cxn modelId="{AC2635B6-37CB-4B15-89C6-8D4BF0E60C8E}" type="presOf" srcId="{F72A9D99-CDF4-4286-A97E-AEFE7FA9C6EA}" destId="{C4357051-C53B-4F87-B538-C789C0767BE2}" srcOrd="1" destOrd="0" presId="urn:microsoft.com/office/officeart/2005/8/layout/radial1"/>
    <dgm:cxn modelId="{6EF420BD-3B16-4ECC-AEED-8635EDEC990C}" type="presOf" srcId="{183B88EE-A8DB-4B20-BB7C-DFE461B111D0}" destId="{D76B4B5C-4592-4226-BFF2-97E54732AC2F}" srcOrd="0" destOrd="0" presId="urn:microsoft.com/office/officeart/2005/8/layout/radial1"/>
    <dgm:cxn modelId="{9DF252E1-FE91-468A-B002-D49DD53A289D}" type="presOf" srcId="{102BB25D-1F0C-4DC0-9899-60DF75E61A4C}" destId="{C2E00B56-D313-43AF-B0B8-EE9EE0E45574}" srcOrd="1" destOrd="0" presId="urn:microsoft.com/office/officeart/2005/8/layout/radial1"/>
    <dgm:cxn modelId="{BDF039E4-A843-4033-A33E-91CA4494B019}" type="presOf" srcId="{254AE587-813E-4F31-B7A5-7B3187897ADE}" destId="{2623C78E-3327-4CF7-9B66-1D164C855536}" srcOrd="0" destOrd="0" presId="urn:microsoft.com/office/officeart/2005/8/layout/radial1"/>
    <dgm:cxn modelId="{5AFEFEE7-5E0F-4353-A9AE-2DAE15381ED1}" type="presOf" srcId="{00B774C7-310D-4187-8044-8F79221C96D4}" destId="{B6BAC1A6-4BC3-4BB6-9C63-EE1B9FB7E618}" srcOrd="0" destOrd="0" presId="urn:microsoft.com/office/officeart/2005/8/layout/radial1"/>
    <dgm:cxn modelId="{4911E5E9-7EDE-4A38-8FD6-8ADA8207EE73}" type="presOf" srcId="{465F6FD6-89BF-4AF9-B889-22AE83D325AD}" destId="{C462C92C-7425-495F-B9D7-2E843FCE1757}" srcOrd="1" destOrd="0" presId="urn:microsoft.com/office/officeart/2005/8/layout/radial1"/>
    <dgm:cxn modelId="{3AF2D6EB-8885-4A1C-B23F-1F7C6D2A9B75}" srcId="{915165F4-27B5-4EAB-944C-A9BA2AAB4DE3}" destId="{9D650DBE-DF73-4863-8752-199F30516589}" srcOrd="2" destOrd="0" parTransId="{F72A9D99-CDF4-4286-A97E-AEFE7FA9C6EA}" sibTransId="{BBAEE802-8DBC-4CAE-9166-03EDD391D233}"/>
    <dgm:cxn modelId="{C3A4B888-944A-4D60-89BC-2F771740B98B}" type="presParOf" srcId="{7F8C1E0C-5CCF-401C-BBAD-ABCA7E9C1736}" destId="{D6EA62F6-6B79-4790-AC75-DEFDEA8BAE6C}" srcOrd="0" destOrd="0" presId="urn:microsoft.com/office/officeart/2005/8/layout/radial1"/>
    <dgm:cxn modelId="{C3800688-35AA-4725-BB46-4FCB6C2985AC}" type="presParOf" srcId="{7F8C1E0C-5CCF-401C-BBAD-ABCA7E9C1736}" destId="{71B69F85-1912-4558-A098-2D12C841218B}" srcOrd="1" destOrd="0" presId="urn:microsoft.com/office/officeart/2005/8/layout/radial1"/>
    <dgm:cxn modelId="{8AC5AC5F-4B19-417F-95D3-656F6C93283C}" type="presParOf" srcId="{71B69F85-1912-4558-A098-2D12C841218B}" destId="{CC1912E5-215E-403E-A28F-018A9943EE0E}" srcOrd="0" destOrd="0" presId="urn:microsoft.com/office/officeart/2005/8/layout/radial1"/>
    <dgm:cxn modelId="{0F3B56FD-C971-49D0-BAD8-FEDA662F7C59}" type="presParOf" srcId="{7F8C1E0C-5CCF-401C-BBAD-ABCA7E9C1736}" destId="{D76B4B5C-4592-4226-BFF2-97E54732AC2F}" srcOrd="2" destOrd="0" presId="urn:microsoft.com/office/officeart/2005/8/layout/radial1"/>
    <dgm:cxn modelId="{D83BFA19-6E8B-4D55-95B8-A189823DC028}" type="presParOf" srcId="{7F8C1E0C-5CCF-401C-BBAD-ABCA7E9C1736}" destId="{2623C78E-3327-4CF7-9B66-1D164C855536}" srcOrd="3" destOrd="0" presId="urn:microsoft.com/office/officeart/2005/8/layout/radial1"/>
    <dgm:cxn modelId="{4DD8DB81-7CB3-457B-A4AF-DA1FCA7F40FB}" type="presParOf" srcId="{2623C78E-3327-4CF7-9B66-1D164C855536}" destId="{BEA67E68-2ADB-4E42-A8E2-E267BF9D6556}" srcOrd="0" destOrd="0" presId="urn:microsoft.com/office/officeart/2005/8/layout/radial1"/>
    <dgm:cxn modelId="{902DAA46-348F-4F17-B652-3D589CAA18DF}" type="presParOf" srcId="{7F8C1E0C-5CCF-401C-BBAD-ABCA7E9C1736}" destId="{BFCC64D9-A169-41D1-B6EF-0EC42675CECF}" srcOrd="4" destOrd="0" presId="urn:microsoft.com/office/officeart/2005/8/layout/radial1"/>
    <dgm:cxn modelId="{C472D338-9560-4723-BDAB-99F34C753D1D}" type="presParOf" srcId="{7F8C1E0C-5CCF-401C-BBAD-ABCA7E9C1736}" destId="{C13C4090-180D-4B5E-9382-D45D7B541FC7}" srcOrd="5" destOrd="0" presId="urn:microsoft.com/office/officeart/2005/8/layout/radial1"/>
    <dgm:cxn modelId="{53977E62-B6BF-43B4-B6AF-2ADD3AA3A5E1}" type="presParOf" srcId="{C13C4090-180D-4B5E-9382-D45D7B541FC7}" destId="{C4357051-C53B-4F87-B538-C789C0767BE2}" srcOrd="0" destOrd="0" presId="urn:microsoft.com/office/officeart/2005/8/layout/radial1"/>
    <dgm:cxn modelId="{A5518577-9BD5-4348-8F40-5E2533882A68}" type="presParOf" srcId="{7F8C1E0C-5CCF-401C-BBAD-ABCA7E9C1736}" destId="{F125F6CB-487D-4A78-95CA-F47E33B515BE}" srcOrd="6" destOrd="0" presId="urn:microsoft.com/office/officeart/2005/8/layout/radial1"/>
    <dgm:cxn modelId="{41ED2318-E1DF-42E1-B4A3-F537FECCCC91}" type="presParOf" srcId="{7F8C1E0C-5CCF-401C-BBAD-ABCA7E9C1736}" destId="{00F44ACB-C13F-421A-988C-C88821DF2FE0}" srcOrd="7" destOrd="0" presId="urn:microsoft.com/office/officeart/2005/8/layout/radial1"/>
    <dgm:cxn modelId="{1B9EF000-92C3-4CA2-9C1A-303FF332FBBF}" type="presParOf" srcId="{00F44ACB-C13F-421A-988C-C88821DF2FE0}" destId="{FAD6C87C-51D7-4C77-B39A-2F60E302F23C}" srcOrd="0" destOrd="0" presId="urn:microsoft.com/office/officeart/2005/8/layout/radial1"/>
    <dgm:cxn modelId="{7473FA49-EDB3-4AA3-88AE-27FA73177AF1}" type="presParOf" srcId="{7F8C1E0C-5CCF-401C-BBAD-ABCA7E9C1736}" destId="{6DA2094A-F5F8-46FF-8774-1564261B37E1}" srcOrd="8" destOrd="0" presId="urn:microsoft.com/office/officeart/2005/8/layout/radial1"/>
    <dgm:cxn modelId="{8CF4CE9B-07F0-4724-B3C0-BDECF4F3A588}" type="presParOf" srcId="{7F8C1E0C-5CCF-401C-BBAD-ABCA7E9C1736}" destId="{0FF437C5-95B9-477E-8B5E-D66830CA9606}" srcOrd="9" destOrd="0" presId="urn:microsoft.com/office/officeart/2005/8/layout/radial1"/>
    <dgm:cxn modelId="{9CB91601-BAFF-495A-915F-9099AD599834}" type="presParOf" srcId="{0FF437C5-95B9-477E-8B5E-D66830CA9606}" destId="{C2E00B56-D313-43AF-B0B8-EE9EE0E45574}" srcOrd="0" destOrd="0" presId="urn:microsoft.com/office/officeart/2005/8/layout/radial1"/>
    <dgm:cxn modelId="{01C20FFD-46AE-46E4-8380-85B1BFF8C4DC}" type="presParOf" srcId="{7F8C1E0C-5CCF-401C-BBAD-ABCA7E9C1736}" destId="{B6BAC1A6-4BC3-4BB6-9C63-EE1B9FB7E618}" srcOrd="10" destOrd="0" presId="urn:microsoft.com/office/officeart/2005/8/layout/radial1"/>
    <dgm:cxn modelId="{604225D8-F225-4E9A-9FCD-89CA95843319}" type="presParOf" srcId="{7F8C1E0C-5CCF-401C-BBAD-ABCA7E9C1736}" destId="{5AA2EFF1-5C32-4D2B-A37E-701029407B7E}" srcOrd="11" destOrd="0" presId="urn:microsoft.com/office/officeart/2005/8/layout/radial1"/>
    <dgm:cxn modelId="{B67CE858-5856-4C0E-8DF2-88AC21111B8E}" type="presParOf" srcId="{5AA2EFF1-5C32-4D2B-A37E-701029407B7E}" destId="{C462C92C-7425-495F-B9D7-2E843FCE1757}" srcOrd="0" destOrd="0" presId="urn:microsoft.com/office/officeart/2005/8/layout/radial1"/>
    <dgm:cxn modelId="{01A69DA4-29F8-4B02-A302-355E2E8AF3C8}" type="presParOf" srcId="{7F8C1E0C-5CCF-401C-BBAD-ABCA7E9C1736}" destId="{A11D0263-3315-4AD3-891C-71C8B38BF166}" srcOrd="12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290942E3-2B7C-41D0-ADD8-3365C05DEC2B}" type="doc">
      <dgm:prSet loTypeId="urn:microsoft.com/office/officeart/2005/8/layout/arrow5" loCatId="process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F1B6DF88-EAE4-4E92-A809-DF451591CEDA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مَا رَأْيُكِ يَا رِيم؟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8CA7D50A-AAA5-41EC-B29F-8770FCFFA9C1}" type="parTrans" cxnId="{50D7006C-7901-4CF6-A236-108B5B644F86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4557927C-02BF-44FB-A45D-23B56EA2E56A}" type="sibTrans" cxnId="{50D7006C-7901-4CF6-A236-108B5B644F86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DDE8B0BE-8044-4283-860B-A5477AFFF2E4}">
      <dgm:prSet phldrT="[Text]"/>
      <dgm:spPr>
        <a:solidFill>
          <a:schemeClr val="accent6">
            <a:lumMod val="75000"/>
          </a:schemeClr>
        </a:solidFill>
      </dgm:spPr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فِكْرَة جَيِّدَة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CD8C3F61-5C36-4E40-B311-ED9E83F01869}" type="parTrans" cxnId="{20F8A458-F64A-4866-9154-1753EA0E11C3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F094FA0B-17DC-44E3-BC3D-07EBDB7EC1C5}" type="sibTrans" cxnId="{20F8A458-F64A-4866-9154-1753EA0E11C3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20D581E8-DD57-43F9-95EA-5C530EA80D49}" type="pres">
      <dgm:prSet presAssocID="{290942E3-2B7C-41D0-ADD8-3365C05DEC2B}" presName="diagram" presStyleCnt="0">
        <dgm:presLayoutVars>
          <dgm:dir val="rev"/>
          <dgm:resizeHandles val="exact"/>
        </dgm:presLayoutVars>
      </dgm:prSet>
      <dgm:spPr/>
    </dgm:pt>
    <dgm:pt modelId="{C561112D-2FD6-42E6-9879-3E48A4F8DA72}" type="pres">
      <dgm:prSet presAssocID="{F1B6DF88-EAE4-4E92-A809-DF451591CEDA}" presName="arrow" presStyleLbl="node1" presStyleIdx="0" presStyleCnt="2">
        <dgm:presLayoutVars>
          <dgm:bulletEnabled val="1"/>
        </dgm:presLayoutVars>
      </dgm:prSet>
      <dgm:spPr/>
    </dgm:pt>
    <dgm:pt modelId="{D7D64575-3C34-46C7-BE59-1E1865291916}" type="pres">
      <dgm:prSet presAssocID="{DDE8B0BE-8044-4283-860B-A5477AFFF2E4}" presName="arrow" presStyleLbl="node1" presStyleIdx="1" presStyleCnt="2">
        <dgm:presLayoutVars>
          <dgm:bulletEnabled val="1"/>
        </dgm:presLayoutVars>
      </dgm:prSet>
      <dgm:spPr/>
    </dgm:pt>
  </dgm:ptLst>
  <dgm:cxnLst>
    <dgm:cxn modelId="{50D7006C-7901-4CF6-A236-108B5B644F86}" srcId="{290942E3-2B7C-41D0-ADD8-3365C05DEC2B}" destId="{F1B6DF88-EAE4-4E92-A809-DF451591CEDA}" srcOrd="0" destOrd="0" parTransId="{8CA7D50A-AAA5-41EC-B29F-8770FCFFA9C1}" sibTransId="{4557927C-02BF-44FB-A45D-23B56EA2E56A}"/>
    <dgm:cxn modelId="{291F3352-0CB3-4D0D-B552-E1E8BFA9A3E9}" type="presOf" srcId="{F1B6DF88-EAE4-4E92-A809-DF451591CEDA}" destId="{C561112D-2FD6-42E6-9879-3E48A4F8DA72}" srcOrd="0" destOrd="0" presId="urn:microsoft.com/office/officeart/2005/8/layout/arrow5"/>
    <dgm:cxn modelId="{B9005B52-EE4D-44A9-9AB7-EF5D480591BE}" type="presOf" srcId="{DDE8B0BE-8044-4283-860B-A5477AFFF2E4}" destId="{D7D64575-3C34-46C7-BE59-1E1865291916}" srcOrd="0" destOrd="0" presId="urn:microsoft.com/office/officeart/2005/8/layout/arrow5"/>
    <dgm:cxn modelId="{20F8A458-F64A-4866-9154-1753EA0E11C3}" srcId="{290942E3-2B7C-41D0-ADD8-3365C05DEC2B}" destId="{DDE8B0BE-8044-4283-860B-A5477AFFF2E4}" srcOrd="1" destOrd="0" parTransId="{CD8C3F61-5C36-4E40-B311-ED9E83F01869}" sibTransId="{F094FA0B-17DC-44E3-BC3D-07EBDB7EC1C5}"/>
    <dgm:cxn modelId="{CDB516D2-BA8F-424F-8503-B4C5434BAEE8}" type="presOf" srcId="{290942E3-2B7C-41D0-ADD8-3365C05DEC2B}" destId="{20D581E8-DD57-43F9-95EA-5C530EA80D49}" srcOrd="0" destOrd="0" presId="urn:microsoft.com/office/officeart/2005/8/layout/arrow5"/>
    <dgm:cxn modelId="{882375B7-DA0C-4E27-A972-1092F5FD208C}" type="presParOf" srcId="{20D581E8-DD57-43F9-95EA-5C530EA80D49}" destId="{C561112D-2FD6-42E6-9879-3E48A4F8DA72}" srcOrd="0" destOrd="0" presId="urn:microsoft.com/office/officeart/2005/8/layout/arrow5"/>
    <dgm:cxn modelId="{C8682E72-0B20-46A0-98A4-B35088DB72C4}" type="presParOf" srcId="{20D581E8-DD57-43F9-95EA-5C530EA80D49}" destId="{D7D64575-3C34-46C7-BE59-1E1865291916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290942E3-2B7C-41D0-ADD8-3365C05DEC2B}" type="doc">
      <dgm:prSet loTypeId="urn:microsoft.com/office/officeart/2005/8/layout/arrow5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1B6DF88-EAE4-4E92-A809-DF451591CEDA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ثَلَاثُ مِئَة وَعِشْرُون دُولَارًا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8CA7D50A-AAA5-41EC-B29F-8770FCFFA9C1}" type="parTrans" cxnId="{50D7006C-7901-4CF6-A236-108B5B644F86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4557927C-02BF-44FB-A45D-23B56EA2E56A}" type="sibTrans" cxnId="{50D7006C-7901-4CF6-A236-108B5B644F86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DDE8B0BE-8044-4283-860B-A5477AFFF2E4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كَمْ أُجْرَة الجَنَاح فِي اللَّيْلَة؟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CD8C3F61-5C36-4E40-B311-ED9E83F01869}" type="parTrans" cxnId="{20F8A458-F64A-4866-9154-1753EA0E11C3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F094FA0B-17DC-44E3-BC3D-07EBDB7EC1C5}" type="sibTrans" cxnId="{20F8A458-F64A-4866-9154-1753EA0E11C3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20D581E8-DD57-43F9-95EA-5C530EA80D49}" type="pres">
      <dgm:prSet presAssocID="{290942E3-2B7C-41D0-ADD8-3365C05DEC2B}" presName="diagram" presStyleCnt="0">
        <dgm:presLayoutVars>
          <dgm:dir/>
          <dgm:resizeHandles val="exact"/>
        </dgm:presLayoutVars>
      </dgm:prSet>
      <dgm:spPr/>
    </dgm:pt>
    <dgm:pt modelId="{C561112D-2FD6-42E6-9879-3E48A4F8DA72}" type="pres">
      <dgm:prSet presAssocID="{F1B6DF88-EAE4-4E92-A809-DF451591CEDA}" presName="arrow" presStyleLbl="node1" presStyleIdx="0" presStyleCnt="2">
        <dgm:presLayoutVars>
          <dgm:bulletEnabled val="1"/>
        </dgm:presLayoutVars>
      </dgm:prSet>
      <dgm:spPr/>
    </dgm:pt>
    <dgm:pt modelId="{D7D64575-3C34-46C7-BE59-1E1865291916}" type="pres">
      <dgm:prSet presAssocID="{DDE8B0BE-8044-4283-860B-A5477AFFF2E4}" presName="arrow" presStyleLbl="node1" presStyleIdx="1" presStyleCnt="2">
        <dgm:presLayoutVars>
          <dgm:bulletEnabled val="1"/>
        </dgm:presLayoutVars>
      </dgm:prSet>
      <dgm:spPr/>
    </dgm:pt>
  </dgm:ptLst>
  <dgm:cxnLst>
    <dgm:cxn modelId="{50D7006C-7901-4CF6-A236-108B5B644F86}" srcId="{290942E3-2B7C-41D0-ADD8-3365C05DEC2B}" destId="{F1B6DF88-EAE4-4E92-A809-DF451591CEDA}" srcOrd="0" destOrd="0" parTransId="{8CA7D50A-AAA5-41EC-B29F-8770FCFFA9C1}" sibTransId="{4557927C-02BF-44FB-A45D-23B56EA2E56A}"/>
    <dgm:cxn modelId="{291F3352-0CB3-4D0D-B552-E1E8BFA9A3E9}" type="presOf" srcId="{F1B6DF88-EAE4-4E92-A809-DF451591CEDA}" destId="{C561112D-2FD6-42E6-9879-3E48A4F8DA72}" srcOrd="0" destOrd="0" presId="urn:microsoft.com/office/officeart/2005/8/layout/arrow5"/>
    <dgm:cxn modelId="{B9005B52-EE4D-44A9-9AB7-EF5D480591BE}" type="presOf" srcId="{DDE8B0BE-8044-4283-860B-A5477AFFF2E4}" destId="{D7D64575-3C34-46C7-BE59-1E1865291916}" srcOrd="0" destOrd="0" presId="urn:microsoft.com/office/officeart/2005/8/layout/arrow5"/>
    <dgm:cxn modelId="{20F8A458-F64A-4866-9154-1753EA0E11C3}" srcId="{290942E3-2B7C-41D0-ADD8-3365C05DEC2B}" destId="{DDE8B0BE-8044-4283-860B-A5477AFFF2E4}" srcOrd="1" destOrd="0" parTransId="{CD8C3F61-5C36-4E40-B311-ED9E83F01869}" sibTransId="{F094FA0B-17DC-44E3-BC3D-07EBDB7EC1C5}"/>
    <dgm:cxn modelId="{CDB516D2-BA8F-424F-8503-B4C5434BAEE8}" type="presOf" srcId="{290942E3-2B7C-41D0-ADD8-3365C05DEC2B}" destId="{20D581E8-DD57-43F9-95EA-5C530EA80D49}" srcOrd="0" destOrd="0" presId="urn:microsoft.com/office/officeart/2005/8/layout/arrow5"/>
    <dgm:cxn modelId="{882375B7-DA0C-4E27-A972-1092F5FD208C}" type="presParOf" srcId="{20D581E8-DD57-43F9-95EA-5C530EA80D49}" destId="{C561112D-2FD6-42E6-9879-3E48A4F8DA72}" srcOrd="0" destOrd="0" presId="urn:microsoft.com/office/officeart/2005/8/layout/arrow5"/>
    <dgm:cxn modelId="{C8682E72-0B20-46A0-98A4-B35088DB72C4}" type="presParOf" srcId="{20D581E8-DD57-43F9-95EA-5C530EA80D49}" destId="{D7D64575-3C34-46C7-BE59-1E1865291916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290942E3-2B7C-41D0-ADD8-3365C05DEC2B}" type="doc">
      <dgm:prSet loTypeId="urn:microsoft.com/office/officeart/2005/8/layout/arrow5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1B6DF88-EAE4-4E92-A809-DF451591CEDA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حَسَنٌ سَأُعْطِيك الجَنَاح بِمِئَتَيْن وَثَمَانِينَ دُولَارًا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8CA7D50A-AAA5-41EC-B29F-8770FCFFA9C1}" type="parTrans" cxnId="{50D7006C-7901-4CF6-A236-108B5B644F86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4557927C-02BF-44FB-A45D-23B56EA2E56A}" type="sibTrans" cxnId="{50D7006C-7901-4CF6-A236-108B5B644F86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DDE8B0BE-8044-4283-860B-A5477AFFF2E4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هَذَا كَثِير جِدًّا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CD8C3F61-5C36-4E40-B311-ED9E83F01869}" type="parTrans" cxnId="{20F8A458-F64A-4866-9154-1753EA0E11C3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F094FA0B-17DC-44E3-BC3D-07EBDB7EC1C5}" type="sibTrans" cxnId="{20F8A458-F64A-4866-9154-1753EA0E11C3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20D581E8-DD57-43F9-95EA-5C530EA80D49}" type="pres">
      <dgm:prSet presAssocID="{290942E3-2B7C-41D0-ADD8-3365C05DEC2B}" presName="diagram" presStyleCnt="0">
        <dgm:presLayoutVars>
          <dgm:dir/>
          <dgm:resizeHandles val="exact"/>
        </dgm:presLayoutVars>
      </dgm:prSet>
      <dgm:spPr/>
    </dgm:pt>
    <dgm:pt modelId="{C561112D-2FD6-42E6-9879-3E48A4F8DA72}" type="pres">
      <dgm:prSet presAssocID="{F1B6DF88-EAE4-4E92-A809-DF451591CEDA}" presName="arrow" presStyleLbl="node1" presStyleIdx="0" presStyleCnt="2">
        <dgm:presLayoutVars>
          <dgm:bulletEnabled val="1"/>
        </dgm:presLayoutVars>
      </dgm:prSet>
      <dgm:spPr/>
    </dgm:pt>
    <dgm:pt modelId="{D7D64575-3C34-46C7-BE59-1E1865291916}" type="pres">
      <dgm:prSet presAssocID="{DDE8B0BE-8044-4283-860B-A5477AFFF2E4}" presName="arrow" presStyleLbl="node1" presStyleIdx="1" presStyleCnt="2">
        <dgm:presLayoutVars>
          <dgm:bulletEnabled val="1"/>
        </dgm:presLayoutVars>
      </dgm:prSet>
      <dgm:spPr/>
    </dgm:pt>
  </dgm:ptLst>
  <dgm:cxnLst>
    <dgm:cxn modelId="{50D7006C-7901-4CF6-A236-108B5B644F86}" srcId="{290942E3-2B7C-41D0-ADD8-3365C05DEC2B}" destId="{F1B6DF88-EAE4-4E92-A809-DF451591CEDA}" srcOrd="0" destOrd="0" parTransId="{8CA7D50A-AAA5-41EC-B29F-8770FCFFA9C1}" sibTransId="{4557927C-02BF-44FB-A45D-23B56EA2E56A}"/>
    <dgm:cxn modelId="{291F3352-0CB3-4D0D-B552-E1E8BFA9A3E9}" type="presOf" srcId="{F1B6DF88-EAE4-4E92-A809-DF451591CEDA}" destId="{C561112D-2FD6-42E6-9879-3E48A4F8DA72}" srcOrd="0" destOrd="0" presId="urn:microsoft.com/office/officeart/2005/8/layout/arrow5"/>
    <dgm:cxn modelId="{B9005B52-EE4D-44A9-9AB7-EF5D480591BE}" type="presOf" srcId="{DDE8B0BE-8044-4283-860B-A5477AFFF2E4}" destId="{D7D64575-3C34-46C7-BE59-1E1865291916}" srcOrd="0" destOrd="0" presId="urn:microsoft.com/office/officeart/2005/8/layout/arrow5"/>
    <dgm:cxn modelId="{20F8A458-F64A-4866-9154-1753EA0E11C3}" srcId="{290942E3-2B7C-41D0-ADD8-3365C05DEC2B}" destId="{DDE8B0BE-8044-4283-860B-A5477AFFF2E4}" srcOrd="1" destOrd="0" parTransId="{CD8C3F61-5C36-4E40-B311-ED9E83F01869}" sibTransId="{F094FA0B-17DC-44E3-BC3D-07EBDB7EC1C5}"/>
    <dgm:cxn modelId="{CDB516D2-BA8F-424F-8503-B4C5434BAEE8}" type="presOf" srcId="{290942E3-2B7C-41D0-ADD8-3365C05DEC2B}" destId="{20D581E8-DD57-43F9-95EA-5C530EA80D49}" srcOrd="0" destOrd="0" presId="urn:microsoft.com/office/officeart/2005/8/layout/arrow5"/>
    <dgm:cxn modelId="{882375B7-DA0C-4E27-A972-1092F5FD208C}" type="presParOf" srcId="{20D581E8-DD57-43F9-95EA-5C530EA80D49}" destId="{C561112D-2FD6-42E6-9879-3E48A4F8DA72}" srcOrd="0" destOrd="0" presId="urn:microsoft.com/office/officeart/2005/8/layout/arrow5"/>
    <dgm:cxn modelId="{C8682E72-0B20-46A0-98A4-B35088DB72C4}" type="presParOf" srcId="{20D581E8-DD57-43F9-95EA-5C530EA80D49}" destId="{D7D64575-3C34-46C7-BE59-1E1865291916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290942E3-2B7C-41D0-ADD8-3365C05DEC2B}" type="doc">
      <dgm:prSet loTypeId="urn:microsoft.com/office/officeart/2005/8/layout/arrow5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DDE8B0BE-8044-4283-860B-A5477AFFF2E4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مُمْتَاز شُكْرًا لَك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CD8C3F61-5C36-4E40-B311-ED9E83F01869}" type="parTrans" cxnId="{20F8A458-F64A-4866-9154-1753EA0E11C3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F094FA0B-17DC-44E3-BC3D-07EBDB7EC1C5}" type="sibTrans" cxnId="{20F8A458-F64A-4866-9154-1753EA0E11C3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20D581E8-DD57-43F9-95EA-5C530EA80D49}" type="pres">
      <dgm:prSet presAssocID="{290942E3-2B7C-41D0-ADD8-3365C05DEC2B}" presName="diagram" presStyleCnt="0">
        <dgm:presLayoutVars>
          <dgm:dir/>
          <dgm:resizeHandles val="exact"/>
        </dgm:presLayoutVars>
      </dgm:prSet>
      <dgm:spPr/>
    </dgm:pt>
    <dgm:pt modelId="{D7D64575-3C34-46C7-BE59-1E1865291916}" type="pres">
      <dgm:prSet presAssocID="{DDE8B0BE-8044-4283-860B-A5477AFFF2E4}" presName="arrow" presStyleLbl="node1" presStyleIdx="0" presStyleCnt="1">
        <dgm:presLayoutVars>
          <dgm:bulletEnabled val="1"/>
        </dgm:presLayoutVars>
      </dgm:prSet>
      <dgm:spPr/>
    </dgm:pt>
  </dgm:ptLst>
  <dgm:cxnLst>
    <dgm:cxn modelId="{B9005B52-EE4D-44A9-9AB7-EF5D480591BE}" type="presOf" srcId="{DDE8B0BE-8044-4283-860B-A5477AFFF2E4}" destId="{D7D64575-3C34-46C7-BE59-1E1865291916}" srcOrd="0" destOrd="0" presId="urn:microsoft.com/office/officeart/2005/8/layout/arrow5"/>
    <dgm:cxn modelId="{20F8A458-F64A-4866-9154-1753EA0E11C3}" srcId="{290942E3-2B7C-41D0-ADD8-3365C05DEC2B}" destId="{DDE8B0BE-8044-4283-860B-A5477AFFF2E4}" srcOrd="0" destOrd="0" parTransId="{CD8C3F61-5C36-4E40-B311-ED9E83F01869}" sibTransId="{F094FA0B-17DC-44E3-BC3D-07EBDB7EC1C5}"/>
    <dgm:cxn modelId="{CDB516D2-BA8F-424F-8503-B4C5434BAEE8}" type="presOf" srcId="{290942E3-2B7C-41D0-ADD8-3365C05DEC2B}" destId="{20D581E8-DD57-43F9-95EA-5C530EA80D49}" srcOrd="0" destOrd="0" presId="urn:microsoft.com/office/officeart/2005/8/layout/arrow5"/>
    <dgm:cxn modelId="{C8682E72-0B20-46A0-98A4-B35088DB72C4}" type="presParOf" srcId="{20D581E8-DD57-43F9-95EA-5C530EA80D49}" destId="{D7D64575-3C34-46C7-BE59-1E1865291916}" srcOrd="0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2217E50-A59F-4682-A34B-2FA72A28C355}" type="doc">
      <dgm:prSet loTypeId="urn:microsoft.com/office/officeart/2005/8/layout/radial1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15165F4-27B5-4EAB-944C-A9BA2AAB4DE3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أَفْعَال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7F3A75D2-E511-4049-88F2-0E58BF234A97}" type="parTrans" cxnId="{E278C664-9DB3-4B47-A779-8233C5A7C30A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2F1D2116-6665-4DA9-BAB0-E27C4C988856}" type="sibTrans" cxnId="{E278C664-9DB3-4B47-A779-8233C5A7C30A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183B88EE-A8DB-4B20-BB7C-DFE461B111D0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يَحْجِز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C2388991-07F6-442E-AC47-6DB9B9EA3568}" type="parTrans" cxnId="{560E7841-F0D1-4579-AC28-F6A35B9E0976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383537A4-BDE7-4C42-AAC6-C4006423AF8A}" type="sibTrans" cxnId="{560E7841-F0D1-4579-AC28-F6A35B9E0976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6D138601-B780-4AC6-8ECF-3BE33E2C6B77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يُطِلُّ عَلَى...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254AE587-813E-4F31-B7A5-7B3187897ADE}" type="parTrans" cxnId="{189331B1-7944-4CB1-A7A2-11A4F14066A7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FC32B233-B71E-4054-8CE1-EBFFAA4410D2}" type="sibTrans" cxnId="{189331B1-7944-4CB1-A7A2-11A4F14066A7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C1FAE245-3ABC-4B24-9F30-ED935D6AC081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يَرْكَب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9A1CA1D5-06AC-4AA4-9AE1-2F0FC95F2711}" type="parTrans" cxnId="{E58ACAAC-B97B-49C7-9126-838F0E2F0352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82FAA0CF-D1E7-4529-B2C8-55FDDDB6080B}" type="sibTrans" cxnId="{E58ACAAC-B97B-49C7-9126-838F0E2F0352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00B774C7-310D-4187-8044-8F79221C96D4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يَحْمِل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102BB25D-1F0C-4DC0-9899-60DF75E61A4C}" type="parTrans" cxnId="{B890C88E-0720-4343-8A44-CBB825213E6C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0B2ABB32-8129-4B4C-8FF2-7E2A02B27C06}" type="sibTrans" cxnId="{B890C88E-0720-4343-8A44-CBB825213E6C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87FFF041-7416-4BE0-9713-9B10AD891B4D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يَشْمَل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22E16AC3-F842-4EF6-AAAF-4CCBAB5611FB}" type="parTrans" cxnId="{C297A5D0-435C-4DFF-830A-1E84DA3D0546}">
      <dgm:prSet/>
      <dgm:spPr/>
      <dgm:t>
        <a:bodyPr/>
        <a:lstStyle/>
        <a:p>
          <a:endParaRPr lang="en-US"/>
        </a:p>
      </dgm:t>
    </dgm:pt>
    <dgm:pt modelId="{36E2AB53-7613-4D1E-8893-1ADFC5250AF4}" type="sibTrans" cxnId="{C297A5D0-435C-4DFF-830A-1E84DA3D0546}">
      <dgm:prSet/>
      <dgm:spPr/>
    </dgm:pt>
    <dgm:pt modelId="{7F8C1E0C-5CCF-401C-BBAD-ABCA7E9C1736}" type="pres">
      <dgm:prSet presAssocID="{A2217E50-A59F-4682-A34B-2FA72A28C355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D6EA62F6-6B79-4790-AC75-DEFDEA8BAE6C}" type="pres">
      <dgm:prSet presAssocID="{915165F4-27B5-4EAB-944C-A9BA2AAB4DE3}" presName="centerShape" presStyleLbl="node0" presStyleIdx="0" presStyleCnt="1"/>
      <dgm:spPr/>
    </dgm:pt>
    <dgm:pt modelId="{71B69F85-1912-4558-A098-2D12C841218B}" type="pres">
      <dgm:prSet presAssocID="{C2388991-07F6-442E-AC47-6DB9B9EA3568}" presName="Name9" presStyleLbl="parChTrans1D2" presStyleIdx="0" presStyleCnt="5"/>
      <dgm:spPr/>
    </dgm:pt>
    <dgm:pt modelId="{CC1912E5-215E-403E-A28F-018A9943EE0E}" type="pres">
      <dgm:prSet presAssocID="{C2388991-07F6-442E-AC47-6DB9B9EA3568}" presName="connTx" presStyleLbl="parChTrans1D2" presStyleIdx="0" presStyleCnt="5"/>
      <dgm:spPr/>
    </dgm:pt>
    <dgm:pt modelId="{D76B4B5C-4592-4226-BFF2-97E54732AC2F}" type="pres">
      <dgm:prSet presAssocID="{183B88EE-A8DB-4B20-BB7C-DFE461B111D0}" presName="node" presStyleLbl="node1" presStyleIdx="0" presStyleCnt="5">
        <dgm:presLayoutVars>
          <dgm:bulletEnabled val="1"/>
        </dgm:presLayoutVars>
      </dgm:prSet>
      <dgm:spPr/>
    </dgm:pt>
    <dgm:pt modelId="{2623C78E-3327-4CF7-9B66-1D164C855536}" type="pres">
      <dgm:prSet presAssocID="{254AE587-813E-4F31-B7A5-7B3187897ADE}" presName="Name9" presStyleLbl="parChTrans1D2" presStyleIdx="1" presStyleCnt="5"/>
      <dgm:spPr/>
    </dgm:pt>
    <dgm:pt modelId="{BEA67E68-2ADB-4E42-A8E2-E267BF9D6556}" type="pres">
      <dgm:prSet presAssocID="{254AE587-813E-4F31-B7A5-7B3187897ADE}" presName="connTx" presStyleLbl="parChTrans1D2" presStyleIdx="1" presStyleCnt="5"/>
      <dgm:spPr/>
    </dgm:pt>
    <dgm:pt modelId="{BFCC64D9-A169-41D1-B6EF-0EC42675CECF}" type="pres">
      <dgm:prSet presAssocID="{6D138601-B780-4AC6-8ECF-3BE33E2C6B77}" presName="node" presStyleLbl="node1" presStyleIdx="1" presStyleCnt="5">
        <dgm:presLayoutVars>
          <dgm:bulletEnabled val="1"/>
        </dgm:presLayoutVars>
      </dgm:prSet>
      <dgm:spPr/>
    </dgm:pt>
    <dgm:pt modelId="{00F44ACB-C13F-421A-988C-C88821DF2FE0}" type="pres">
      <dgm:prSet presAssocID="{9A1CA1D5-06AC-4AA4-9AE1-2F0FC95F2711}" presName="Name9" presStyleLbl="parChTrans1D2" presStyleIdx="2" presStyleCnt="5"/>
      <dgm:spPr/>
    </dgm:pt>
    <dgm:pt modelId="{FAD6C87C-51D7-4C77-B39A-2F60E302F23C}" type="pres">
      <dgm:prSet presAssocID="{9A1CA1D5-06AC-4AA4-9AE1-2F0FC95F2711}" presName="connTx" presStyleLbl="parChTrans1D2" presStyleIdx="2" presStyleCnt="5"/>
      <dgm:spPr/>
    </dgm:pt>
    <dgm:pt modelId="{6DA2094A-F5F8-46FF-8774-1564261B37E1}" type="pres">
      <dgm:prSet presAssocID="{C1FAE245-3ABC-4B24-9F30-ED935D6AC081}" presName="node" presStyleLbl="node1" presStyleIdx="2" presStyleCnt="5">
        <dgm:presLayoutVars>
          <dgm:bulletEnabled val="1"/>
        </dgm:presLayoutVars>
      </dgm:prSet>
      <dgm:spPr/>
    </dgm:pt>
    <dgm:pt modelId="{0FF437C5-95B9-477E-8B5E-D66830CA9606}" type="pres">
      <dgm:prSet presAssocID="{102BB25D-1F0C-4DC0-9899-60DF75E61A4C}" presName="Name9" presStyleLbl="parChTrans1D2" presStyleIdx="3" presStyleCnt="5"/>
      <dgm:spPr/>
    </dgm:pt>
    <dgm:pt modelId="{C2E00B56-D313-43AF-B0B8-EE9EE0E45574}" type="pres">
      <dgm:prSet presAssocID="{102BB25D-1F0C-4DC0-9899-60DF75E61A4C}" presName="connTx" presStyleLbl="parChTrans1D2" presStyleIdx="3" presStyleCnt="5"/>
      <dgm:spPr/>
    </dgm:pt>
    <dgm:pt modelId="{B6BAC1A6-4BC3-4BB6-9C63-EE1B9FB7E618}" type="pres">
      <dgm:prSet presAssocID="{00B774C7-310D-4187-8044-8F79221C96D4}" presName="node" presStyleLbl="node1" presStyleIdx="3" presStyleCnt="5">
        <dgm:presLayoutVars>
          <dgm:bulletEnabled val="1"/>
        </dgm:presLayoutVars>
      </dgm:prSet>
      <dgm:spPr/>
    </dgm:pt>
    <dgm:pt modelId="{539EDEE9-0CDB-4A3E-B353-1770D835C8CB}" type="pres">
      <dgm:prSet presAssocID="{22E16AC3-F842-4EF6-AAAF-4CCBAB5611FB}" presName="Name9" presStyleLbl="parChTrans1D2" presStyleIdx="4" presStyleCnt="5"/>
      <dgm:spPr/>
    </dgm:pt>
    <dgm:pt modelId="{5CA504D4-F275-442C-8396-7C6299725E9B}" type="pres">
      <dgm:prSet presAssocID="{22E16AC3-F842-4EF6-AAAF-4CCBAB5611FB}" presName="connTx" presStyleLbl="parChTrans1D2" presStyleIdx="4" presStyleCnt="5"/>
      <dgm:spPr/>
    </dgm:pt>
    <dgm:pt modelId="{27775E2D-6AB4-46FB-A615-A707B464FF19}" type="pres">
      <dgm:prSet presAssocID="{87FFF041-7416-4BE0-9713-9B10AD891B4D}" presName="node" presStyleLbl="node1" presStyleIdx="4" presStyleCnt="5">
        <dgm:presLayoutVars>
          <dgm:bulletEnabled val="1"/>
        </dgm:presLayoutVars>
      </dgm:prSet>
      <dgm:spPr/>
    </dgm:pt>
  </dgm:ptLst>
  <dgm:cxnLst>
    <dgm:cxn modelId="{6C528A10-B8D6-46A2-B283-1D5FB0A22F33}" type="presOf" srcId="{22E16AC3-F842-4EF6-AAAF-4CCBAB5611FB}" destId="{539EDEE9-0CDB-4A3E-B353-1770D835C8CB}" srcOrd="0" destOrd="0" presId="urn:microsoft.com/office/officeart/2005/8/layout/radial1"/>
    <dgm:cxn modelId="{D79E8F10-3FA7-453A-B9A8-B5C12AD1666A}" type="presOf" srcId="{9A1CA1D5-06AC-4AA4-9AE1-2F0FC95F2711}" destId="{FAD6C87C-51D7-4C77-B39A-2F60E302F23C}" srcOrd="1" destOrd="0" presId="urn:microsoft.com/office/officeart/2005/8/layout/radial1"/>
    <dgm:cxn modelId="{0C5A651D-FA6A-4661-B39A-94CEE17BD291}" type="presOf" srcId="{A2217E50-A59F-4682-A34B-2FA72A28C355}" destId="{7F8C1E0C-5CCF-401C-BBAD-ABCA7E9C1736}" srcOrd="0" destOrd="0" presId="urn:microsoft.com/office/officeart/2005/8/layout/radial1"/>
    <dgm:cxn modelId="{8CB06834-D948-4347-B10B-B18B3A312DE7}" type="presOf" srcId="{9A1CA1D5-06AC-4AA4-9AE1-2F0FC95F2711}" destId="{00F44ACB-C13F-421A-988C-C88821DF2FE0}" srcOrd="0" destOrd="0" presId="urn:microsoft.com/office/officeart/2005/8/layout/radial1"/>
    <dgm:cxn modelId="{560E7841-F0D1-4579-AC28-F6A35B9E0976}" srcId="{915165F4-27B5-4EAB-944C-A9BA2AAB4DE3}" destId="{183B88EE-A8DB-4B20-BB7C-DFE461B111D0}" srcOrd="0" destOrd="0" parTransId="{C2388991-07F6-442E-AC47-6DB9B9EA3568}" sibTransId="{383537A4-BDE7-4C42-AAC6-C4006423AF8A}"/>
    <dgm:cxn modelId="{E278C664-9DB3-4B47-A779-8233C5A7C30A}" srcId="{A2217E50-A59F-4682-A34B-2FA72A28C355}" destId="{915165F4-27B5-4EAB-944C-A9BA2AAB4DE3}" srcOrd="0" destOrd="0" parTransId="{7F3A75D2-E511-4049-88F2-0E58BF234A97}" sibTransId="{2F1D2116-6665-4DA9-BAB0-E27C4C988856}"/>
    <dgm:cxn modelId="{F51A3C6B-4598-4493-98B4-6545B648DAA5}" type="presOf" srcId="{6D138601-B780-4AC6-8ECF-3BE33E2C6B77}" destId="{BFCC64D9-A169-41D1-B6EF-0EC42675CECF}" srcOrd="0" destOrd="0" presId="urn:microsoft.com/office/officeart/2005/8/layout/radial1"/>
    <dgm:cxn modelId="{DB331F53-D5B4-41FA-997F-B70B044863C9}" type="presOf" srcId="{C2388991-07F6-442E-AC47-6DB9B9EA3568}" destId="{CC1912E5-215E-403E-A28F-018A9943EE0E}" srcOrd="1" destOrd="0" presId="urn:microsoft.com/office/officeart/2005/8/layout/radial1"/>
    <dgm:cxn modelId="{0000A973-C90C-400E-AAFD-0F9243FBAB83}" type="presOf" srcId="{C2388991-07F6-442E-AC47-6DB9B9EA3568}" destId="{71B69F85-1912-4558-A098-2D12C841218B}" srcOrd="0" destOrd="0" presId="urn:microsoft.com/office/officeart/2005/8/layout/radial1"/>
    <dgm:cxn modelId="{17F11A78-1F6C-46B6-B398-EC7CCEAD28F1}" type="presOf" srcId="{254AE587-813E-4F31-B7A5-7B3187897ADE}" destId="{BEA67E68-2ADB-4E42-A8E2-E267BF9D6556}" srcOrd="1" destOrd="0" presId="urn:microsoft.com/office/officeart/2005/8/layout/radial1"/>
    <dgm:cxn modelId="{29DA377A-7FE7-4575-B9E2-E3D812EE0463}" type="presOf" srcId="{C1FAE245-3ABC-4B24-9F30-ED935D6AC081}" destId="{6DA2094A-F5F8-46FF-8774-1564261B37E1}" srcOrd="0" destOrd="0" presId="urn:microsoft.com/office/officeart/2005/8/layout/radial1"/>
    <dgm:cxn modelId="{C18EFA5A-B805-4AFB-9081-1D5EBE5A05AF}" type="presOf" srcId="{102BB25D-1F0C-4DC0-9899-60DF75E61A4C}" destId="{0FF437C5-95B9-477E-8B5E-D66830CA9606}" srcOrd="0" destOrd="0" presId="urn:microsoft.com/office/officeart/2005/8/layout/radial1"/>
    <dgm:cxn modelId="{EBD66A80-2695-4D32-897B-B0B97BCF08E5}" type="presOf" srcId="{915165F4-27B5-4EAB-944C-A9BA2AAB4DE3}" destId="{D6EA62F6-6B79-4790-AC75-DEFDEA8BAE6C}" srcOrd="0" destOrd="0" presId="urn:microsoft.com/office/officeart/2005/8/layout/radial1"/>
    <dgm:cxn modelId="{B890C88E-0720-4343-8A44-CBB825213E6C}" srcId="{915165F4-27B5-4EAB-944C-A9BA2AAB4DE3}" destId="{00B774C7-310D-4187-8044-8F79221C96D4}" srcOrd="3" destOrd="0" parTransId="{102BB25D-1F0C-4DC0-9899-60DF75E61A4C}" sibTransId="{0B2ABB32-8129-4B4C-8FF2-7E2A02B27C06}"/>
    <dgm:cxn modelId="{E58ACAAC-B97B-49C7-9126-838F0E2F0352}" srcId="{915165F4-27B5-4EAB-944C-A9BA2AAB4DE3}" destId="{C1FAE245-3ABC-4B24-9F30-ED935D6AC081}" srcOrd="2" destOrd="0" parTransId="{9A1CA1D5-06AC-4AA4-9AE1-2F0FC95F2711}" sibTransId="{82FAA0CF-D1E7-4529-B2C8-55FDDDB6080B}"/>
    <dgm:cxn modelId="{189331B1-7944-4CB1-A7A2-11A4F14066A7}" srcId="{915165F4-27B5-4EAB-944C-A9BA2AAB4DE3}" destId="{6D138601-B780-4AC6-8ECF-3BE33E2C6B77}" srcOrd="1" destOrd="0" parTransId="{254AE587-813E-4F31-B7A5-7B3187897ADE}" sibTransId="{FC32B233-B71E-4054-8CE1-EBFFAA4410D2}"/>
    <dgm:cxn modelId="{6EF420BD-3B16-4ECC-AEED-8635EDEC990C}" type="presOf" srcId="{183B88EE-A8DB-4B20-BB7C-DFE461B111D0}" destId="{D76B4B5C-4592-4226-BFF2-97E54732AC2F}" srcOrd="0" destOrd="0" presId="urn:microsoft.com/office/officeart/2005/8/layout/radial1"/>
    <dgm:cxn modelId="{039F20C6-7351-4F1B-B2A0-1588F3FD1B4F}" type="presOf" srcId="{22E16AC3-F842-4EF6-AAAF-4CCBAB5611FB}" destId="{5CA504D4-F275-442C-8396-7C6299725E9B}" srcOrd="1" destOrd="0" presId="urn:microsoft.com/office/officeart/2005/8/layout/radial1"/>
    <dgm:cxn modelId="{C297A5D0-435C-4DFF-830A-1E84DA3D0546}" srcId="{915165F4-27B5-4EAB-944C-A9BA2AAB4DE3}" destId="{87FFF041-7416-4BE0-9713-9B10AD891B4D}" srcOrd="4" destOrd="0" parTransId="{22E16AC3-F842-4EF6-AAAF-4CCBAB5611FB}" sibTransId="{36E2AB53-7613-4D1E-8893-1ADFC5250AF4}"/>
    <dgm:cxn modelId="{9DF252E1-FE91-468A-B002-D49DD53A289D}" type="presOf" srcId="{102BB25D-1F0C-4DC0-9899-60DF75E61A4C}" destId="{C2E00B56-D313-43AF-B0B8-EE9EE0E45574}" srcOrd="1" destOrd="0" presId="urn:microsoft.com/office/officeart/2005/8/layout/radial1"/>
    <dgm:cxn modelId="{BDF039E4-A843-4033-A33E-91CA4494B019}" type="presOf" srcId="{254AE587-813E-4F31-B7A5-7B3187897ADE}" destId="{2623C78E-3327-4CF7-9B66-1D164C855536}" srcOrd="0" destOrd="0" presId="urn:microsoft.com/office/officeart/2005/8/layout/radial1"/>
    <dgm:cxn modelId="{5AFEFEE7-5E0F-4353-A9AE-2DAE15381ED1}" type="presOf" srcId="{00B774C7-310D-4187-8044-8F79221C96D4}" destId="{B6BAC1A6-4BC3-4BB6-9C63-EE1B9FB7E618}" srcOrd="0" destOrd="0" presId="urn:microsoft.com/office/officeart/2005/8/layout/radial1"/>
    <dgm:cxn modelId="{E165BCE9-2EA6-4671-BCC4-8A4C9763BBB1}" type="presOf" srcId="{87FFF041-7416-4BE0-9713-9B10AD891B4D}" destId="{27775E2D-6AB4-46FB-A615-A707B464FF19}" srcOrd="0" destOrd="0" presId="urn:microsoft.com/office/officeart/2005/8/layout/radial1"/>
    <dgm:cxn modelId="{C3A4B888-944A-4D60-89BC-2F771740B98B}" type="presParOf" srcId="{7F8C1E0C-5CCF-401C-BBAD-ABCA7E9C1736}" destId="{D6EA62F6-6B79-4790-AC75-DEFDEA8BAE6C}" srcOrd="0" destOrd="0" presId="urn:microsoft.com/office/officeart/2005/8/layout/radial1"/>
    <dgm:cxn modelId="{C3800688-35AA-4725-BB46-4FCB6C2985AC}" type="presParOf" srcId="{7F8C1E0C-5CCF-401C-BBAD-ABCA7E9C1736}" destId="{71B69F85-1912-4558-A098-2D12C841218B}" srcOrd="1" destOrd="0" presId="urn:microsoft.com/office/officeart/2005/8/layout/radial1"/>
    <dgm:cxn modelId="{8AC5AC5F-4B19-417F-95D3-656F6C93283C}" type="presParOf" srcId="{71B69F85-1912-4558-A098-2D12C841218B}" destId="{CC1912E5-215E-403E-A28F-018A9943EE0E}" srcOrd="0" destOrd="0" presId="urn:microsoft.com/office/officeart/2005/8/layout/radial1"/>
    <dgm:cxn modelId="{0F3B56FD-C971-49D0-BAD8-FEDA662F7C59}" type="presParOf" srcId="{7F8C1E0C-5CCF-401C-BBAD-ABCA7E9C1736}" destId="{D76B4B5C-4592-4226-BFF2-97E54732AC2F}" srcOrd="2" destOrd="0" presId="urn:microsoft.com/office/officeart/2005/8/layout/radial1"/>
    <dgm:cxn modelId="{D83BFA19-6E8B-4D55-95B8-A189823DC028}" type="presParOf" srcId="{7F8C1E0C-5CCF-401C-BBAD-ABCA7E9C1736}" destId="{2623C78E-3327-4CF7-9B66-1D164C855536}" srcOrd="3" destOrd="0" presId="urn:microsoft.com/office/officeart/2005/8/layout/radial1"/>
    <dgm:cxn modelId="{4DD8DB81-7CB3-457B-A4AF-DA1FCA7F40FB}" type="presParOf" srcId="{2623C78E-3327-4CF7-9B66-1D164C855536}" destId="{BEA67E68-2ADB-4E42-A8E2-E267BF9D6556}" srcOrd="0" destOrd="0" presId="urn:microsoft.com/office/officeart/2005/8/layout/radial1"/>
    <dgm:cxn modelId="{902DAA46-348F-4F17-B652-3D589CAA18DF}" type="presParOf" srcId="{7F8C1E0C-5CCF-401C-BBAD-ABCA7E9C1736}" destId="{BFCC64D9-A169-41D1-B6EF-0EC42675CECF}" srcOrd="4" destOrd="0" presId="urn:microsoft.com/office/officeart/2005/8/layout/radial1"/>
    <dgm:cxn modelId="{41ED2318-E1DF-42E1-B4A3-F537FECCCC91}" type="presParOf" srcId="{7F8C1E0C-5CCF-401C-BBAD-ABCA7E9C1736}" destId="{00F44ACB-C13F-421A-988C-C88821DF2FE0}" srcOrd="5" destOrd="0" presId="urn:microsoft.com/office/officeart/2005/8/layout/radial1"/>
    <dgm:cxn modelId="{1B9EF000-92C3-4CA2-9C1A-303FF332FBBF}" type="presParOf" srcId="{00F44ACB-C13F-421A-988C-C88821DF2FE0}" destId="{FAD6C87C-51D7-4C77-B39A-2F60E302F23C}" srcOrd="0" destOrd="0" presId="urn:microsoft.com/office/officeart/2005/8/layout/radial1"/>
    <dgm:cxn modelId="{7473FA49-EDB3-4AA3-88AE-27FA73177AF1}" type="presParOf" srcId="{7F8C1E0C-5CCF-401C-BBAD-ABCA7E9C1736}" destId="{6DA2094A-F5F8-46FF-8774-1564261B37E1}" srcOrd="6" destOrd="0" presId="urn:microsoft.com/office/officeart/2005/8/layout/radial1"/>
    <dgm:cxn modelId="{8CF4CE9B-07F0-4724-B3C0-BDECF4F3A588}" type="presParOf" srcId="{7F8C1E0C-5CCF-401C-BBAD-ABCA7E9C1736}" destId="{0FF437C5-95B9-477E-8B5E-D66830CA9606}" srcOrd="7" destOrd="0" presId="urn:microsoft.com/office/officeart/2005/8/layout/radial1"/>
    <dgm:cxn modelId="{9CB91601-BAFF-495A-915F-9099AD599834}" type="presParOf" srcId="{0FF437C5-95B9-477E-8B5E-D66830CA9606}" destId="{C2E00B56-D313-43AF-B0B8-EE9EE0E45574}" srcOrd="0" destOrd="0" presId="urn:microsoft.com/office/officeart/2005/8/layout/radial1"/>
    <dgm:cxn modelId="{01C20FFD-46AE-46E4-8380-85B1BFF8C4DC}" type="presParOf" srcId="{7F8C1E0C-5CCF-401C-BBAD-ABCA7E9C1736}" destId="{B6BAC1A6-4BC3-4BB6-9C63-EE1B9FB7E618}" srcOrd="8" destOrd="0" presId="urn:microsoft.com/office/officeart/2005/8/layout/radial1"/>
    <dgm:cxn modelId="{FE8543B0-0E7C-4CCD-8B26-49D2036C2199}" type="presParOf" srcId="{7F8C1E0C-5CCF-401C-BBAD-ABCA7E9C1736}" destId="{539EDEE9-0CDB-4A3E-B353-1770D835C8CB}" srcOrd="9" destOrd="0" presId="urn:microsoft.com/office/officeart/2005/8/layout/radial1"/>
    <dgm:cxn modelId="{2CB8444D-BFA9-4FEC-825B-8E01DDB88C33}" type="presParOf" srcId="{539EDEE9-0CDB-4A3E-B353-1770D835C8CB}" destId="{5CA504D4-F275-442C-8396-7C6299725E9B}" srcOrd="0" destOrd="0" presId="urn:microsoft.com/office/officeart/2005/8/layout/radial1"/>
    <dgm:cxn modelId="{8FFD8BCC-7247-4641-8692-8B3287EE7AE0}" type="presParOf" srcId="{7F8C1E0C-5CCF-401C-BBAD-ABCA7E9C1736}" destId="{27775E2D-6AB4-46FB-A615-A707B464FF19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2217E50-A59F-4682-A34B-2FA72A28C355}" type="doc">
      <dgm:prSet loTypeId="urn:microsoft.com/office/officeart/2005/8/layout/radial1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15165F4-27B5-4EAB-944C-A9BA2AAB4DE3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صِفَات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7F3A75D2-E511-4049-88F2-0E58BF234A97}" type="parTrans" cxnId="{E278C664-9DB3-4B47-A779-8233C5A7C30A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2F1D2116-6665-4DA9-BAB0-E27C4C988856}" type="sibTrans" cxnId="{E278C664-9DB3-4B47-A779-8233C5A7C30A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183B88EE-A8DB-4B20-BB7C-DFE461B111D0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مَحْجُوز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C2388991-07F6-442E-AC47-6DB9B9EA3568}" type="parTrans" cxnId="{560E7841-F0D1-4579-AC28-F6A35B9E0976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383537A4-BDE7-4C42-AAC6-C4006423AF8A}" type="sibTrans" cxnId="{560E7841-F0D1-4579-AC28-F6A35B9E0976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6D138601-B780-4AC6-8ECF-3BE33E2C6B77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وَاسِع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254AE587-813E-4F31-B7A5-7B3187897ADE}" type="parTrans" cxnId="{189331B1-7944-4CB1-A7A2-11A4F14066A7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FC32B233-B71E-4054-8CE1-EBFFAA4410D2}" type="sibTrans" cxnId="{189331B1-7944-4CB1-A7A2-11A4F14066A7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C1FAE245-3ABC-4B24-9F30-ED935D6AC081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كَبِير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9A1CA1D5-06AC-4AA4-9AE1-2F0FC95F2711}" type="parTrans" cxnId="{E58ACAAC-B97B-49C7-9126-838F0E2F0352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82FAA0CF-D1E7-4529-B2C8-55FDDDB6080B}" type="sibTrans" cxnId="{E58ACAAC-B97B-49C7-9126-838F0E2F0352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00B774C7-310D-4187-8044-8F79221C96D4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غَالٍ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102BB25D-1F0C-4DC0-9899-60DF75E61A4C}" type="parTrans" cxnId="{B890C88E-0720-4343-8A44-CBB825213E6C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0B2ABB32-8129-4B4C-8FF2-7E2A02B27C06}" type="sibTrans" cxnId="{B890C88E-0720-4343-8A44-CBB825213E6C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4CFE3118-6DAE-4456-A23E-782C2A1482F5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بِطَاقَة الائْتِمَان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E98D21F2-3CF2-46E6-A28F-0E0445ACC317}" type="parTrans" cxnId="{91192D0E-52AE-4E2C-82B6-F40162E2C483}">
      <dgm:prSet/>
      <dgm:spPr/>
      <dgm:t>
        <a:bodyPr/>
        <a:lstStyle/>
        <a:p>
          <a:endParaRPr lang="en-US"/>
        </a:p>
      </dgm:t>
    </dgm:pt>
    <dgm:pt modelId="{5FB975C0-4F59-49E1-8C8F-58E4250ED9FF}" type="sibTrans" cxnId="{91192D0E-52AE-4E2C-82B6-F40162E2C483}">
      <dgm:prSet/>
      <dgm:spPr/>
    </dgm:pt>
    <dgm:pt modelId="{6510B324-2520-41E0-9CDF-658F318D10E6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كَلِمَة السِّر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CED9C3D8-6696-49D0-B2C4-E5606D3464F0}" type="parTrans" cxnId="{03103388-6078-48FA-B75C-D75E59274351}">
      <dgm:prSet/>
      <dgm:spPr/>
      <dgm:t>
        <a:bodyPr/>
        <a:lstStyle/>
        <a:p>
          <a:endParaRPr lang="en-US"/>
        </a:p>
      </dgm:t>
    </dgm:pt>
    <dgm:pt modelId="{7AF24688-5F76-41B6-8623-010D82CBE4B9}" type="sibTrans" cxnId="{03103388-6078-48FA-B75C-D75E59274351}">
      <dgm:prSet/>
      <dgm:spPr/>
    </dgm:pt>
    <dgm:pt modelId="{7F8C1E0C-5CCF-401C-BBAD-ABCA7E9C1736}" type="pres">
      <dgm:prSet presAssocID="{A2217E50-A59F-4682-A34B-2FA72A28C355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D6EA62F6-6B79-4790-AC75-DEFDEA8BAE6C}" type="pres">
      <dgm:prSet presAssocID="{915165F4-27B5-4EAB-944C-A9BA2AAB4DE3}" presName="centerShape" presStyleLbl="node0" presStyleIdx="0" presStyleCnt="1"/>
      <dgm:spPr/>
    </dgm:pt>
    <dgm:pt modelId="{71B69F85-1912-4558-A098-2D12C841218B}" type="pres">
      <dgm:prSet presAssocID="{C2388991-07F6-442E-AC47-6DB9B9EA3568}" presName="Name9" presStyleLbl="parChTrans1D2" presStyleIdx="0" presStyleCnt="6"/>
      <dgm:spPr/>
    </dgm:pt>
    <dgm:pt modelId="{CC1912E5-215E-403E-A28F-018A9943EE0E}" type="pres">
      <dgm:prSet presAssocID="{C2388991-07F6-442E-AC47-6DB9B9EA3568}" presName="connTx" presStyleLbl="parChTrans1D2" presStyleIdx="0" presStyleCnt="6"/>
      <dgm:spPr/>
    </dgm:pt>
    <dgm:pt modelId="{D76B4B5C-4592-4226-BFF2-97E54732AC2F}" type="pres">
      <dgm:prSet presAssocID="{183B88EE-A8DB-4B20-BB7C-DFE461B111D0}" presName="node" presStyleLbl="node1" presStyleIdx="0" presStyleCnt="6">
        <dgm:presLayoutVars>
          <dgm:bulletEnabled val="1"/>
        </dgm:presLayoutVars>
      </dgm:prSet>
      <dgm:spPr/>
    </dgm:pt>
    <dgm:pt modelId="{2623C78E-3327-4CF7-9B66-1D164C855536}" type="pres">
      <dgm:prSet presAssocID="{254AE587-813E-4F31-B7A5-7B3187897ADE}" presName="Name9" presStyleLbl="parChTrans1D2" presStyleIdx="1" presStyleCnt="6"/>
      <dgm:spPr/>
    </dgm:pt>
    <dgm:pt modelId="{BEA67E68-2ADB-4E42-A8E2-E267BF9D6556}" type="pres">
      <dgm:prSet presAssocID="{254AE587-813E-4F31-B7A5-7B3187897ADE}" presName="connTx" presStyleLbl="parChTrans1D2" presStyleIdx="1" presStyleCnt="6"/>
      <dgm:spPr/>
    </dgm:pt>
    <dgm:pt modelId="{BFCC64D9-A169-41D1-B6EF-0EC42675CECF}" type="pres">
      <dgm:prSet presAssocID="{6D138601-B780-4AC6-8ECF-3BE33E2C6B77}" presName="node" presStyleLbl="node1" presStyleIdx="1" presStyleCnt="6">
        <dgm:presLayoutVars>
          <dgm:bulletEnabled val="1"/>
        </dgm:presLayoutVars>
      </dgm:prSet>
      <dgm:spPr/>
    </dgm:pt>
    <dgm:pt modelId="{00F44ACB-C13F-421A-988C-C88821DF2FE0}" type="pres">
      <dgm:prSet presAssocID="{9A1CA1D5-06AC-4AA4-9AE1-2F0FC95F2711}" presName="Name9" presStyleLbl="parChTrans1D2" presStyleIdx="2" presStyleCnt="6"/>
      <dgm:spPr/>
    </dgm:pt>
    <dgm:pt modelId="{FAD6C87C-51D7-4C77-B39A-2F60E302F23C}" type="pres">
      <dgm:prSet presAssocID="{9A1CA1D5-06AC-4AA4-9AE1-2F0FC95F2711}" presName="connTx" presStyleLbl="parChTrans1D2" presStyleIdx="2" presStyleCnt="6"/>
      <dgm:spPr/>
    </dgm:pt>
    <dgm:pt modelId="{6DA2094A-F5F8-46FF-8774-1564261B37E1}" type="pres">
      <dgm:prSet presAssocID="{C1FAE245-3ABC-4B24-9F30-ED935D6AC081}" presName="node" presStyleLbl="node1" presStyleIdx="2" presStyleCnt="6">
        <dgm:presLayoutVars>
          <dgm:bulletEnabled val="1"/>
        </dgm:presLayoutVars>
      </dgm:prSet>
      <dgm:spPr/>
    </dgm:pt>
    <dgm:pt modelId="{0FF437C5-95B9-477E-8B5E-D66830CA9606}" type="pres">
      <dgm:prSet presAssocID="{102BB25D-1F0C-4DC0-9899-60DF75E61A4C}" presName="Name9" presStyleLbl="parChTrans1D2" presStyleIdx="3" presStyleCnt="6"/>
      <dgm:spPr/>
    </dgm:pt>
    <dgm:pt modelId="{C2E00B56-D313-43AF-B0B8-EE9EE0E45574}" type="pres">
      <dgm:prSet presAssocID="{102BB25D-1F0C-4DC0-9899-60DF75E61A4C}" presName="connTx" presStyleLbl="parChTrans1D2" presStyleIdx="3" presStyleCnt="6"/>
      <dgm:spPr/>
    </dgm:pt>
    <dgm:pt modelId="{B6BAC1A6-4BC3-4BB6-9C63-EE1B9FB7E618}" type="pres">
      <dgm:prSet presAssocID="{00B774C7-310D-4187-8044-8F79221C96D4}" presName="node" presStyleLbl="node1" presStyleIdx="3" presStyleCnt="6">
        <dgm:presLayoutVars>
          <dgm:bulletEnabled val="1"/>
        </dgm:presLayoutVars>
      </dgm:prSet>
      <dgm:spPr/>
    </dgm:pt>
    <dgm:pt modelId="{FE165ACE-628D-446B-8E52-791A26F7CAA7}" type="pres">
      <dgm:prSet presAssocID="{E98D21F2-3CF2-46E6-A28F-0E0445ACC317}" presName="Name9" presStyleLbl="parChTrans1D2" presStyleIdx="4" presStyleCnt="6"/>
      <dgm:spPr/>
    </dgm:pt>
    <dgm:pt modelId="{5104F88A-12E8-4A91-B0D7-8CB6EB3841F8}" type="pres">
      <dgm:prSet presAssocID="{E98D21F2-3CF2-46E6-A28F-0E0445ACC317}" presName="connTx" presStyleLbl="parChTrans1D2" presStyleIdx="4" presStyleCnt="6"/>
      <dgm:spPr/>
    </dgm:pt>
    <dgm:pt modelId="{72C9FB2F-29B3-4EBB-B3C1-485100ABC3BF}" type="pres">
      <dgm:prSet presAssocID="{4CFE3118-6DAE-4456-A23E-782C2A1482F5}" presName="node" presStyleLbl="node1" presStyleIdx="4" presStyleCnt="6">
        <dgm:presLayoutVars>
          <dgm:bulletEnabled val="1"/>
        </dgm:presLayoutVars>
      </dgm:prSet>
      <dgm:spPr/>
    </dgm:pt>
    <dgm:pt modelId="{44B71A78-E330-4C2C-9382-EF0F067742B0}" type="pres">
      <dgm:prSet presAssocID="{CED9C3D8-6696-49D0-B2C4-E5606D3464F0}" presName="Name9" presStyleLbl="parChTrans1D2" presStyleIdx="5" presStyleCnt="6"/>
      <dgm:spPr/>
    </dgm:pt>
    <dgm:pt modelId="{66D30761-EBC6-4809-832A-3B9CEA173732}" type="pres">
      <dgm:prSet presAssocID="{CED9C3D8-6696-49D0-B2C4-E5606D3464F0}" presName="connTx" presStyleLbl="parChTrans1D2" presStyleIdx="5" presStyleCnt="6"/>
      <dgm:spPr/>
    </dgm:pt>
    <dgm:pt modelId="{A04C6CD0-63B7-4A11-A9F1-A12595C9EEBC}" type="pres">
      <dgm:prSet presAssocID="{6510B324-2520-41E0-9CDF-658F318D10E6}" presName="node" presStyleLbl="node1" presStyleIdx="5" presStyleCnt="6">
        <dgm:presLayoutVars>
          <dgm:bulletEnabled val="1"/>
        </dgm:presLayoutVars>
      </dgm:prSet>
      <dgm:spPr/>
    </dgm:pt>
  </dgm:ptLst>
  <dgm:cxnLst>
    <dgm:cxn modelId="{91192D0E-52AE-4E2C-82B6-F40162E2C483}" srcId="{915165F4-27B5-4EAB-944C-A9BA2AAB4DE3}" destId="{4CFE3118-6DAE-4456-A23E-782C2A1482F5}" srcOrd="4" destOrd="0" parTransId="{E98D21F2-3CF2-46E6-A28F-0E0445ACC317}" sibTransId="{5FB975C0-4F59-49E1-8C8F-58E4250ED9FF}"/>
    <dgm:cxn modelId="{D79E8F10-3FA7-453A-B9A8-B5C12AD1666A}" type="presOf" srcId="{9A1CA1D5-06AC-4AA4-9AE1-2F0FC95F2711}" destId="{FAD6C87C-51D7-4C77-B39A-2F60E302F23C}" srcOrd="1" destOrd="0" presId="urn:microsoft.com/office/officeart/2005/8/layout/radial1"/>
    <dgm:cxn modelId="{C9566511-6096-494C-9CC8-5E7C058AD9A7}" type="presOf" srcId="{E98D21F2-3CF2-46E6-A28F-0E0445ACC317}" destId="{FE165ACE-628D-446B-8E52-791A26F7CAA7}" srcOrd="0" destOrd="0" presId="urn:microsoft.com/office/officeart/2005/8/layout/radial1"/>
    <dgm:cxn modelId="{0C5A651D-FA6A-4661-B39A-94CEE17BD291}" type="presOf" srcId="{A2217E50-A59F-4682-A34B-2FA72A28C355}" destId="{7F8C1E0C-5CCF-401C-BBAD-ABCA7E9C1736}" srcOrd="0" destOrd="0" presId="urn:microsoft.com/office/officeart/2005/8/layout/radial1"/>
    <dgm:cxn modelId="{30B62621-9EB0-4B7A-9E78-9394D6828359}" type="presOf" srcId="{E98D21F2-3CF2-46E6-A28F-0E0445ACC317}" destId="{5104F88A-12E8-4A91-B0D7-8CB6EB3841F8}" srcOrd="1" destOrd="0" presId="urn:microsoft.com/office/officeart/2005/8/layout/radial1"/>
    <dgm:cxn modelId="{8CB06834-D948-4347-B10B-B18B3A312DE7}" type="presOf" srcId="{9A1CA1D5-06AC-4AA4-9AE1-2F0FC95F2711}" destId="{00F44ACB-C13F-421A-988C-C88821DF2FE0}" srcOrd="0" destOrd="0" presId="urn:microsoft.com/office/officeart/2005/8/layout/radial1"/>
    <dgm:cxn modelId="{560E7841-F0D1-4579-AC28-F6A35B9E0976}" srcId="{915165F4-27B5-4EAB-944C-A9BA2AAB4DE3}" destId="{183B88EE-A8DB-4B20-BB7C-DFE461B111D0}" srcOrd="0" destOrd="0" parTransId="{C2388991-07F6-442E-AC47-6DB9B9EA3568}" sibTransId="{383537A4-BDE7-4C42-AAC6-C4006423AF8A}"/>
    <dgm:cxn modelId="{E278C664-9DB3-4B47-A779-8233C5A7C30A}" srcId="{A2217E50-A59F-4682-A34B-2FA72A28C355}" destId="{915165F4-27B5-4EAB-944C-A9BA2AAB4DE3}" srcOrd="0" destOrd="0" parTransId="{7F3A75D2-E511-4049-88F2-0E58BF234A97}" sibTransId="{2F1D2116-6665-4DA9-BAB0-E27C4C988856}"/>
    <dgm:cxn modelId="{F51A3C6B-4598-4493-98B4-6545B648DAA5}" type="presOf" srcId="{6D138601-B780-4AC6-8ECF-3BE33E2C6B77}" destId="{BFCC64D9-A169-41D1-B6EF-0EC42675CECF}" srcOrd="0" destOrd="0" presId="urn:microsoft.com/office/officeart/2005/8/layout/radial1"/>
    <dgm:cxn modelId="{DB331F53-D5B4-41FA-997F-B70B044863C9}" type="presOf" srcId="{C2388991-07F6-442E-AC47-6DB9B9EA3568}" destId="{CC1912E5-215E-403E-A28F-018A9943EE0E}" srcOrd="1" destOrd="0" presId="urn:microsoft.com/office/officeart/2005/8/layout/radial1"/>
    <dgm:cxn modelId="{0000A973-C90C-400E-AAFD-0F9243FBAB83}" type="presOf" srcId="{C2388991-07F6-442E-AC47-6DB9B9EA3568}" destId="{71B69F85-1912-4558-A098-2D12C841218B}" srcOrd="0" destOrd="0" presId="urn:microsoft.com/office/officeart/2005/8/layout/radial1"/>
    <dgm:cxn modelId="{17F11A78-1F6C-46B6-B398-EC7CCEAD28F1}" type="presOf" srcId="{254AE587-813E-4F31-B7A5-7B3187897ADE}" destId="{BEA67E68-2ADB-4E42-A8E2-E267BF9D6556}" srcOrd="1" destOrd="0" presId="urn:microsoft.com/office/officeart/2005/8/layout/radial1"/>
    <dgm:cxn modelId="{29DA377A-7FE7-4575-B9E2-E3D812EE0463}" type="presOf" srcId="{C1FAE245-3ABC-4B24-9F30-ED935D6AC081}" destId="{6DA2094A-F5F8-46FF-8774-1564261B37E1}" srcOrd="0" destOrd="0" presId="urn:microsoft.com/office/officeart/2005/8/layout/radial1"/>
    <dgm:cxn modelId="{C18EFA5A-B805-4AFB-9081-1D5EBE5A05AF}" type="presOf" srcId="{102BB25D-1F0C-4DC0-9899-60DF75E61A4C}" destId="{0FF437C5-95B9-477E-8B5E-D66830CA9606}" srcOrd="0" destOrd="0" presId="urn:microsoft.com/office/officeart/2005/8/layout/radial1"/>
    <dgm:cxn modelId="{EBD66A80-2695-4D32-897B-B0B97BCF08E5}" type="presOf" srcId="{915165F4-27B5-4EAB-944C-A9BA2AAB4DE3}" destId="{D6EA62F6-6B79-4790-AC75-DEFDEA8BAE6C}" srcOrd="0" destOrd="0" presId="urn:microsoft.com/office/officeart/2005/8/layout/radial1"/>
    <dgm:cxn modelId="{03103388-6078-48FA-B75C-D75E59274351}" srcId="{915165F4-27B5-4EAB-944C-A9BA2AAB4DE3}" destId="{6510B324-2520-41E0-9CDF-658F318D10E6}" srcOrd="5" destOrd="0" parTransId="{CED9C3D8-6696-49D0-B2C4-E5606D3464F0}" sibTransId="{7AF24688-5F76-41B6-8623-010D82CBE4B9}"/>
    <dgm:cxn modelId="{B890C88E-0720-4343-8A44-CBB825213E6C}" srcId="{915165F4-27B5-4EAB-944C-A9BA2AAB4DE3}" destId="{00B774C7-310D-4187-8044-8F79221C96D4}" srcOrd="3" destOrd="0" parTransId="{102BB25D-1F0C-4DC0-9899-60DF75E61A4C}" sibTransId="{0B2ABB32-8129-4B4C-8FF2-7E2A02B27C06}"/>
    <dgm:cxn modelId="{F1CE41AB-E2FF-4E41-BAA1-2EE4AA005194}" type="presOf" srcId="{6510B324-2520-41E0-9CDF-658F318D10E6}" destId="{A04C6CD0-63B7-4A11-A9F1-A12595C9EEBC}" srcOrd="0" destOrd="0" presId="urn:microsoft.com/office/officeart/2005/8/layout/radial1"/>
    <dgm:cxn modelId="{E58ACAAC-B97B-49C7-9126-838F0E2F0352}" srcId="{915165F4-27B5-4EAB-944C-A9BA2AAB4DE3}" destId="{C1FAE245-3ABC-4B24-9F30-ED935D6AC081}" srcOrd="2" destOrd="0" parTransId="{9A1CA1D5-06AC-4AA4-9AE1-2F0FC95F2711}" sibTransId="{82FAA0CF-D1E7-4529-B2C8-55FDDDB6080B}"/>
    <dgm:cxn modelId="{189331B1-7944-4CB1-A7A2-11A4F14066A7}" srcId="{915165F4-27B5-4EAB-944C-A9BA2AAB4DE3}" destId="{6D138601-B780-4AC6-8ECF-3BE33E2C6B77}" srcOrd="1" destOrd="0" parTransId="{254AE587-813E-4F31-B7A5-7B3187897ADE}" sibTransId="{FC32B233-B71E-4054-8CE1-EBFFAA4410D2}"/>
    <dgm:cxn modelId="{6EF420BD-3B16-4ECC-AEED-8635EDEC990C}" type="presOf" srcId="{183B88EE-A8DB-4B20-BB7C-DFE461B111D0}" destId="{D76B4B5C-4592-4226-BFF2-97E54732AC2F}" srcOrd="0" destOrd="0" presId="urn:microsoft.com/office/officeart/2005/8/layout/radial1"/>
    <dgm:cxn modelId="{6DC6C7CE-DCA3-4151-BCFA-1E3257B964B6}" type="presOf" srcId="{CED9C3D8-6696-49D0-B2C4-E5606D3464F0}" destId="{66D30761-EBC6-4809-832A-3B9CEA173732}" srcOrd="1" destOrd="0" presId="urn:microsoft.com/office/officeart/2005/8/layout/radial1"/>
    <dgm:cxn modelId="{9DF252E1-FE91-468A-B002-D49DD53A289D}" type="presOf" srcId="{102BB25D-1F0C-4DC0-9899-60DF75E61A4C}" destId="{C2E00B56-D313-43AF-B0B8-EE9EE0E45574}" srcOrd="1" destOrd="0" presId="urn:microsoft.com/office/officeart/2005/8/layout/radial1"/>
    <dgm:cxn modelId="{F83AF5E2-7215-4D5B-ABBF-D62DD4388A1D}" type="presOf" srcId="{4CFE3118-6DAE-4456-A23E-782C2A1482F5}" destId="{72C9FB2F-29B3-4EBB-B3C1-485100ABC3BF}" srcOrd="0" destOrd="0" presId="urn:microsoft.com/office/officeart/2005/8/layout/radial1"/>
    <dgm:cxn modelId="{BDF039E4-A843-4033-A33E-91CA4494B019}" type="presOf" srcId="{254AE587-813E-4F31-B7A5-7B3187897ADE}" destId="{2623C78E-3327-4CF7-9B66-1D164C855536}" srcOrd="0" destOrd="0" presId="urn:microsoft.com/office/officeart/2005/8/layout/radial1"/>
    <dgm:cxn modelId="{5AFEFEE7-5E0F-4353-A9AE-2DAE15381ED1}" type="presOf" srcId="{00B774C7-310D-4187-8044-8F79221C96D4}" destId="{B6BAC1A6-4BC3-4BB6-9C63-EE1B9FB7E618}" srcOrd="0" destOrd="0" presId="urn:microsoft.com/office/officeart/2005/8/layout/radial1"/>
    <dgm:cxn modelId="{AFC13FEF-8ABF-41F2-BD82-A82DB80CFD90}" type="presOf" srcId="{CED9C3D8-6696-49D0-B2C4-E5606D3464F0}" destId="{44B71A78-E330-4C2C-9382-EF0F067742B0}" srcOrd="0" destOrd="0" presId="urn:microsoft.com/office/officeart/2005/8/layout/radial1"/>
    <dgm:cxn modelId="{C3A4B888-944A-4D60-89BC-2F771740B98B}" type="presParOf" srcId="{7F8C1E0C-5CCF-401C-BBAD-ABCA7E9C1736}" destId="{D6EA62F6-6B79-4790-AC75-DEFDEA8BAE6C}" srcOrd="0" destOrd="0" presId="urn:microsoft.com/office/officeart/2005/8/layout/radial1"/>
    <dgm:cxn modelId="{C3800688-35AA-4725-BB46-4FCB6C2985AC}" type="presParOf" srcId="{7F8C1E0C-5CCF-401C-BBAD-ABCA7E9C1736}" destId="{71B69F85-1912-4558-A098-2D12C841218B}" srcOrd="1" destOrd="0" presId="urn:microsoft.com/office/officeart/2005/8/layout/radial1"/>
    <dgm:cxn modelId="{8AC5AC5F-4B19-417F-95D3-656F6C93283C}" type="presParOf" srcId="{71B69F85-1912-4558-A098-2D12C841218B}" destId="{CC1912E5-215E-403E-A28F-018A9943EE0E}" srcOrd="0" destOrd="0" presId="urn:microsoft.com/office/officeart/2005/8/layout/radial1"/>
    <dgm:cxn modelId="{0F3B56FD-C971-49D0-BAD8-FEDA662F7C59}" type="presParOf" srcId="{7F8C1E0C-5CCF-401C-BBAD-ABCA7E9C1736}" destId="{D76B4B5C-4592-4226-BFF2-97E54732AC2F}" srcOrd="2" destOrd="0" presId="urn:microsoft.com/office/officeart/2005/8/layout/radial1"/>
    <dgm:cxn modelId="{D83BFA19-6E8B-4D55-95B8-A189823DC028}" type="presParOf" srcId="{7F8C1E0C-5CCF-401C-BBAD-ABCA7E9C1736}" destId="{2623C78E-3327-4CF7-9B66-1D164C855536}" srcOrd="3" destOrd="0" presId="urn:microsoft.com/office/officeart/2005/8/layout/radial1"/>
    <dgm:cxn modelId="{4DD8DB81-7CB3-457B-A4AF-DA1FCA7F40FB}" type="presParOf" srcId="{2623C78E-3327-4CF7-9B66-1D164C855536}" destId="{BEA67E68-2ADB-4E42-A8E2-E267BF9D6556}" srcOrd="0" destOrd="0" presId="urn:microsoft.com/office/officeart/2005/8/layout/radial1"/>
    <dgm:cxn modelId="{902DAA46-348F-4F17-B652-3D589CAA18DF}" type="presParOf" srcId="{7F8C1E0C-5CCF-401C-BBAD-ABCA7E9C1736}" destId="{BFCC64D9-A169-41D1-B6EF-0EC42675CECF}" srcOrd="4" destOrd="0" presId="urn:microsoft.com/office/officeart/2005/8/layout/radial1"/>
    <dgm:cxn modelId="{41ED2318-E1DF-42E1-B4A3-F537FECCCC91}" type="presParOf" srcId="{7F8C1E0C-5CCF-401C-BBAD-ABCA7E9C1736}" destId="{00F44ACB-C13F-421A-988C-C88821DF2FE0}" srcOrd="5" destOrd="0" presId="urn:microsoft.com/office/officeart/2005/8/layout/radial1"/>
    <dgm:cxn modelId="{1B9EF000-92C3-4CA2-9C1A-303FF332FBBF}" type="presParOf" srcId="{00F44ACB-C13F-421A-988C-C88821DF2FE0}" destId="{FAD6C87C-51D7-4C77-B39A-2F60E302F23C}" srcOrd="0" destOrd="0" presId="urn:microsoft.com/office/officeart/2005/8/layout/radial1"/>
    <dgm:cxn modelId="{7473FA49-EDB3-4AA3-88AE-27FA73177AF1}" type="presParOf" srcId="{7F8C1E0C-5CCF-401C-BBAD-ABCA7E9C1736}" destId="{6DA2094A-F5F8-46FF-8774-1564261B37E1}" srcOrd="6" destOrd="0" presId="urn:microsoft.com/office/officeart/2005/8/layout/radial1"/>
    <dgm:cxn modelId="{8CF4CE9B-07F0-4724-B3C0-BDECF4F3A588}" type="presParOf" srcId="{7F8C1E0C-5CCF-401C-BBAD-ABCA7E9C1736}" destId="{0FF437C5-95B9-477E-8B5E-D66830CA9606}" srcOrd="7" destOrd="0" presId="urn:microsoft.com/office/officeart/2005/8/layout/radial1"/>
    <dgm:cxn modelId="{9CB91601-BAFF-495A-915F-9099AD599834}" type="presParOf" srcId="{0FF437C5-95B9-477E-8B5E-D66830CA9606}" destId="{C2E00B56-D313-43AF-B0B8-EE9EE0E45574}" srcOrd="0" destOrd="0" presId="urn:microsoft.com/office/officeart/2005/8/layout/radial1"/>
    <dgm:cxn modelId="{01C20FFD-46AE-46E4-8380-85B1BFF8C4DC}" type="presParOf" srcId="{7F8C1E0C-5CCF-401C-BBAD-ABCA7E9C1736}" destId="{B6BAC1A6-4BC3-4BB6-9C63-EE1B9FB7E618}" srcOrd="8" destOrd="0" presId="urn:microsoft.com/office/officeart/2005/8/layout/radial1"/>
    <dgm:cxn modelId="{4EC63572-FF26-44E2-92A2-8C49C05A4706}" type="presParOf" srcId="{7F8C1E0C-5CCF-401C-BBAD-ABCA7E9C1736}" destId="{FE165ACE-628D-446B-8E52-791A26F7CAA7}" srcOrd="9" destOrd="0" presId="urn:microsoft.com/office/officeart/2005/8/layout/radial1"/>
    <dgm:cxn modelId="{7046148F-C2B5-456B-9F96-64A34148230A}" type="presParOf" srcId="{FE165ACE-628D-446B-8E52-791A26F7CAA7}" destId="{5104F88A-12E8-4A91-B0D7-8CB6EB3841F8}" srcOrd="0" destOrd="0" presId="urn:microsoft.com/office/officeart/2005/8/layout/radial1"/>
    <dgm:cxn modelId="{18E0FB51-ADB3-4FFC-ACAB-1CEFAB1D2927}" type="presParOf" srcId="{7F8C1E0C-5CCF-401C-BBAD-ABCA7E9C1736}" destId="{72C9FB2F-29B3-4EBB-B3C1-485100ABC3BF}" srcOrd="10" destOrd="0" presId="urn:microsoft.com/office/officeart/2005/8/layout/radial1"/>
    <dgm:cxn modelId="{9C5E0810-2B2D-4258-92E8-758F6D943C5A}" type="presParOf" srcId="{7F8C1E0C-5CCF-401C-BBAD-ABCA7E9C1736}" destId="{44B71A78-E330-4C2C-9382-EF0F067742B0}" srcOrd="11" destOrd="0" presId="urn:microsoft.com/office/officeart/2005/8/layout/radial1"/>
    <dgm:cxn modelId="{244DD8AD-10DB-42FC-B27A-138BB28AAC55}" type="presParOf" srcId="{44B71A78-E330-4C2C-9382-EF0F067742B0}" destId="{66D30761-EBC6-4809-832A-3B9CEA173732}" srcOrd="0" destOrd="0" presId="urn:microsoft.com/office/officeart/2005/8/layout/radial1"/>
    <dgm:cxn modelId="{C92C3279-C665-4690-BB1F-B76D170C260A}" type="presParOf" srcId="{7F8C1E0C-5CCF-401C-BBAD-ABCA7E9C1736}" destId="{A04C6CD0-63B7-4A11-A9F1-A12595C9EEBC}" srcOrd="12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2217E50-A59F-4682-A34B-2FA72A28C355}" type="doc">
      <dgm:prSet loTypeId="urn:microsoft.com/office/officeart/2005/8/layout/radial1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15165F4-27B5-4EAB-944C-A9BA2AAB4DE3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العَامِل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7F3A75D2-E511-4049-88F2-0E58BF234A97}" type="parTrans" cxnId="{E278C664-9DB3-4B47-A779-8233C5A7C30A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2F1D2116-6665-4DA9-BAB0-E27C4C988856}" type="sibTrans" cxnId="{E278C664-9DB3-4B47-A779-8233C5A7C30A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183B88EE-A8DB-4B20-BB7C-DFE461B111D0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مُوَظَّف الاسْتِقْبَال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C2388991-07F6-442E-AC47-6DB9B9EA3568}" type="parTrans" cxnId="{560E7841-F0D1-4579-AC28-F6A35B9E0976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383537A4-BDE7-4C42-AAC6-C4006423AF8A}" type="sibTrans" cxnId="{560E7841-F0D1-4579-AC28-F6A35B9E0976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6D138601-B780-4AC6-8ECF-3BE33E2C6B77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الخَادِم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254AE587-813E-4F31-B7A5-7B3187897ADE}" type="parTrans" cxnId="{189331B1-7944-4CB1-A7A2-11A4F14066A7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FC32B233-B71E-4054-8CE1-EBFFAA4410D2}" type="sibTrans" cxnId="{189331B1-7944-4CB1-A7A2-11A4F14066A7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7F8C1E0C-5CCF-401C-BBAD-ABCA7E9C1736}" type="pres">
      <dgm:prSet presAssocID="{A2217E50-A59F-4682-A34B-2FA72A28C355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D6EA62F6-6B79-4790-AC75-DEFDEA8BAE6C}" type="pres">
      <dgm:prSet presAssocID="{915165F4-27B5-4EAB-944C-A9BA2AAB4DE3}" presName="centerShape" presStyleLbl="node0" presStyleIdx="0" presStyleCnt="1"/>
      <dgm:spPr/>
    </dgm:pt>
    <dgm:pt modelId="{71B69F85-1912-4558-A098-2D12C841218B}" type="pres">
      <dgm:prSet presAssocID="{C2388991-07F6-442E-AC47-6DB9B9EA3568}" presName="Name9" presStyleLbl="parChTrans1D2" presStyleIdx="0" presStyleCnt="2"/>
      <dgm:spPr/>
    </dgm:pt>
    <dgm:pt modelId="{CC1912E5-215E-403E-A28F-018A9943EE0E}" type="pres">
      <dgm:prSet presAssocID="{C2388991-07F6-442E-AC47-6DB9B9EA3568}" presName="connTx" presStyleLbl="parChTrans1D2" presStyleIdx="0" presStyleCnt="2"/>
      <dgm:spPr/>
    </dgm:pt>
    <dgm:pt modelId="{D76B4B5C-4592-4226-BFF2-97E54732AC2F}" type="pres">
      <dgm:prSet presAssocID="{183B88EE-A8DB-4B20-BB7C-DFE461B111D0}" presName="node" presStyleLbl="node1" presStyleIdx="0" presStyleCnt="2">
        <dgm:presLayoutVars>
          <dgm:bulletEnabled val="1"/>
        </dgm:presLayoutVars>
      </dgm:prSet>
      <dgm:spPr/>
    </dgm:pt>
    <dgm:pt modelId="{2623C78E-3327-4CF7-9B66-1D164C855536}" type="pres">
      <dgm:prSet presAssocID="{254AE587-813E-4F31-B7A5-7B3187897ADE}" presName="Name9" presStyleLbl="parChTrans1D2" presStyleIdx="1" presStyleCnt="2"/>
      <dgm:spPr/>
    </dgm:pt>
    <dgm:pt modelId="{BEA67E68-2ADB-4E42-A8E2-E267BF9D6556}" type="pres">
      <dgm:prSet presAssocID="{254AE587-813E-4F31-B7A5-7B3187897ADE}" presName="connTx" presStyleLbl="parChTrans1D2" presStyleIdx="1" presStyleCnt="2"/>
      <dgm:spPr/>
    </dgm:pt>
    <dgm:pt modelId="{BFCC64D9-A169-41D1-B6EF-0EC42675CECF}" type="pres">
      <dgm:prSet presAssocID="{6D138601-B780-4AC6-8ECF-3BE33E2C6B77}" presName="node" presStyleLbl="node1" presStyleIdx="1" presStyleCnt="2">
        <dgm:presLayoutVars>
          <dgm:bulletEnabled val="1"/>
        </dgm:presLayoutVars>
      </dgm:prSet>
      <dgm:spPr/>
    </dgm:pt>
  </dgm:ptLst>
  <dgm:cxnLst>
    <dgm:cxn modelId="{0C5A651D-FA6A-4661-B39A-94CEE17BD291}" type="presOf" srcId="{A2217E50-A59F-4682-A34B-2FA72A28C355}" destId="{7F8C1E0C-5CCF-401C-BBAD-ABCA7E9C1736}" srcOrd="0" destOrd="0" presId="urn:microsoft.com/office/officeart/2005/8/layout/radial1"/>
    <dgm:cxn modelId="{560E7841-F0D1-4579-AC28-F6A35B9E0976}" srcId="{915165F4-27B5-4EAB-944C-A9BA2AAB4DE3}" destId="{183B88EE-A8DB-4B20-BB7C-DFE461B111D0}" srcOrd="0" destOrd="0" parTransId="{C2388991-07F6-442E-AC47-6DB9B9EA3568}" sibTransId="{383537A4-BDE7-4C42-AAC6-C4006423AF8A}"/>
    <dgm:cxn modelId="{E278C664-9DB3-4B47-A779-8233C5A7C30A}" srcId="{A2217E50-A59F-4682-A34B-2FA72A28C355}" destId="{915165F4-27B5-4EAB-944C-A9BA2AAB4DE3}" srcOrd="0" destOrd="0" parTransId="{7F3A75D2-E511-4049-88F2-0E58BF234A97}" sibTransId="{2F1D2116-6665-4DA9-BAB0-E27C4C988856}"/>
    <dgm:cxn modelId="{F51A3C6B-4598-4493-98B4-6545B648DAA5}" type="presOf" srcId="{6D138601-B780-4AC6-8ECF-3BE33E2C6B77}" destId="{BFCC64D9-A169-41D1-B6EF-0EC42675CECF}" srcOrd="0" destOrd="0" presId="urn:microsoft.com/office/officeart/2005/8/layout/radial1"/>
    <dgm:cxn modelId="{DB331F53-D5B4-41FA-997F-B70B044863C9}" type="presOf" srcId="{C2388991-07F6-442E-AC47-6DB9B9EA3568}" destId="{CC1912E5-215E-403E-A28F-018A9943EE0E}" srcOrd="1" destOrd="0" presId="urn:microsoft.com/office/officeart/2005/8/layout/radial1"/>
    <dgm:cxn modelId="{0000A973-C90C-400E-AAFD-0F9243FBAB83}" type="presOf" srcId="{C2388991-07F6-442E-AC47-6DB9B9EA3568}" destId="{71B69F85-1912-4558-A098-2D12C841218B}" srcOrd="0" destOrd="0" presId="urn:microsoft.com/office/officeart/2005/8/layout/radial1"/>
    <dgm:cxn modelId="{17F11A78-1F6C-46B6-B398-EC7CCEAD28F1}" type="presOf" srcId="{254AE587-813E-4F31-B7A5-7B3187897ADE}" destId="{BEA67E68-2ADB-4E42-A8E2-E267BF9D6556}" srcOrd="1" destOrd="0" presId="urn:microsoft.com/office/officeart/2005/8/layout/radial1"/>
    <dgm:cxn modelId="{EBD66A80-2695-4D32-897B-B0B97BCF08E5}" type="presOf" srcId="{915165F4-27B5-4EAB-944C-A9BA2AAB4DE3}" destId="{D6EA62F6-6B79-4790-AC75-DEFDEA8BAE6C}" srcOrd="0" destOrd="0" presId="urn:microsoft.com/office/officeart/2005/8/layout/radial1"/>
    <dgm:cxn modelId="{189331B1-7944-4CB1-A7A2-11A4F14066A7}" srcId="{915165F4-27B5-4EAB-944C-A9BA2AAB4DE3}" destId="{6D138601-B780-4AC6-8ECF-3BE33E2C6B77}" srcOrd="1" destOrd="0" parTransId="{254AE587-813E-4F31-B7A5-7B3187897ADE}" sibTransId="{FC32B233-B71E-4054-8CE1-EBFFAA4410D2}"/>
    <dgm:cxn modelId="{6EF420BD-3B16-4ECC-AEED-8635EDEC990C}" type="presOf" srcId="{183B88EE-A8DB-4B20-BB7C-DFE461B111D0}" destId="{D76B4B5C-4592-4226-BFF2-97E54732AC2F}" srcOrd="0" destOrd="0" presId="urn:microsoft.com/office/officeart/2005/8/layout/radial1"/>
    <dgm:cxn modelId="{BDF039E4-A843-4033-A33E-91CA4494B019}" type="presOf" srcId="{254AE587-813E-4F31-B7A5-7B3187897ADE}" destId="{2623C78E-3327-4CF7-9B66-1D164C855536}" srcOrd="0" destOrd="0" presId="urn:microsoft.com/office/officeart/2005/8/layout/radial1"/>
    <dgm:cxn modelId="{C3A4B888-944A-4D60-89BC-2F771740B98B}" type="presParOf" srcId="{7F8C1E0C-5CCF-401C-BBAD-ABCA7E9C1736}" destId="{D6EA62F6-6B79-4790-AC75-DEFDEA8BAE6C}" srcOrd="0" destOrd="0" presId="urn:microsoft.com/office/officeart/2005/8/layout/radial1"/>
    <dgm:cxn modelId="{C3800688-35AA-4725-BB46-4FCB6C2985AC}" type="presParOf" srcId="{7F8C1E0C-5CCF-401C-BBAD-ABCA7E9C1736}" destId="{71B69F85-1912-4558-A098-2D12C841218B}" srcOrd="1" destOrd="0" presId="urn:microsoft.com/office/officeart/2005/8/layout/radial1"/>
    <dgm:cxn modelId="{8AC5AC5F-4B19-417F-95D3-656F6C93283C}" type="presParOf" srcId="{71B69F85-1912-4558-A098-2D12C841218B}" destId="{CC1912E5-215E-403E-A28F-018A9943EE0E}" srcOrd="0" destOrd="0" presId="urn:microsoft.com/office/officeart/2005/8/layout/radial1"/>
    <dgm:cxn modelId="{0F3B56FD-C971-49D0-BAD8-FEDA662F7C59}" type="presParOf" srcId="{7F8C1E0C-5CCF-401C-BBAD-ABCA7E9C1736}" destId="{D76B4B5C-4592-4226-BFF2-97E54732AC2F}" srcOrd="2" destOrd="0" presId="urn:microsoft.com/office/officeart/2005/8/layout/radial1"/>
    <dgm:cxn modelId="{D83BFA19-6E8B-4D55-95B8-A189823DC028}" type="presParOf" srcId="{7F8C1E0C-5CCF-401C-BBAD-ABCA7E9C1736}" destId="{2623C78E-3327-4CF7-9B66-1D164C855536}" srcOrd="3" destOrd="0" presId="urn:microsoft.com/office/officeart/2005/8/layout/radial1"/>
    <dgm:cxn modelId="{4DD8DB81-7CB3-457B-A4AF-DA1FCA7F40FB}" type="presParOf" srcId="{2623C78E-3327-4CF7-9B66-1D164C855536}" destId="{BEA67E68-2ADB-4E42-A8E2-E267BF9D6556}" srcOrd="0" destOrd="0" presId="urn:microsoft.com/office/officeart/2005/8/layout/radial1"/>
    <dgm:cxn modelId="{902DAA46-348F-4F17-B652-3D589CAA18DF}" type="presParOf" srcId="{7F8C1E0C-5CCF-401C-BBAD-ABCA7E9C1736}" destId="{BFCC64D9-A169-41D1-B6EF-0EC42675CECF}" srcOrd="4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E2FA6A8-9529-4299-AE3E-B51F34C66CEC}" type="doc">
      <dgm:prSet loTypeId="urn:microsoft.com/office/officeart/2005/8/layout/radial3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CEB2BEB0-1AAF-4A7E-85D1-1E8B21D28925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أَسْمَاء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317C521E-C5AD-49F3-A884-E561E7F398F4}" type="parTrans" cxnId="{FBA8B0C3-E2D3-47B6-8202-A3C87A250F01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72F55C97-B016-45B0-8E5E-8D7C9FF2514C}" type="sibTrans" cxnId="{FBA8B0C3-E2D3-47B6-8202-A3C87A250F01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21C65D1B-B9DA-493B-8972-1A23CB951AB6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نَخِيل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190C1102-BD56-454E-84D2-1DA7C1BD59C8}" type="parTrans" cxnId="{1D1BDB3A-9115-4F85-8994-333A371E9F97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80455F9C-BFCA-4D77-BE5C-56D0A82CD7D3}" type="sibTrans" cxnId="{1D1BDB3A-9115-4F85-8994-333A371E9F97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5F58196E-A2F7-4C7D-AE7F-6E42A3317B6F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خَاتَم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A57D009A-C81D-4F42-BCA1-7F7361AB64EF}" type="parTrans" cxnId="{619554CA-4245-4AAD-9E71-9F303082A10C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91278221-FB5B-4C98-8500-015E91B1915B}" type="sibTrans" cxnId="{619554CA-4245-4AAD-9E71-9F303082A10C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B8039B91-DBD4-4666-A9FE-F8B3751C21DA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شَيْخ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26C986D6-8BBD-4F45-91AA-FC487A704A8B}" type="parTrans" cxnId="{DA0CF876-49DD-4D27-9F6A-BA7DC3ED3059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BD1A56E4-32E5-492E-90D9-F8392AC5FA6F}" type="sibTrans" cxnId="{DA0CF876-49DD-4D27-9F6A-BA7DC3ED3059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5A3F525F-E707-4B2D-AB2B-384A73825365}">
      <dgm:prSet phldrT="[Text]"/>
      <dgm:spPr/>
      <dgm:t>
        <a:bodyPr/>
        <a:lstStyle/>
        <a:p>
          <a:pPr rtl="1"/>
          <a:r>
            <a:rPr lang="ar-EG">
              <a:latin typeface="Sakkal Majalla" panose="02000000000000000000" pitchFamily="2" charset="-78"/>
              <a:cs typeface="Sakkal Majalla" panose="02000000000000000000" pitchFamily="2" charset="-78"/>
            </a:rPr>
            <a:t>خَيْمَة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BD49B657-B4D4-4665-8335-62CBAF4E3013}" type="parTrans" cxnId="{EF549CDD-C3F4-4A02-B51E-640C34FD80B7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D116E291-CA46-4C77-A74F-B80ED8D9E380}" type="sibTrans" cxnId="{EF549CDD-C3F4-4A02-B51E-640C34FD80B7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9184E729-5429-4A35-B41F-DA9CDA61B5B3}" type="pres">
      <dgm:prSet presAssocID="{8E2FA6A8-9529-4299-AE3E-B51F34C66CEC}" presName="composite" presStyleCnt="0">
        <dgm:presLayoutVars>
          <dgm:chMax val="1"/>
          <dgm:dir/>
          <dgm:resizeHandles val="exact"/>
        </dgm:presLayoutVars>
      </dgm:prSet>
      <dgm:spPr/>
    </dgm:pt>
    <dgm:pt modelId="{DF6D14A7-9239-4AC5-81C9-B8DBDD04E781}" type="pres">
      <dgm:prSet presAssocID="{8E2FA6A8-9529-4299-AE3E-B51F34C66CEC}" presName="radial" presStyleCnt="0">
        <dgm:presLayoutVars>
          <dgm:animLvl val="ctr"/>
        </dgm:presLayoutVars>
      </dgm:prSet>
      <dgm:spPr/>
    </dgm:pt>
    <dgm:pt modelId="{AB299197-DF1A-4903-807F-463626649E70}" type="pres">
      <dgm:prSet presAssocID="{CEB2BEB0-1AAF-4A7E-85D1-1E8B21D28925}" presName="centerShape" presStyleLbl="vennNode1" presStyleIdx="0" presStyleCnt="5"/>
      <dgm:spPr/>
    </dgm:pt>
    <dgm:pt modelId="{E4798221-79E5-4B09-9135-F2A4AA4B30AA}" type="pres">
      <dgm:prSet presAssocID="{21C65D1B-B9DA-493B-8972-1A23CB951AB6}" presName="node" presStyleLbl="vennNode1" presStyleIdx="1" presStyleCnt="5">
        <dgm:presLayoutVars>
          <dgm:bulletEnabled val="1"/>
        </dgm:presLayoutVars>
      </dgm:prSet>
      <dgm:spPr/>
    </dgm:pt>
    <dgm:pt modelId="{FC4FE2A1-300C-4AE5-8326-982C0E8355C9}" type="pres">
      <dgm:prSet presAssocID="{5F58196E-A2F7-4C7D-AE7F-6E42A3317B6F}" presName="node" presStyleLbl="vennNode1" presStyleIdx="2" presStyleCnt="5">
        <dgm:presLayoutVars>
          <dgm:bulletEnabled val="1"/>
        </dgm:presLayoutVars>
      </dgm:prSet>
      <dgm:spPr/>
    </dgm:pt>
    <dgm:pt modelId="{A9DCC4D2-9B4F-4D51-8102-3878487CA98B}" type="pres">
      <dgm:prSet presAssocID="{B8039B91-DBD4-4666-A9FE-F8B3751C21DA}" presName="node" presStyleLbl="vennNode1" presStyleIdx="3" presStyleCnt="5">
        <dgm:presLayoutVars>
          <dgm:bulletEnabled val="1"/>
        </dgm:presLayoutVars>
      </dgm:prSet>
      <dgm:spPr/>
    </dgm:pt>
    <dgm:pt modelId="{94D42886-DAE8-49E2-8B31-69EBD6AC7B9C}" type="pres">
      <dgm:prSet presAssocID="{5A3F525F-E707-4B2D-AB2B-384A73825365}" presName="node" presStyleLbl="vennNode1" presStyleIdx="4" presStyleCnt="5">
        <dgm:presLayoutVars>
          <dgm:bulletEnabled val="1"/>
        </dgm:presLayoutVars>
      </dgm:prSet>
      <dgm:spPr/>
    </dgm:pt>
  </dgm:ptLst>
  <dgm:cxnLst>
    <dgm:cxn modelId="{A8C4FD0D-2B50-42D8-AC0C-87B63D37831E}" type="presOf" srcId="{21C65D1B-B9DA-493B-8972-1A23CB951AB6}" destId="{E4798221-79E5-4B09-9135-F2A4AA4B30AA}" srcOrd="0" destOrd="0" presId="urn:microsoft.com/office/officeart/2005/8/layout/radial3"/>
    <dgm:cxn modelId="{8B69AD2F-4BB3-420E-9E6E-C257F705079A}" type="presOf" srcId="{5F58196E-A2F7-4C7D-AE7F-6E42A3317B6F}" destId="{FC4FE2A1-300C-4AE5-8326-982C0E8355C9}" srcOrd="0" destOrd="0" presId="urn:microsoft.com/office/officeart/2005/8/layout/radial3"/>
    <dgm:cxn modelId="{1D1BDB3A-9115-4F85-8994-333A371E9F97}" srcId="{CEB2BEB0-1AAF-4A7E-85D1-1E8B21D28925}" destId="{21C65D1B-B9DA-493B-8972-1A23CB951AB6}" srcOrd="0" destOrd="0" parTransId="{190C1102-BD56-454E-84D2-1DA7C1BD59C8}" sibTransId="{80455F9C-BFCA-4D77-BE5C-56D0A82CD7D3}"/>
    <dgm:cxn modelId="{BA552466-5DA0-452C-A82E-2F91DEFF8DB4}" type="presOf" srcId="{5A3F525F-E707-4B2D-AB2B-384A73825365}" destId="{94D42886-DAE8-49E2-8B31-69EBD6AC7B9C}" srcOrd="0" destOrd="0" presId="urn:microsoft.com/office/officeart/2005/8/layout/radial3"/>
    <dgm:cxn modelId="{4251AE66-41F0-4F66-A2AA-3346EEEF9DDE}" type="presOf" srcId="{B8039B91-DBD4-4666-A9FE-F8B3751C21DA}" destId="{A9DCC4D2-9B4F-4D51-8102-3878487CA98B}" srcOrd="0" destOrd="0" presId="urn:microsoft.com/office/officeart/2005/8/layout/radial3"/>
    <dgm:cxn modelId="{1E066876-2F1C-4600-AA59-DEEAD1139FFC}" type="presOf" srcId="{8E2FA6A8-9529-4299-AE3E-B51F34C66CEC}" destId="{9184E729-5429-4A35-B41F-DA9CDA61B5B3}" srcOrd="0" destOrd="0" presId="urn:microsoft.com/office/officeart/2005/8/layout/radial3"/>
    <dgm:cxn modelId="{DA0CF876-49DD-4D27-9F6A-BA7DC3ED3059}" srcId="{CEB2BEB0-1AAF-4A7E-85D1-1E8B21D28925}" destId="{B8039B91-DBD4-4666-A9FE-F8B3751C21DA}" srcOrd="2" destOrd="0" parTransId="{26C986D6-8BBD-4F45-91AA-FC487A704A8B}" sibTransId="{BD1A56E4-32E5-492E-90D9-F8392AC5FA6F}"/>
    <dgm:cxn modelId="{931525AB-F3B2-436C-B26F-FCFE797F1A77}" type="presOf" srcId="{CEB2BEB0-1AAF-4A7E-85D1-1E8B21D28925}" destId="{AB299197-DF1A-4903-807F-463626649E70}" srcOrd="0" destOrd="0" presId="urn:microsoft.com/office/officeart/2005/8/layout/radial3"/>
    <dgm:cxn modelId="{FBA8B0C3-E2D3-47B6-8202-A3C87A250F01}" srcId="{8E2FA6A8-9529-4299-AE3E-B51F34C66CEC}" destId="{CEB2BEB0-1AAF-4A7E-85D1-1E8B21D28925}" srcOrd="0" destOrd="0" parTransId="{317C521E-C5AD-49F3-A884-E561E7F398F4}" sibTransId="{72F55C97-B016-45B0-8E5E-8D7C9FF2514C}"/>
    <dgm:cxn modelId="{619554CA-4245-4AAD-9E71-9F303082A10C}" srcId="{CEB2BEB0-1AAF-4A7E-85D1-1E8B21D28925}" destId="{5F58196E-A2F7-4C7D-AE7F-6E42A3317B6F}" srcOrd="1" destOrd="0" parTransId="{A57D009A-C81D-4F42-BCA1-7F7361AB64EF}" sibTransId="{91278221-FB5B-4C98-8500-015E91B1915B}"/>
    <dgm:cxn modelId="{EF549CDD-C3F4-4A02-B51E-640C34FD80B7}" srcId="{CEB2BEB0-1AAF-4A7E-85D1-1E8B21D28925}" destId="{5A3F525F-E707-4B2D-AB2B-384A73825365}" srcOrd="3" destOrd="0" parTransId="{BD49B657-B4D4-4665-8335-62CBAF4E3013}" sibTransId="{D116E291-CA46-4C77-A74F-B80ED8D9E380}"/>
    <dgm:cxn modelId="{B0F3BAA5-7E87-4307-8DC6-DDE3181BB1B0}" type="presParOf" srcId="{9184E729-5429-4A35-B41F-DA9CDA61B5B3}" destId="{DF6D14A7-9239-4AC5-81C9-B8DBDD04E781}" srcOrd="0" destOrd="0" presId="urn:microsoft.com/office/officeart/2005/8/layout/radial3"/>
    <dgm:cxn modelId="{1D8D256C-3104-47CE-ABC1-4A34BFB1AA33}" type="presParOf" srcId="{DF6D14A7-9239-4AC5-81C9-B8DBDD04E781}" destId="{AB299197-DF1A-4903-807F-463626649E70}" srcOrd="0" destOrd="0" presId="urn:microsoft.com/office/officeart/2005/8/layout/radial3"/>
    <dgm:cxn modelId="{BEE754C7-34A0-4A05-AC98-A2950D1C7308}" type="presParOf" srcId="{DF6D14A7-9239-4AC5-81C9-B8DBDD04E781}" destId="{E4798221-79E5-4B09-9135-F2A4AA4B30AA}" srcOrd="1" destOrd="0" presId="urn:microsoft.com/office/officeart/2005/8/layout/radial3"/>
    <dgm:cxn modelId="{63A0035E-BB90-49BE-BCDB-4C59F21F233E}" type="presParOf" srcId="{DF6D14A7-9239-4AC5-81C9-B8DBDD04E781}" destId="{FC4FE2A1-300C-4AE5-8326-982C0E8355C9}" srcOrd="2" destOrd="0" presId="urn:microsoft.com/office/officeart/2005/8/layout/radial3"/>
    <dgm:cxn modelId="{40D6C7E8-A197-4056-A0D0-C8231FB57B09}" type="presParOf" srcId="{DF6D14A7-9239-4AC5-81C9-B8DBDD04E781}" destId="{A9DCC4D2-9B4F-4D51-8102-3878487CA98B}" srcOrd="3" destOrd="0" presId="urn:microsoft.com/office/officeart/2005/8/layout/radial3"/>
    <dgm:cxn modelId="{D32CF193-6BCE-4551-A722-D68820CF0133}" type="presParOf" srcId="{DF6D14A7-9239-4AC5-81C9-B8DBDD04E781}" destId="{94D42886-DAE8-49E2-8B31-69EBD6AC7B9C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90942E3-2B7C-41D0-ADD8-3365C05DEC2B}" type="doc">
      <dgm:prSet loTypeId="urn:microsoft.com/office/officeart/2005/8/layout/arrow5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1B6DF88-EAE4-4E92-A809-DF451591CEDA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مَرْحَبًا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8CA7D50A-AAA5-41EC-B29F-8770FCFFA9C1}" type="parTrans" cxnId="{50D7006C-7901-4CF6-A236-108B5B644F86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4557927C-02BF-44FB-A45D-23B56EA2E56A}" type="sibTrans" cxnId="{50D7006C-7901-4CF6-A236-108B5B644F86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DDE8B0BE-8044-4283-860B-A5477AFFF2E4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أَهْلًا وَسَهْلًا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CD8C3F61-5C36-4E40-B311-ED9E83F01869}" type="parTrans" cxnId="{20F8A458-F64A-4866-9154-1753EA0E11C3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F094FA0B-17DC-44E3-BC3D-07EBDB7EC1C5}" type="sibTrans" cxnId="{20F8A458-F64A-4866-9154-1753EA0E11C3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20D581E8-DD57-43F9-95EA-5C530EA80D49}" type="pres">
      <dgm:prSet presAssocID="{290942E3-2B7C-41D0-ADD8-3365C05DEC2B}" presName="diagram" presStyleCnt="0">
        <dgm:presLayoutVars>
          <dgm:dir val="rev"/>
          <dgm:resizeHandles val="exact"/>
        </dgm:presLayoutVars>
      </dgm:prSet>
      <dgm:spPr/>
    </dgm:pt>
    <dgm:pt modelId="{C561112D-2FD6-42E6-9879-3E48A4F8DA72}" type="pres">
      <dgm:prSet presAssocID="{F1B6DF88-EAE4-4E92-A809-DF451591CEDA}" presName="arrow" presStyleLbl="node1" presStyleIdx="0" presStyleCnt="2">
        <dgm:presLayoutVars>
          <dgm:bulletEnabled val="1"/>
        </dgm:presLayoutVars>
      </dgm:prSet>
      <dgm:spPr/>
    </dgm:pt>
    <dgm:pt modelId="{D7D64575-3C34-46C7-BE59-1E1865291916}" type="pres">
      <dgm:prSet presAssocID="{DDE8B0BE-8044-4283-860B-A5477AFFF2E4}" presName="arrow" presStyleLbl="node1" presStyleIdx="1" presStyleCnt="2">
        <dgm:presLayoutVars>
          <dgm:bulletEnabled val="1"/>
        </dgm:presLayoutVars>
      </dgm:prSet>
      <dgm:spPr/>
    </dgm:pt>
  </dgm:ptLst>
  <dgm:cxnLst>
    <dgm:cxn modelId="{50D7006C-7901-4CF6-A236-108B5B644F86}" srcId="{290942E3-2B7C-41D0-ADD8-3365C05DEC2B}" destId="{F1B6DF88-EAE4-4E92-A809-DF451591CEDA}" srcOrd="0" destOrd="0" parTransId="{8CA7D50A-AAA5-41EC-B29F-8770FCFFA9C1}" sibTransId="{4557927C-02BF-44FB-A45D-23B56EA2E56A}"/>
    <dgm:cxn modelId="{291F3352-0CB3-4D0D-B552-E1E8BFA9A3E9}" type="presOf" srcId="{F1B6DF88-EAE4-4E92-A809-DF451591CEDA}" destId="{C561112D-2FD6-42E6-9879-3E48A4F8DA72}" srcOrd="0" destOrd="0" presId="urn:microsoft.com/office/officeart/2005/8/layout/arrow5"/>
    <dgm:cxn modelId="{B9005B52-EE4D-44A9-9AB7-EF5D480591BE}" type="presOf" srcId="{DDE8B0BE-8044-4283-860B-A5477AFFF2E4}" destId="{D7D64575-3C34-46C7-BE59-1E1865291916}" srcOrd="0" destOrd="0" presId="urn:microsoft.com/office/officeart/2005/8/layout/arrow5"/>
    <dgm:cxn modelId="{20F8A458-F64A-4866-9154-1753EA0E11C3}" srcId="{290942E3-2B7C-41D0-ADD8-3365C05DEC2B}" destId="{DDE8B0BE-8044-4283-860B-A5477AFFF2E4}" srcOrd="1" destOrd="0" parTransId="{CD8C3F61-5C36-4E40-B311-ED9E83F01869}" sibTransId="{F094FA0B-17DC-44E3-BC3D-07EBDB7EC1C5}"/>
    <dgm:cxn modelId="{CDB516D2-BA8F-424F-8503-B4C5434BAEE8}" type="presOf" srcId="{290942E3-2B7C-41D0-ADD8-3365C05DEC2B}" destId="{20D581E8-DD57-43F9-95EA-5C530EA80D49}" srcOrd="0" destOrd="0" presId="urn:microsoft.com/office/officeart/2005/8/layout/arrow5"/>
    <dgm:cxn modelId="{882375B7-DA0C-4E27-A972-1092F5FD208C}" type="presParOf" srcId="{20D581E8-DD57-43F9-95EA-5C530EA80D49}" destId="{C561112D-2FD6-42E6-9879-3E48A4F8DA72}" srcOrd="0" destOrd="0" presId="urn:microsoft.com/office/officeart/2005/8/layout/arrow5"/>
    <dgm:cxn modelId="{C8682E72-0B20-46A0-98A4-B35088DB72C4}" type="presParOf" srcId="{20D581E8-DD57-43F9-95EA-5C530EA80D49}" destId="{D7D64575-3C34-46C7-BE59-1E1865291916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90942E3-2B7C-41D0-ADD8-3365C05DEC2B}" type="doc">
      <dgm:prSet loTypeId="urn:microsoft.com/office/officeart/2005/8/layout/arrow5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1B6DF88-EAE4-4E92-A809-DF451591CEDA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كَيْفَ أُسَاعِدُك؟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8CA7D50A-AAA5-41EC-B29F-8770FCFFA9C1}" type="parTrans" cxnId="{50D7006C-7901-4CF6-A236-108B5B644F86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4557927C-02BF-44FB-A45D-23B56EA2E56A}" type="sibTrans" cxnId="{50D7006C-7901-4CF6-A236-108B5B644F86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DDE8B0BE-8044-4283-860B-A5477AFFF2E4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أُرِيدُ غُرْفَةً جَيِّدَة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CD8C3F61-5C36-4E40-B311-ED9E83F01869}" type="parTrans" cxnId="{20F8A458-F64A-4866-9154-1753EA0E11C3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F094FA0B-17DC-44E3-BC3D-07EBDB7EC1C5}" type="sibTrans" cxnId="{20F8A458-F64A-4866-9154-1753EA0E11C3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20D581E8-DD57-43F9-95EA-5C530EA80D49}" type="pres">
      <dgm:prSet presAssocID="{290942E3-2B7C-41D0-ADD8-3365C05DEC2B}" presName="diagram" presStyleCnt="0">
        <dgm:presLayoutVars>
          <dgm:dir val="rev"/>
          <dgm:resizeHandles val="exact"/>
        </dgm:presLayoutVars>
      </dgm:prSet>
      <dgm:spPr/>
    </dgm:pt>
    <dgm:pt modelId="{C561112D-2FD6-42E6-9879-3E48A4F8DA72}" type="pres">
      <dgm:prSet presAssocID="{F1B6DF88-EAE4-4E92-A809-DF451591CEDA}" presName="arrow" presStyleLbl="node1" presStyleIdx="0" presStyleCnt="2">
        <dgm:presLayoutVars>
          <dgm:bulletEnabled val="1"/>
        </dgm:presLayoutVars>
      </dgm:prSet>
      <dgm:spPr/>
    </dgm:pt>
    <dgm:pt modelId="{D7D64575-3C34-46C7-BE59-1E1865291916}" type="pres">
      <dgm:prSet presAssocID="{DDE8B0BE-8044-4283-860B-A5477AFFF2E4}" presName="arrow" presStyleLbl="node1" presStyleIdx="1" presStyleCnt="2">
        <dgm:presLayoutVars>
          <dgm:bulletEnabled val="1"/>
        </dgm:presLayoutVars>
      </dgm:prSet>
      <dgm:spPr/>
    </dgm:pt>
  </dgm:ptLst>
  <dgm:cxnLst>
    <dgm:cxn modelId="{50D7006C-7901-4CF6-A236-108B5B644F86}" srcId="{290942E3-2B7C-41D0-ADD8-3365C05DEC2B}" destId="{F1B6DF88-EAE4-4E92-A809-DF451591CEDA}" srcOrd="0" destOrd="0" parTransId="{8CA7D50A-AAA5-41EC-B29F-8770FCFFA9C1}" sibTransId="{4557927C-02BF-44FB-A45D-23B56EA2E56A}"/>
    <dgm:cxn modelId="{291F3352-0CB3-4D0D-B552-E1E8BFA9A3E9}" type="presOf" srcId="{F1B6DF88-EAE4-4E92-A809-DF451591CEDA}" destId="{C561112D-2FD6-42E6-9879-3E48A4F8DA72}" srcOrd="0" destOrd="0" presId="urn:microsoft.com/office/officeart/2005/8/layout/arrow5"/>
    <dgm:cxn modelId="{B9005B52-EE4D-44A9-9AB7-EF5D480591BE}" type="presOf" srcId="{DDE8B0BE-8044-4283-860B-A5477AFFF2E4}" destId="{D7D64575-3C34-46C7-BE59-1E1865291916}" srcOrd="0" destOrd="0" presId="urn:microsoft.com/office/officeart/2005/8/layout/arrow5"/>
    <dgm:cxn modelId="{20F8A458-F64A-4866-9154-1753EA0E11C3}" srcId="{290942E3-2B7C-41D0-ADD8-3365C05DEC2B}" destId="{DDE8B0BE-8044-4283-860B-A5477AFFF2E4}" srcOrd="1" destOrd="0" parTransId="{CD8C3F61-5C36-4E40-B311-ED9E83F01869}" sibTransId="{F094FA0B-17DC-44E3-BC3D-07EBDB7EC1C5}"/>
    <dgm:cxn modelId="{CDB516D2-BA8F-424F-8503-B4C5434BAEE8}" type="presOf" srcId="{290942E3-2B7C-41D0-ADD8-3365C05DEC2B}" destId="{20D581E8-DD57-43F9-95EA-5C530EA80D49}" srcOrd="0" destOrd="0" presId="urn:microsoft.com/office/officeart/2005/8/layout/arrow5"/>
    <dgm:cxn modelId="{882375B7-DA0C-4E27-A972-1092F5FD208C}" type="presParOf" srcId="{20D581E8-DD57-43F9-95EA-5C530EA80D49}" destId="{C561112D-2FD6-42E6-9879-3E48A4F8DA72}" srcOrd="0" destOrd="0" presId="urn:microsoft.com/office/officeart/2005/8/layout/arrow5"/>
    <dgm:cxn modelId="{C8682E72-0B20-46A0-98A4-B35088DB72C4}" type="presParOf" srcId="{20D581E8-DD57-43F9-95EA-5C530EA80D49}" destId="{D7D64575-3C34-46C7-BE59-1E1865291916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90942E3-2B7C-41D0-ADD8-3365C05DEC2B}" type="doc">
      <dgm:prSet loTypeId="urn:microsoft.com/office/officeart/2005/8/layout/arrow5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1B6DF88-EAE4-4E92-A809-DF451591CEDA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كَيْفَ تُرِيدُهَا؟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8CA7D50A-AAA5-41EC-B29F-8770FCFFA9C1}" type="parTrans" cxnId="{50D7006C-7901-4CF6-A236-108B5B644F86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4557927C-02BF-44FB-A45D-23B56EA2E56A}" type="sibTrans" cxnId="{50D7006C-7901-4CF6-A236-108B5B644F86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DDE8B0BE-8044-4283-860B-A5477AFFF2E4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أُرِيدُهَا كَبِيرَة،</a:t>
          </a:r>
        </a:p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وَلَهَا شُرْفَة تُطِلُّ عَلَى البَحْر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CD8C3F61-5C36-4E40-B311-ED9E83F01869}" type="parTrans" cxnId="{20F8A458-F64A-4866-9154-1753EA0E11C3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F094FA0B-17DC-44E3-BC3D-07EBDB7EC1C5}" type="sibTrans" cxnId="{20F8A458-F64A-4866-9154-1753EA0E11C3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20D581E8-DD57-43F9-95EA-5C530EA80D49}" type="pres">
      <dgm:prSet presAssocID="{290942E3-2B7C-41D0-ADD8-3365C05DEC2B}" presName="diagram" presStyleCnt="0">
        <dgm:presLayoutVars>
          <dgm:dir val="rev"/>
          <dgm:resizeHandles val="exact"/>
        </dgm:presLayoutVars>
      </dgm:prSet>
      <dgm:spPr/>
    </dgm:pt>
    <dgm:pt modelId="{C561112D-2FD6-42E6-9879-3E48A4F8DA72}" type="pres">
      <dgm:prSet presAssocID="{F1B6DF88-EAE4-4E92-A809-DF451591CEDA}" presName="arrow" presStyleLbl="node1" presStyleIdx="0" presStyleCnt="2">
        <dgm:presLayoutVars>
          <dgm:bulletEnabled val="1"/>
        </dgm:presLayoutVars>
      </dgm:prSet>
      <dgm:spPr/>
    </dgm:pt>
    <dgm:pt modelId="{D7D64575-3C34-46C7-BE59-1E1865291916}" type="pres">
      <dgm:prSet presAssocID="{DDE8B0BE-8044-4283-860B-A5477AFFF2E4}" presName="arrow" presStyleLbl="node1" presStyleIdx="1" presStyleCnt="2">
        <dgm:presLayoutVars>
          <dgm:bulletEnabled val="1"/>
        </dgm:presLayoutVars>
      </dgm:prSet>
      <dgm:spPr/>
    </dgm:pt>
  </dgm:ptLst>
  <dgm:cxnLst>
    <dgm:cxn modelId="{50D7006C-7901-4CF6-A236-108B5B644F86}" srcId="{290942E3-2B7C-41D0-ADD8-3365C05DEC2B}" destId="{F1B6DF88-EAE4-4E92-A809-DF451591CEDA}" srcOrd="0" destOrd="0" parTransId="{8CA7D50A-AAA5-41EC-B29F-8770FCFFA9C1}" sibTransId="{4557927C-02BF-44FB-A45D-23B56EA2E56A}"/>
    <dgm:cxn modelId="{291F3352-0CB3-4D0D-B552-E1E8BFA9A3E9}" type="presOf" srcId="{F1B6DF88-EAE4-4E92-A809-DF451591CEDA}" destId="{C561112D-2FD6-42E6-9879-3E48A4F8DA72}" srcOrd="0" destOrd="0" presId="urn:microsoft.com/office/officeart/2005/8/layout/arrow5"/>
    <dgm:cxn modelId="{B9005B52-EE4D-44A9-9AB7-EF5D480591BE}" type="presOf" srcId="{DDE8B0BE-8044-4283-860B-A5477AFFF2E4}" destId="{D7D64575-3C34-46C7-BE59-1E1865291916}" srcOrd="0" destOrd="0" presId="urn:microsoft.com/office/officeart/2005/8/layout/arrow5"/>
    <dgm:cxn modelId="{20F8A458-F64A-4866-9154-1753EA0E11C3}" srcId="{290942E3-2B7C-41D0-ADD8-3365C05DEC2B}" destId="{DDE8B0BE-8044-4283-860B-A5477AFFF2E4}" srcOrd="1" destOrd="0" parTransId="{CD8C3F61-5C36-4E40-B311-ED9E83F01869}" sibTransId="{F094FA0B-17DC-44E3-BC3D-07EBDB7EC1C5}"/>
    <dgm:cxn modelId="{CDB516D2-BA8F-424F-8503-B4C5434BAEE8}" type="presOf" srcId="{290942E3-2B7C-41D0-ADD8-3365C05DEC2B}" destId="{20D581E8-DD57-43F9-95EA-5C530EA80D49}" srcOrd="0" destOrd="0" presId="urn:microsoft.com/office/officeart/2005/8/layout/arrow5"/>
    <dgm:cxn modelId="{882375B7-DA0C-4E27-A972-1092F5FD208C}" type="presParOf" srcId="{20D581E8-DD57-43F9-95EA-5C530EA80D49}" destId="{C561112D-2FD6-42E6-9879-3E48A4F8DA72}" srcOrd="0" destOrd="0" presId="urn:microsoft.com/office/officeart/2005/8/layout/arrow5"/>
    <dgm:cxn modelId="{C8682E72-0B20-46A0-98A4-B35088DB72C4}" type="presParOf" srcId="{20D581E8-DD57-43F9-95EA-5C530EA80D49}" destId="{D7D64575-3C34-46C7-BE59-1E1865291916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90942E3-2B7C-41D0-ADD8-3365C05DEC2B}" type="doc">
      <dgm:prSet loTypeId="urn:microsoft.com/office/officeart/2005/8/layout/arrow5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1B6DF88-EAE4-4E92-A809-DF451591CEDA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مَا رَأْيُك أَنْ تَأْخُذ جَنَاحًا؟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8CA7D50A-AAA5-41EC-B29F-8770FCFFA9C1}" type="parTrans" cxnId="{50D7006C-7901-4CF6-A236-108B5B644F86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4557927C-02BF-44FB-A45D-23B56EA2E56A}" type="sibTrans" cxnId="{50D7006C-7901-4CF6-A236-108B5B644F86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DDE8B0BE-8044-4283-860B-A5477AFFF2E4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دَعْنِي أَسْأَل زَوْجَتِي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CD8C3F61-5C36-4E40-B311-ED9E83F01869}" type="parTrans" cxnId="{20F8A458-F64A-4866-9154-1753EA0E11C3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F094FA0B-17DC-44E3-BC3D-07EBDB7EC1C5}" type="sibTrans" cxnId="{20F8A458-F64A-4866-9154-1753EA0E11C3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20D581E8-DD57-43F9-95EA-5C530EA80D49}" type="pres">
      <dgm:prSet presAssocID="{290942E3-2B7C-41D0-ADD8-3365C05DEC2B}" presName="diagram" presStyleCnt="0">
        <dgm:presLayoutVars>
          <dgm:dir val="rev"/>
          <dgm:resizeHandles val="exact"/>
        </dgm:presLayoutVars>
      </dgm:prSet>
      <dgm:spPr/>
    </dgm:pt>
    <dgm:pt modelId="{C561112D-2FD6-42E6-9879-3E48A4F8DA72}" type="pres">
      <dgm:prSet presAssocID="{F1B6DF88-EAE4-4E92-A809-DF451591CEDA}" presName="arrow" presStyleLbl="node1" presStyleIdx="0" presStyleCnt="2">
        <dgm:presLayoutVars>
          <dgm:bulletEnabled val="1"/>
        </dgm:presLayoutVars>
      </dgm:prSet>
      <dgm:spPr/>
    </dgm:pt>
    <dgm:pt modelId="{D7D64575-3C34-46C7-BE59-1E1865291916}" type="pres">
      <dgm:prSet presAssocID="{DDE8B0BE-8044-4283-860B-A5477AFFF2E4}" presName="arrow" presStyleLbl="node1" presStyleIdx="1" presStyleCnt="2">
        <dgm:presLayoutVars>
          <dgm:bulletEnabled val="1"/>
        </dgm:presLayoutVars>
      </dgm:prSet>
      <dgm:spPr/>
    </dgm:pt>
  </dgm:ptLst>
  <dgm:cxnLst>
    <dgm:cxn modelId="{50D7006C-7901-4CF6-A236-108B5B644F86}" srcId="{290942E3-2B7C-41D0-ADD8-3365C05DEC2B}" destId="{F1B6DF88-EAE4-4E92-A809-DF451591CEDA}" srcOrd="0" destOrd="0" parTransId="{8CA7D50A-AAA5-41EC-B29F-8770FCFFA9C1}" sibTransId="{4557927C-02BF-44FB-A45D-23B56EA2E56A}"/>
    <dgm:cxn modelId="{291F3352-0CB3-4D0D-B552-E1E8BFA9A3E9}" type="presOf" srcId="{F1B6DF88-EAE4-4E92-A809-DF451591CEDA}" destId="{C561112D-2FD6-42E6-9879-3E48A4F8DA72}" srcOrd="0" destOrd="0" presId="urn:microsoft.com/office/officeart/2005/8/layout/arrow5"/>
    <dgm:cxn modelId="{B9005B52-EE4D-44A9-9AB7-EF5D480591BE}" type="presOf" srcId="{DDE8B0BE-8044-4283-860B-A5477AFFF2E4}" destId="{D7D64575-3C34-46C7-BE59-1E1865291916}" srcOrd="0" destOrd="0" presId="urn:microsoft.com/office/officeart/2005/8/layout/arrow5"/>
    <dgm:cxn modelId="{20F8A458-F64A-4866-9154-1753EA0E11C3}" srcId="{290942E3-2B7C-41D0-ADD8-3365C05DEC2B}" destId="{DDE8B0BE-8044-4283-860B-A5477AFFF2E4}" srcOrd="1" destOrd="0" parTransId="{CD8C3F61-5C36-4E40-B311-ED9E83F01869}" sibTransId="{F094FA0B-17DC-44E3-BC3D-07EBDB7EC1C5}"/>
    <dgm:cxn modelId="{CDB516D2-BA8F-424F-8503-B4C5434BAEE8}" type="presOf" srcId="{290942E3-2B7C-41D0-ADD8-3365C05DEC2B}" destId="{20D581E8-DD57-43F9-95EA-5C530EA80D49}" srcOrd="0" destOrd="0" presId="urn:microsoft.com/office/officeart/2005/8/layout/arrow5"/>
    <dgm:cxn modelId="{882375B7-DA0C-4E27-A972-1092F5FD208C}" type="presParOf" srcId="{20D581E8-DD57-43F9-95EA-5C530EA80D49}" destId="{C561112D-2FD6-42E6-9879-3E48A4F8DA72}" srcOrd="0" destOrd="0" presId="urn:microsoft.com/office/officeart/2005/8/layout/arrow5"/>
    <dgm:cxn modelId="{C8682E72-0B20-46A0-98A4-B35088DB72C4}" type="presParOf" srcId="{20D581E8-DD57-43F9-95EA-5C530EA80D49}" destId="{D7D64575-3C34-46C7-BE59-1E1865291916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EA62F6-6B79-4790-AC75-DEFDEA8BAE6C}">
      <dsp:nvSpPr>
        <dsp:cNvPr id="0" name=""/>
        <dsp:cNvSpPr/>
      </dsp:nvSpPr>
      <dsp:spPr>
        <a:xfrm>
          <a:off x="5144988" y="2477988"/>
          <a:ext cx="1902023" cy="19020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115" tIns="31115" rIns="31115" bIns="31115" numCol="1" spcCol="1270" anchor="ctr" anchorCtr="0">
          <a:noAutofit/>
        </a:bodyPr>
        <a:lstStyle/>
        <a:p>
          <a:pPr marL="0" lvl="0" indent="0" algn="ctr" defTabSz="21780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49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الفُنْدُق</a:t>
          </a:r>
          <a:endParaRPr lang="en-US" sz="49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5423533" y="2756533"/>
        <a:ext cx="1344933" cy="1344933"/>
      </dsp:txXfrm>
    </dsp:sp>
    <dsp:sp modelId="{71B69F85-1912-4558-A098-2D12C841218B}">
      <dsp:nvSpPr>
        <dsp:cNvPr id="0" name=""/>
        <dsp:cNvSpPr/>
      </dsp:nvSpPr>
      <dsp:spPr>
        <a:xfrm rot="16200000">
          <a:off x="5810690" y="2178638"/>
          <a:ext cx="570618" cy="28081"/>
        </a:xfrm>
        <a:custGeom>
          <a:avLst/>
          <a:gdLst/>
          <a:ahLst/>
          <a:cxnLst/>
          <a:rect l="0" t="0" r="0" b="0"/>
          <a:pathLst>
            <a:path>
              <a:moveTo>
                <a:pt x="0" y="14040"/>
              </a:moveTo>
              <a:lnTo>
                <a:pt x="570618" y="1404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6081734" y="2178413"/>
        <a:ext cx="28530" cy="28530"/>
      </dsp:txXfrm>
    </dsp:sp>
    <dsp:sp modelId="{D76B4B5C-4592-4226-BFF2-97E54732AC2F}">
      <dsp:nvSpPr>
        <dsp:cNvPr id="0" name=""/>
        <dsp:cNvSpPr/>
      </dsp:nvSpPr>
      <dsp:spPr>
        <a:xfrm>
          <a:off x="5144988" y="5346"/>
          <a:ext cx="1902023" cy="190202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2311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5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الغُرْفَة</a:t>
          </a:r>
          <a:endParaRPr lang="en-US" sz="52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5423533" y="283891"/>
        <a:ext cx="1344933" cy="1344933"/>
      </dsp:txXfrm>
    </dsp:sp>
    <dsp:sp modelId="{2623C78E-3327-4CF7-9B66-1D164C855536}">
      <dsp:nvSpPr>
        <dsp:cNvPr id="0" name=""/>
        <dsp:cNvSpPr/>
      </dsp:nvSpPr>
      <dsp:spPr>
        <a:xfrm rot="19800000">
          <a:off x="6881376" y="2796798"/>
          <a:ext cx="570618" cy="28081"/>
        </a:xfrm>
        <a:custGeom>
          <a:avLst/>
          <a:gdLst/>
          <a:ahLst/>
          <a:cxnLst/>
          <a:rect l="0" t="0" r="0" b="0"/>
          <a:pathLst>
            <a:path>
              <a:moveTo>
                <a:pt x="0" y="14040"/>
              </a:moveTo>
              <a:lnTo>
                <a:pt x="570618" y="1404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7152420" y="2796573"/>
        <a:ext cx="28530" cy="28530"/>
      </dsp:txXfrm>
    </dsp:sp>
    <dsp:sp modelId="{BFCC64D9-A169-41D1-B6EF-0EC42675CECF}">
      <dsp:nvSpPr>
        <dsp:cNvPr id="0" name=""/>
        <dsp:cNvSpPr/>
      </dsp:nvSpPr>
      <dsp:spPr>
        <a:xfrm>
          <a:off x="7286359" y="1241667"/>
          <a:ext cx="1902023" cy="190202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2311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5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الجَنَاح</a:t>
          </a:r>
          <a:endParaRPr lang="en-US" sz="52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7564904" y="1520212"/>
        <a:ext cx="1344933" cy="1344933"/>
      </dsp:txXfrm>
    </dsp:sp>
    <dsp:sp modelId="{C13C4090-180D-4B5E-9382-D45D7B541FC7}">
      <dsp:nvSpPr>
        <dsp:cNvPr id="0" name=""/>
        <dsp:cNvSpPr/>
      </dsp:nvSpPr>
      <dsp:spPr>
        <a:xfrm rot="1800000">
          <a:off x="6881376" y="4033120"/>
          <a:ext cx="570618" cy="28081"/>
        </a:xfrm>
        <a:custGeom>
          <a:avLst/>
          <a:gdLst/>
          <a:ahLst/>
          <a:cxnLst/>
          <a:rect l="0" t="0" r="0" b="0"/>
          <a:pathLst>
            <a:path>
              <a:moveTo>
                <a:pt x="0" y="14040"/>
              </a:moveTo>
              <a:lnTo>
                <a:pt x="570618" y="1404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7152420" y="4032895"/>
        <a:ext cx="28530" cy="28530"/>
      </dsp:txXfrm>
    </dsp:sp>
    <dsp:sp modelId="{F125F6CB-487D-4A78-95CA-F47E33B515BE}">
      <dsp:nvSpPr>
        <dsp:cNvPr id="0" name=""/>
        <dsp:cNvSpPr/>
      </dsp:nvSpPr>
      <dsp:spPr>
        <a:xfrm>
          <a:off x="7286359" y="3714309"/>
          <a:ext cx="1902023" cy="1902023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2311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5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المِفْتَاح</a:t>
          </a:r>
          <a:endParaRPr lang="en-US" sz="52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7564904" y="3992854"/>
        <a:ext cx="1344933" cy="1344933"/>
      </dsp:txXfrm>
    </dsp:sp>
    <dsp:sp modelId="{00F44ACB-C13F-421A-988C-C88821DF2FE0}">
      <dsp:nvSpPr>
        <dsp:cNvPr id="0" name=""/>
        <dsp:cNvSpPr/>
      </dsp:nvSpPr>
      <dsp:spPr>
        <a:xfrm rot="5400000">
          <a:off x="5810690" y="4651280"/>
          <a:ext cx="570618" cy="28081"/>
        </a:xfrm>
        <a:custGeom>
          <a:avLst/>
          <a:gdLst/>
          <a:ahLst/>
          <a:cxnLst/>
          <a:rect l="0" t="0" r="0" b="0"/>
          <a:pathLst>
            <a:path>
              <a:moveTo>
                <a:pt x="0" y="14040"/>
              </a:moveTo>
              <a:lnTo>
                <a:pt x="570618" y="1404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6081734" y="4651055"/>
        <a:ext cx="28530" cy="28530"/>
      </dsp:txXfrm>
    </dsp:sp>
    <dsp:sp modelId="{6DA2094A-F5F8-46FF-8774-1564261B37E1}">
      <dsp:nvSpPr>
        <dsp:cNvPr id="0" name=""/>
        <dsp:cNvSpPr/>
      </dsp:nvSpPr>
      <dsp:spPr>
        <a:xfrm>
          <a:off x="5144988" y="4950630"/>
          <a:ext cx="1902023" cy="1902023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2311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5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المَسْبَح</a:t>
          </a:r>
          <a:endParaRPr lang="en-US" sz="52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5423533" y="5229175"/>
        <a:ext cx="1344933" cy="1344933"/>
      </dsp:txXfrm>
    </dsp:sp>
    <dsp:sp modelId="{0FF437C5-95B9-477E-8B5E-D66830CA9606}">
      <dsp:nvSpPr>
        <dsp:cNvPr id="0" name=""/>
        <dsp:cNvSpPr/>
      </dsp:nvSpPr>
      <dsp:spPr>
        <a:xfrm rot="9000000">
          <a:off x="4740005" y="4033120"/>
          <a:ext cx="570618" cy="28081"/>
        </a:xfrm>
        <a:custGeom>
          <a:avLst/>
          <a:gdLst/>
          <a:ahLst/>
          <a:cxnLst/>
          <a:rect l="0" t="0" r="0" b="0"/>
          <a:pathLst>
            <a:path>
              <a:moveTo>
                <a:pt x="0" y="14040"/>
              </a:moveTo>
              <a:lnTo>
                <a:pt x="570618" y="1404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 rot="10800000">
        <a:off x="5011049" y="4032895"/>
        <a:ext cx="28530" cy="28530"/>
      </dsp:txXfrm>
    </dsp:sp>
    <dsp:sp modelId="{B6BAC1A6-4BC3-4BB6-9C63-EE1B9FB7E618}">
      <dsp:nvSpPr>
        <dsp:cNvPr id="0" name=""/>
        <dsp:cNvSpPr/>
      </dsp:nvSpPr>
      <dsp:spPr>
        <a:xfrm>
          <a:off x="3003617" y="3714309"/>
          <a:ext cx="1902023" cy="1902023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2311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5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المَطْعَم</a:t>
          </a:r>
          <a:endParaRPr lang="en-US" sz="52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3282162" y="3992854"/>
        <a:ext cx="1344933" cy="1344933"/>
      </dsp:txXfrm>
    </dsp:sp>
    <dsp:sp modelId="{5AA2EFF1-5C32-4D2B-A37E-701029407B7E}">
      <dsp:nvSpPr>
        <dsp:cNvPr id="0" name=""/>
        <dsp:cNvSpPr/>
      </dsp:nvSpPr>
      <dsp:spPr>
        <a:xfrm rot="12600000">
          <a:off x="4740005" y="2796798"/>
          <a:ext cx="570618" cy="28081"/>
        </a:xfrm>
        <a:custGeom>
          <a:avLst/>
          <a:gdLst/>
          <a:ahLst/>
          <a:cxnLst/>
          <a:rect l="0" t="0" r="0" b="0"/>
          <a:pathLst>
            <a:path>
              <a:moveTo>
                <a:pt x="0" y="14040"/>
              </a:moveTo>
              <a:lnTo>
                <a:pt x="570618" y="1404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5011049" y="2796573"/>
        <a:ext cx="28530" cy="28530"/>
      </dsp:txXfrm>
    </dsp:sp>
    <dsp:sp modelId="{A11D0263-3315-4AD3-891C-71C8B38BF166}">
      <dsp:nvSpPr>
        <dsp:cNvPr id="0" name=""/>
        <dsp:cNvSpPr/>
      </dsp:nvSpPr>
      <dsp:spPr>
        <a:xfrm>
          <a:off x="3003617" y="1241667"/>
          <a:ext cx="1902023" cy="190202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2311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5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الأُجْرَة</a:t>
          </a:r>
          <a:endParaRPr lang="en-US" sz="52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3282162" y="1520212"/>
        <a:ext cx="1344933" cy="134493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1112D-2FD6-42E6-9879-3E48A4F8DA72}">
      <dsp:nvSpPr>
        <dsp:cNvPr id="0" name=""/>
        <dsp:cNvSpPr/>
      </dsp:nvSpPr>
      <dsp:spPr>
        <a:xfrm rot="5400000">
          <a:off x="6267697" y="555654"/>
          <a:ext cx="5923358" cy="5923358"/>
        </a:xfrm>
        <a:prstGeom prst="downArrow">
          <a:avLst>
            <a:gd name="adj1" fmla="val 50000"/>
            <a:gd name="adj2" fmla="val 35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62280" tIns="462280" rIns="462280" bIns="462280" numCol="1" spcCol="1270" anchor="ctr" anchorCtr="0">
          <a:noAutofit/>
        </a:bodyPr>
        <a:lstStyle/>
        <a:p>
          <a:pPr marL="0" lvl="0" indent="0" algn="ctr" defTabSz="2889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65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مَا رَأْيُكِ يَا رِيم؟</a:t>
          </a:r>
          <a:endParaRPr lang="en-US" sz="65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 rot="-5400000">
        <a:off x="7304286" y="2036494"/>
        <a:ext cx="4886770" cy="2961679"/>
      </dsp:txXfrm>
    </dsp:sp>
    <dsp:sp modelId="{D7D64575-3C34-46C7-BE59-1E1865291916}">
      <dsp:nvSpPr>
        <dsp:cNvPr id="0" name=""/>
        <dsp:cNvSpPr/>
      </dsp:nvSpPr>
      <dsp:spPr>
        <a:xfrm rot="16200000">
          <a:off x="942" y="555654"/>
          <a:ext cx="5923358" cy="5923358"/>
        </a:xfrm>
        <a:prstGeom prst="downArrow">
          <a:avLst>
            <a:gd name="adj1" fmla="val 50000"/>
            <a:gd name="adj2" fmla="val 35000"/>
          </a:avLst>
        </a:prstGeom>
        <a:solidFill>
          <a:schemeClr val="accent6">
            <a:lumMod val="75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62280" tIns="462280" rIns="462280" bIns="462280" numCol="1" spcCol="1270" anchor="ctr" anchorCtr="0">
          <a:noAutofit/>
        </a:bodyPr>
        <a:lstStyle/>
        <a:p>
          <a:pPr marL="0" lvl="0" indent="0" algn="ctr" defTabSz="2889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65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فِكْرَة جَيِّدَة</a:t>
          </a:r>
          <a:endParaRPr lang="en-US" sz="65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 rot="5400000">
        <a:off x="943" y="2036492"/>
        <a:ext cx="4886770" cy="2961679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1112D-2FD6-42E6-9879-3E48A4F8DA72}">
      <dsp:nvSpPr>
        <dsp:cNvPr id="0" name=""/>
        <dsp:cNvSpPr/>
      </dsp:nvSpPr>
      <dsp:spPr>
        <a:xfrm rot="16200000">
          <a:off x="942" y="555654"/>
          <a:ext cx="5923358" cy="5923358"/>
        </a:xfrm>
        <a:prstGeom prst="downArrow">
          <a:avLst>
            <a:gd name="adj1" fmla="val 50000"/>
            <a:gd name="adj2" fmla="val 35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8056" tIns="448056" rIns="448056" bIns="448056" numCol="1" spcCol="1270" anchor="ctr" anchorCtr="0">
          <a:noAutofit/>
        </a:bodyPr>
        <a:lstStyle/>
        <a:p>
          <a:pPr marL="0" lvl="0" indent="0" algn="ctr" defTabSz="2800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63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ثَلَاثُ مِئَة وَعِشْرُون دُولَارًا</a:t>
          </a:r>
          <a:endParaRPr lang="en-US" sz="63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 rot="5400000">
        <a:off x="943" y="2036492"/>
        <a:ext cx="4886770" cy="2961679"/>
      </dsp:txXfrm>
    </dsp:sp>
    <dsp:sp modelId="{D7D64575-3C34-46C7-BE59-1E1865291916}">
      <dsp:nvSpPr>
        <dsp:cNvPr id="0" name=""/>
        <dsp:cNvSpPr/>
      </dsp:nvSpPr>
      <dsp:spPr>
        <a:xfrm rot="5400000">
          <a:off x="6267697" y="555654"/>
          <a:ext cx="5923358" cy="5923358"/>
        </a:xfrm>
        <a:prstGeom prst="downArrow">
          <a:avLst>
            <a:gd name="adj1" fmla="val 50000"/>
            <a:gd name="adj2" fmla="val 35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8056" tIns="448056" rIns="448056" bIns="448056" numCol="1" spcCol="1270" anchor="ctr" anchorCtr="0">
          <a:noAutofit/>
        </a:bodyPr>
        <a:lstStyle/>
        <a:p>
          <a:pPr marL="0" lvl="0" indent="0" algn="ctr" defTabSz="2800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63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كَمْ أُجْرَة الجَنَاح فِي اللَّيْلَة؟</a:t>
          </a:r>
          <a:endParaRPr lang="en-US" sz="63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 rot="-5400000">
        <a:off x="7304286" y="2036494"/>
        <a:ext cx="4886770" cy="2961679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1112D-2FD6-42E6-9879-3E48A4F8DA72}">
      <dsp:nvSpPr>
        <dsp:cNvPr id="0" name=""/>
        <dsp:cNvSpPr/>
      </dsp:nvSpPr>
      <dsp:spPr>
        <a:xfrm rot="16200000">
          <a:off x="942" y="555654"/>
          <a:ext cx="5923358" cy="5923358"/>
        </a:xfrm>
        <a:prstGeom prst="downArrow">
          <a:avLst>
            <a:gd name="adj1" fmla="val 50000"/>
            <a:gd name="adj2" fmla="val 35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0" tIns="355600" rIns="355600" bIns="355600" numCol="1" spcCol="1270" anchor="ctr" anchorCtr="0">
          <a:noAutofit/>
        </a:bodyPr>
        <a:lstStyle/>
        <a:p>
          <a:pPr marL="0" lvl="0" indent="0" algn="ctr" defTabSz="22225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50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حَسَنٌ سَأُعْطِيك الجَنَاح بِمِئَتَيْن وَثَمَانِينَ دُولَارًا</a:t>
          </a:r>
          <a:endParaRPr lang="en-US" sz="50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 rot="5400000">
        <a:off x="943" y="2036492"/>
        <a:ext cx="4886770" cy="2961679"/>
      </dsp:txXfrm>
    </dsp:sp>
    <dsp:sp modelId="{D7D64575-3C34-46C7-BE59-1E1865291916}">
      <dsp:nvSpPr>
        <dsp:cNvPr id="0" name=""/>
        <dsp:cNvSpPr/>
      </dsp:nvSpPr>
      <dsp:spPr>
        <a:xfrm rot="5400000">
          <a:off x="6267697" y="555654"/>
          <a:ext cx="5923358" cy="5923358"/>
        </a:xfrm>
        <a:prstGeom prst="downArrow">
          <a:avLst>
            <a:gd name="adj1" fmla="val 50000"/>
            <a:gd name="adj2" fmla="val 35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0" tIns="355600" rIns="355600" bIns="355600" numCol="1" spcCol="1270" anchor="ctr" anchorCtr="0">
          <a:noAutofit/>
        </a:bodyPr>
        <a:lstStyle/>
        <a:p>
          <a:pPr marL="0" lvl="0" indent="0" algn="ctr" defTabSz="22225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50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هَذَا كَثِير جِدًّا</a:t>
          </a:r>
          <a:endParaRPr lang="en-US" sz="50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 rot="-5400000">
        <a:off x="7304286" y="2036494"/>
        <a:ext cx="4886770" cy="2961679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D64575-3C34-46C7-BE59-1E1865291916}">
      <dsp:nvSpPr>
        <dsp:cNvPr id="0" name=""/>
        <dsp:cNvSpPr/>
      </dsp:nvSpPr>
      <dsp:spPr>
        <a:xfrm>
          <a:off x="2583656" y="4990"/>
          <a:ext cx="7024686" cy="7024686"/>
        </a:xfrm>
        <a:prstGeom prst="downArrow">
          <a:avLst>
            <a:gd name="adj1" fmla="val 50000"/>
            <a:gd name="adj2" fmla="val 35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2280" tIns="462280" rIns="462280" bIns="462280" numCol="1" spcCol="1270" anchor="ctr" anchorCtr="0">
          <a:noAutofit/>
        </a:bodyPr>
        <a:lstStyle/>
        <a:p>
          <a:pPr marL="0" lvl="0" indent="0" algn="ctr" defTabSz="2889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65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مُمْتَاز شُكْرًا لَك</a:t>
          </a:r>
          <a:endParaRPr lang="en-US" sz="65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4339828" y="4990"/>
        <a:ext cx="3512343" cy="579536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EA62F6-6B79-4790-AC75-DEFDEA8BAE6C}">
      <dsp:nvSpPr>
        <dsp:cNvPr id="0" name=""/>
        <dsp:cNvSpPr/>
      </dsp:nvSpPr>
      <dsp:spPr>
        <a:xfrm>
          <a:off x="5075039" y="2661774"/>
          <a:ext cx="2041921" cy="204192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marL="0" lvl="0" indent="0" algn="ctr" defTabSz="2889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65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أَفْعَال</a:t>
          </a:r>
          <a:endParaRPr lang="en-US" sz="65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5374071" y="2960806"/>
        <a:ext cx="1443857" cy="1443857"/>
      </dsp:txXfrm>
    </dsp:sp>
    <dsp:sp modelId="{71B69F85-1912-4558-A098-2D12C841218B}">
      <dsp:nvSpPr>
        <dsp:cNvPr id="0" name=""/>
        <dsp:cNvSpPr/>
      </dsp:nvSpPr>
      <dsp:spPr>
        <a:xfrm rot="16200000">
          <a:off x="5788385" y="2339086"/>
          <a:ext cx="615229" cy="30146"/>
        </a:xfrm>
        <a:custGeom>
          <a:avLst/>
          <a:gdLst/>
          <a:ahLst/>
          <a:cxnLst/>
          <a:rect l="0" t="0" r="0" b="0"/>
          <a:pathLst>
            <a:path>
              <a:moveTo>
                <a:pt x="0" y="15073"/>
              </a:moveTo>
              <a:lnTo>
                <a:pt x="615229" y="15073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6080619" y="2338778"/>
        <a:ext cx="30761" cy="30761"/>
      </dsp:txXfrm>
    </dsp:sp>
    <dsp:sp modelId="{D76B4B5C-4592-4226-BFF2-97E54732AC2F}">
      <dsp:nvSpPr>
        <dsp:cNvPr id="0" name=""/>
        <dsp:cNvSpPr/>
      </dsp:nvSpPr>
      <dsp:spPr>
        <a:xfrm>
          <a:off x="5075039" y="4623"/>
          <a:ext cx="2041921" cy="2041921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1866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4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يَحْجِز</a:t>
          </a:r>
          <a:endParaRPr lang="en-US" sz="42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5374071" y="303655"/>
        <a:ext cx="1443857" cy="1443857"/>
      </dsp:txXfrm>
    </dsp:sp>
    <dsp:sp modelId="{2623C78E-3327-4CF7-9B66-1D164C855536}">
      <dsp:nvSpPr>
        <dsp:cNvPr id="0" name=""/>
        <dsp:cNvSpPr/>
      </dsp:nvSpPr>
      <dsp:spPr>
        <a:xfrm rot="20520000">
          <a:off x="7051935" y="3257109"/>
          <a:ext cx="615229" cy="30146"/>
        </a:xfrm>
        <a:custGeom>
          <a:avLst/>
          <a:gdLst/>
          <a:ahLst/>
          <a:cxnLst/>
          <a:rect l="0" t="0" r="0" b="0"/>
          <a:pathLst>
            <a:path>
              <a:moveTo>
                <a:pt x="0" y="15073"/>
              </a:moveTo>
              <a:lnTo>
                <a:pt x="615229" y="15073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7344169" y="3256802"/>
        <a:ext cx="30761" cy="30761"/>
      </dsp:txXfrm>
    </dsp:sp>
    <dsp:sp modelId="{BFCC64D9-A169-41D1-B6EF-0EC42675CECF}">
      <dsp:nvSpPr>
        <dsp:cNvPr id="0" name=""/>
        <dsp:cNvSpPr/>
      </dsp:nvSpPr>
      <dsp:spPr>
        <a:xfrm>
          <a:off x="7602140" y="1840669"/>
          <a:ext cx="2041921" cy="2041921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1866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4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يُطِلُّ عَلَى...</a:t>
          </a:r>
          <a:endParaRPr lang="en-US" sz="42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7901172" y="2139701"/>
        <a:ext cx="1443857" cy="1443857"/>
      </dsp:txXfrm>
    </dsp:sp>
    <dsp:sp modelId="{00F44ACB-C13F-421A-988C-C88821DF2FE0}">
      <dsp:nvSpPr>
        <dsp:cNvPr id="0" name=""/>
        <dsp:cNvSpPr/>
      </dsp:nvSpPr>
      <dsp:spPr>
        <a:xfrm rot="3240000">
          <a:off x="6569302" y="4742502"/>
          <a:ext cx="615229" cy="30146"/>
        </a:xfrm>
        <a:custGeom>
          <a:avLst/>
          <a:gdLst/>
          <a:ahLst/>
          <a:cxnLst/>
          <a:rect l="0" t="0" r="0" b="0"/>
          <a:pathLst>
            <a:path>
              <a:moveTo>
                <a:pt x="0" y="15073"/>
              </a:moveTo>
              <a:lnTo>
                <a:pt x="615229" y="15073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6861536" y="4742194"/>
        <a:ext cx="30761" cy="30761"/>
      </dsp:txXfrm>
    </dsp:sp>
    <dsp:sp modelId="{6DA2094A-F5F8-46FF-8774-1564261B37E1}">
      <dsp:nvSpPr>
        <dsp:cNvPr id="0" name=""/>
        <dsp:cNvSpPr/>
      </dsp:nvSpPr>
      <dsp:spPr>
        <a:xfrm>
          <a:off x="6636873" y="4811455"/>
          <a:ext cx="2041921" cy="204192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1866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4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يَرْكَب</a:t>
          </a:r>
          <a:endParaRPr lang="en-US" sz="42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6935905" y="5110487"/>
        <a:ext cx="1443857" cy="1443857"/>
      </dsp:txXfrm>
    </dsp:sp>
    <dsp:sp modelId="{0FF437C5-95B9-477E-8B5E-D66830CA9606}">
      <dsp:nvSpPr>
        <dsp:cNvPr id="0" name=""/>
        <dsp:cNvSpPr/>
      </dsp:nvSpPr>
      <dsp:spPr>
        <a:xfrm rot="7560000">
          <a:off x="5007468" y="4742502"/>
          <a:ext cx="615229" cy="30146"/>
        </a:xfrm>
        <a:custGeom>
          <a:avLst/>
          <a:gdLst/>
          <a:ahLst/>
          <a:cxnLst/>
          <a:rect l="0" t="0" r="0" b="0"/>
          <a:pathLst>
            <a:path>
              <a:moveTo>
                <a:pt x="0" y="15073"/>
              </a:moveTo>
              <a:lnTo>
                <a:pt x="615229" y="15073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 rot="10800000">
        <a:off x="5299702" y="4742194"/>
        <a:ext cx="30761" cy="30761"/>
      </dsp:txXfrm>
    </dsp:sp>
    <dsp:sp modelId="{B6BAC1A6-4BC3-4BB6-9C63-EE1B9FB7E618}">
      <dsp:nvSpPr>
        <dsp:cNvPr id="0" name=""/>
        <dsp:cNvSpPr/>
      </dsp:nvSpPr>
      <dsp:spPr>
        <a:xfrm>
          <a:off x="3513204" y="4811455"/>
          <a:ext cx="2041921" cy="2041921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1866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4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يَحْمِل</a:t>
          </a:r>
          <a:endParaRPr lang="en-US" sz="42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3812236" y="5110487"/>
        <a:ext cx="1443857" cy="1443857"/>
      </dsp:txXfrm>
    </dsp:sp>
    <dsp:sp modelId="{539EDEE9-0CDB-4A3E-B353-1770D835C8CB}">
      <dsp:nvSpPr>
        <dsp:cNvPr id="0" name=""/>
        <dsp:cNvSpPr/>
      </dsp:nvSpPr>
      <dsp:spPr>
        <a:xfrm rot="11880000">
          <a:off x="4524834" y="3257109"/>
          <a:ext cx="615229" cy="30146"/>
        </a:xfrm>
        <a:custGeom>
          <a:avLst/>
          <a:gdLst/>
          <a:ahLst/>
          <a:cxnLst/>
          <a:rect l="0" t="0" r="0" b="0"/>
          <a:pathLst>
            <a:path>
              <a:moveTo>
                <a:pt x="0" y="15073"/>
              </a:moveTo>
              <a:lnTo>
                <a:pt x="615229" y="15073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4817068" y="3256802"/>
        <a:ext cx="30761" cy="30761"/>
      </dsp:txXfrm>
    </dsp:sp>
    <dsp:sp modelId="{27775E2D-6AB4-46FB-A615-A707B464FF19}">
      <dsp:nvSpPr>
        <dsp:cNvPr id="0" name=""/>
        <dsp:cNvSpPr/>
      </dsp:nvSpPr>
      <dsp:spPr>
        <a:xfrm>
          <a:off x="2547937" y="1840669"/>
          <a:ext cx="2041921" cy="2041921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1866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4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يَشْمَل</a:t>
          </a:r>
          <a:endParaRPr lang="en-US" sz="42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2846969" y="2139701"/>
        <a:ext cx="1443857" cy="144385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EA62F6-6B79-4790-AC75-DEFDEA8BAE6C}">
      <dsp:nvSpPr>
        <dsp:cNvPr id="0" name=""/>
        <dsp:cNvSpPr/>
      </dsp:nvSpPr>
      <dsp:spPr>
        <a:xfrm>
          <a:off x="5144988" y="2477988"/>
          <a:ext cx="1902023" cy="19020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655" tIns="33655" rIns="33655" bIns="33655" numCol="1" spcCol="1270" anchor="ctr" anchorCtr="0">
          <a:noAutofit/>
        </a:bodyPr>
        <a:lstStyle/>
        <a:p>
          <a:pPr marL="0" lvl="0" indent="0" algn="ctr" defTabSz="2355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53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صِفَات</a:t>
          </a:r>
          <a:endParaRPr lang="en-US" sz="53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5423533" y="2756533"/>
        <a:ext cx="1344933" cy="1344933"/>
      </dsp:txXfrm>
    </dsp:sp>
    <dsp:sp modelId="{71B69F85-1912-4558-A098-2D12C841218B}">
      <dsp:nvSpPr>
        <dsp:cNvPr id="0" name=""/>
        <dsp:cNvSpPr/>
      </dsp:nvSpPr>
      <dsp:spPr>
        <a:xfrm rot="16200000">
          <a:off x="5810690" y="2178638"/>
          <a:ext cx="570618" cy="28081"/>
        </a:xfrm>
        <a:custGeom>
          <a:avLst/>
          <a:gdLst/>
          <a:ahLst/>
          <a:cxnLst/>
          <a:rect l="0" t="0" r="0" b="0"/>
          <a:pathLst>
            <a:path>
              <a:moveTo>
                <a:pt x="0" y="14040"/>
              </a:moveTo>
              <a:lnTo>
                <a:pt x="570618" y="1404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6081734" y="2178413"/>
        <a:ext cx="28530" cy="28530"/>
      </dsp:txXfrm>
    </dsp:sp>
    <dsp:sp modelId="{D76B4B5C-4592-4226-BFF2-97E54732AC2F}">
      <dsp:nvSpPr>
        <dsp:cNvPr id="0" name=""/>
        <dsp:cNvSpPr/>
      </dsp:nvSpPr>
      <dsp:spPr>
        <a:xfrm>
          <a:off x="5144988" y="5346"/>
          <a:ext cx="1902023" cy="190202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marL="0" lvl="0" indent="0" algn="ctr" defTabSz="1733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39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مَحْجُوز</a:t>
          </a:r>
          <a:endParaRPr lang="en-US" sz="39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5423533" y="283891"/>
        <a:ext cx="1344933" cy="1344933"/>
      </dsp:txXfrm>
    </dsp:sp>
    <dsp:sp modelId="{2623C78E-3327-4CF7-9B66-1D164C855536}">
      <dsp:nvSpPr>
        <dsp:cNvPr id="0" name=""/>
        <dsp:cNvSpPr/>
      </dsp:nvSpPr>
      <dsp:spPr>
        <a:xfrm rot="19800000">
          <a:off x="6881376" y="2796798"/>
          <a:ext cx="570618" cy="28081"/>
        </a:xfrm>
        <a:custGeom>
          <a:avLst/>
          <a:gdLst/>
          <a:ahLst/>
          <a:cxnLst/>
          <a:rect l="0" t="0" r="0" b="0"/>
          <a:pathLst>
            <a:path>
              <a:moveTo>
                <a:pt x="0" y="14040"/>
              </a:moveTo>
              <a:lnTo>
                <a:pt x="570618" y="1404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7152420" y="2796573"/>
        <a:ext cx="28530" cy="28530"/>
      </dsp:txXfrm>
    </dsp:sp>
    <dsp:sp modelId="{BFCC64D9-A169-41D1-B6EF-0EC42675CECF}">
      <dsp:nvSpPr>
        <dsp:cNvPr id="0" name=""/>
        <dsp:cNvSpPr/>
      </dsp:nvSpPr>
      <dsp:spPr>
        <a:xfrm>
          <a:off x="7286359" y="1241667"/>
          <a:ext cx="1902023" cy="190202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marL="0" lvl="0" indent="0" algn="ctr" defTabSz="1733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39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وَاسِع</a:t>
          </a:r>
          <a:endParaRPr lang="en-US" sz="39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7564904" y="1520212"/>
        <a:ext cx="1344933" cy="1344933"/>
      </dsp:txXfrm>
    </dsp:sp>
    <dsp:sp modelId="{00F44ACB-C13F-421A-988C-C88821DF2FE0}">
      <dsp:nvSpPr>
        <dsp:cNvPr id="0" name=""/>
        <dsp:cNvSpPr/>
      </dsp:nvSpPr>
      <dsp:spPr>
        <a:xfrm rot="1800000">
          <a:off x="6881376" y="4033120"/>
          <a:ext cx="570618" cy="28081"/>
        </a:xfrm>
        <a:custGeom>
          <a:avLst/>
          <a:gdLst/>
          <a:ahLst/>
          <a:cxnLst/>
          <a:rect l="0" t="0" r="0" b="0"/>
          <a:pathLst>
            <a:path>
              <a:moveTo>
                <a:pt x="0" y="14040"/>
              </a:moveTo>
              <a:lnTo>
                <a:pt x="570618" y="1404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7152420" y="4032895"/>
        <a:ext cx="28530" cy="28530"/>
      </dsp:txXfrm>
    </dsp:sp>
    <dsp:sp modelId="{6DA2094A-F5F8-46FF-8774-1564261B37E1}">
      <dsp:nvSpPr>
        <dsp:cNvPr id="0" name=""/>
        <dsp:cNvSpPr/>
      </dsp:nvSpPr>
      <dsp:spPr>
        <a:xfrm>
          <a:off x="7286359" y="3714309"/>
          <a:ext cx="1902023" cy="1902023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marL="0" lvl="0" indent="0" algn="ctr" defTabSz="1733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39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كَبِير</a:t>
          </a:r>
          <a:endParaRPr lang="en-US" sz="39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7564904" y="3992854"/>
        <a:ext cx="1344933" cy="1344933"/>
      </dsp:txXfrm>
    </dsp:sp>
    <dsp:sp modelId="{0FF437C5-95B9-477E-8B5E-D66830CA9606}">
      <dsp:nvSpPr>
        <dsp:cNvPr id="0" name=""/>
        <dsp:cNvSpPr/>
      </dsp:nvSpPr>
      <dsp:spPr>
        <a:xfrm rot="5400000">
          <a:off x="5810690" y="4651280"/>
          <a:ext cx="570618" cy="28081"/>
        </a:xfrm>
        <a:custGeom>
          <a:avLst/>
          <a:gdLst/>
          <a:ahLst/>
          <a:cxnLst/>
          <a:rect l="0" t="0" r="0" b="0"/>
          <a:pathLst>
            <a:path>
              <a:moveTo>
                <a:pt x="0" y="14040"/>
              </a:moveTo>
              <a:lnTo>
                <a:pt x="570618" y="1404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6081734" y="4651055"/>
        <a:ext cx="28530" cy="28530"/>
      </dsp:txXfrm>
    </dsp:sp>
    <dsp:sp modelId="{B6BAC1A6-4BC3-4BB6-9C63-EE1B9FB7E618}">
      <dsp:nvSpPr>
        <dsp:cNvPr id="0" name=""/>
        <dsp:cNvSpPr/>
      </dsp:nvSpPr>
      <dsp:spPr>
        <a:xfrm>
          <a:off x="5144988" y="4950630"/>
          <a:ext cx="1902023" cy="1902023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marL="0" lvl="0" indent="0" algn="ctr" defTabSz="1733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39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غَالٍ</a:t>
          </a:r>
          <a:endParaRPr lang="en-US" sz="39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5423533" y="5229175"/>
        <a:ext cx="1344933" cy="1344933"/>
      </dsp:txXfrm>
    </dsp:sp>
    <dsp:sp modelId="{FE165ACE-628D-446B-8E52-791A26F7CAA7}">
      <dsp:nvSpPr>
        <dsp:cNvPr id="0" name=""/>
        <dsp:cNvSpPr/>
      </dsp:nvSpPr>
      <dsp:spPr>
        <a:xfrm rot="9000000">
          <a:off x="4740005" y="4033120"/>
          <a:ext cx="570618" cy="28081"/>
        </a:xfrm>
        <a:custGeom>
          <a:avLst/>
          <a:gdLst/>
          <a:ahLst/>
          <a:cxnLst/>
          <a:rect l="0" t="0" r="0" b="0"/>
          <a:pathLst>
            <a:path>
              <a:moveTo>
                <a:pt x="0" y="14040"/>
              </a:moveTo>
              <a:lnTo>
                <a:pt x="570618" y="1404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5011049" y="4032895"/>
        <a:ext cx="28530" cy="28530"/>
      </dsp:txXfrm>
    </dsp:sp>
    <dsp:sp modelId="{72C9FB2F-29B3-4EBB-B3C1-485100ABC3BF}">
      <dsp:nvSpPr>
        <dsp:cNvPr id="0" name=""/>
        <dsp:cNvSpPr/>
      </dsp:nvSpPr>
      <dsp:spPr>
        <a:xfrm>
          <a:off x="3003617" y="3714309"/>
          <a:ext cx="1902023" cy="1902023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marL="0" lvl="0" indent="0" algn="ctr" defTabSz="1733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39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بِطَاقَة الائْتِمَان</a:t>
          </a:r>
          <a:endParaRPr lang="en-US" sz="39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3282162" y="3992854"/>
        <a:ext cx="1344933" cy="1344933"/>
      </dsp:txXfrm>
    </dsp:sp>
    <dsp:sp modelId="{44B71A78-E330-4C2C-9382-EF0F067742B0}">
      <dsp:nvSpPr>
        <dsp:cNvPr id="0" name=""/>
        <dsp:cNvSpPr/>
      </dsp:nvSpPr>
      <dsp:spPr>
        <a:xfrm rot="12600000">
          <a:off x="4740005" y="2796798"/>
          <a:ext cx="570618" cy="28081"/>
        </a:xfrm>
        <a:custGeom>
          <a:avLst/>
          <a:gdLst/>
          <a:ahLst/>
          <a:cxnLst/>
          <a:rect l="0" t="0" r="0" b="0"/>
          <a:pathLst>
            <a:path>
              <a:moveTo>
                <a:pt x="0" y="14040"/>
              </a:moveTo>
              <a:lnTo>
                <a:pt x="570618" y="1404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5011049" y="2796573"/>
        <a:ext cx="28530" cy="28530"/>
      </dsp:txXfrm>
    </dsp:sp>
    <dsp:sp modelId="{A04C6CD0-63B7-4A11-A9F1-A12595C9EEBC}">
      <dsp:nvSpPr>
        <dsp:cNvPr id="0" name=""/>
        <dsp:cNvSpPr/>
      </dsp:nvSpPr>
      <dsp:spPr>
        <a:xfrm>
          <a:off x="3003617" y="1241667"/>
          <a:ext cx="1902023" cy="190202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marL="0" lvl="0" indent="0" algn="ctr" defTabSz="1733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39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كَلِمَة السِّر</a:t>
          </a:r>
          <a:endParaRPr lang="en-US" sz="39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3282162" y="1520212"/>
        <a:ext cx="1344933" cy="134493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EA62F6-6B79-4790-AC75-DEFDEA8BAE6C}">
      <dsp:nvSpPr>
        <dsp:cNvPr id="0" name=""/>
        <dsp:cNvSpPr/>
      </dsp:nvSpPr>
      <dsp:spPr>
        <a:xfrm>
          <a:off x="5144988" y="2477988"/>
          <a:ext cx="1902023" cy="19020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655" tIns="33655" rIns="33655" bIns="33655" numCol="1" spcCol="1270" anchor="ctr" anchorCtr="0">
          <a:noAutofit/>
        </a:bodyPr>
        <a:lstStyle/>
        <a:p>
          <a:pPr marL="0" lvl="0" indent="0" algn="ctr" defTabSz="2355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53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العَامِل</a:t>
          </a:r>
          <a:endParaRPr lang="en-US" sz="53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5423533" y="2756533"/>
        <a:ext cx="1344933" cy="1344933"/>
      </dsp:txXfrm>
    </dsp:sp>
    <dsp:sp modelId="{71B69F85-1912-4558-A098-2D12C841218B}">
      <dsp:nvSpPr>
        <dsp:cNvPr id="0" name=""/>
        <dsp:cNvSpPr/>
      </dsp:nvSpPr>
      <dsp:spPr>
        <a:xfrm rot="16200000">
          <a:off x="5810618" y="2178566"/>
          <a:ext cx="570763" cy="28081"/>
        </a:xfrm>
        <a:custGeom>
          <a:avLst/>
          <a:gdLst/>
          <a:ahLst/>
          <a:cxnLst/>
          <a:rect l="0" t="0" r="0" b="0"/>
          <a:pathLst>
            <a:path>
              <a:moveTo>
                <a:pt x="0" y="14040"/>
              </a:moveTo>
              <a:lnTo>
                <a:pt x="570763" y="1404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6081730" y="2178337"/>
        <a:ext cx="28538" cy="28538"/>
      </dsp:txXfrm>
    </dsp:sp>
    <dsp:sp modelId="{D76B4B5C-4592-4226-BFF2-97E54732AC2F}">
      <dsp:nvSpPr>
        <dsp:cNvPr id="0" name=""/>
        <dsp:cNvSpPr/>
      </dsp:nvSpPr>
      <dsp:spPr>
        <a:xfrm>
          <a:off x="5144988" y="5201"/>
          <a:ext cx="1902023" cy="190202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3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مُوَظَّف الاسْتِقْبَال</a:t>
          </a:r>
          <a:endParaRPr lang="en-US" sz="36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5423533" y="283746"/>
        <a:ext cx="1344933" cy="1344933"/>
      </dsp:txXfrm>
    </dsp:sp>
    <dsp:sp modelId="{2623C78E-3327-4CF7-9B66-1D164C855536}">
      <dsp:nvSpPr>
        <dsp:cNvPr id="0" name=""/>
        <dsp:cNvSpPr/>
      </dsp:nvSpPr>
      <dsp:spPr>
        <a:xfrm rot="5400000">
          <a:off x="5810618" y="4651352"/>
          <a:ext cx="570763" cy="28081"/>
        </a:xfrm>
        <a:custGeom>
          <a:avLst/>
          <a:gdLst/>
          <a:ahLst/>
          <a:cxnLst/>
          <a:rect l="0" t="0" r="0" b="0"/>
          <a:pathLst>
            <a:path>
              <a:moveTo>
                <a:pt x="0" y="14040"/>
              </a:moveTo>
              <a:lnTo>
                <a:pt x="570763" y="1404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6081730" y="4651124"/>
        <a:ext cx="28538" cy="28538"/>
      </dsp:txXfrm>
    </dsp:sp>
    <dsp:sp modelId="{BFCC64D9-A169-41D1-B6EF-0EC42675CECF}">
      <dsp:nvSpPr>
        <dsp:cNvPr id="0" name=""/>
        <dsp:cNvSpPr/>
      </dsp:nvSpPr>
      <dsp:spPr>
        <a:xfrm>
          <a:off x="5144988" y="4950774"/>
          <a:ext cx="1902023" cy="190202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3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الخَادِم</a:t>
          </a:r>
          <a:endParaRPr lang="en-US" sz="36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5423533" y="5229319"/>
        <a:ext cx="1344933" cy="134493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299197-DF1A-4903-807F-463626649E70}">
      <dsp:nvSpPr>
        <dsp:cNvPr id="0" name=""/>
        <dsp:cNvSpPr/>
      </dsp:nvSpPr>
      <dsp:spPr>
        <a:xfrm>
          <a:off x="4193977" y="1526976"/>
          <a:ext cx="3804045" cy="3804045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65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أَسْمَاء</a:t>
          </a:r>
          <a:endParaRPr lang="en-US" sz="65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4751066" y="2084065"/>
        <a:ext cx="2689867" cy="2689867"/>
      </dsp:txXfrm>
    </dsp:sp>
    <dsp:sp modelId="{E4798221-79E5-4B09-9135-F2A4AA4B30AA}">
      <dsp:nvSpPr>
        <dsp:cNvPr id="0" name=""/>
        <dsp:cNvSpPr/>
      </dsp:nvSpPr>
      <dsp:spPr>
        <a:xfrm>
          <a:off x="5144988" y="679"/>
          <a:ext cx="1902022" cy="1902022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2667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60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نَخِيل</a:t>
          </a:r>
          <a:endParaRPr lang="en-US" sz="60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5423533" y="279224"/>
        <a:ext cx="1344932" cy="1344932"/>
      </dsp:txXfrm>
    </dsp:sp>
    <dsp:sp modelId="{FC4FE2A1-300C-4AE5-8326-982C0E8355C9}">
      <dsp:nvSpPr>
        <dsp:cNvPr id="0" name=""/>
        <dsp:cNvSpPr/>
      </dsp:nvSpPr>
      <dsp:spPr>
        <a:xfrm>
          <a:off x="7622297" y="2477987"/>
          <a:ext cx="1902022" cy="1902022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2667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60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خَاتَم</a:t>
          </a:r>
          <a:endParaRPr lang="en-US" sz="60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7900842" y="2756532"/>
        <a:ext cx="1344932" cy="1344932"/>
      </dsp:txXfrm>
    </dsp:sp>
    <dsp:sp modelId="{A9DCC4D2-9B4F-4D51-8102-3878487CA98B}">
      <dsp:nvSpPr>
        <dsp:cNvPr id="0" name=""/>
        <dsp:cNvSpPr/>
      </dsp:nvSpPr>
      <dsp:spPr>
        <a:xfrm>
          <a:off x="5144988" y="4955296"/>
          <a:ext cx="1902022" cy="1902022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2667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60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شَيْخ</a:t>
          </a:r>
          <a:endParaRPr lang="en-US" sz="60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5423533" y="5233841"/>
        <a:ext cx="1344932" cy="1344932"/>
      </dsp:txXfrm>
    </dsp:sp>
    <dsp:sp modelId="{94D42886-DAE8-49E2-8B31-69EBD6AC7B9C}">
      <dsp:nvSpPr>
        <dsp:cNvPr id="0" name=""/>
        <dsp:cNvSpPr/>
      </dsp:nvSpPr>
      <dsp:spPr>
        <a:xfrm>
          <a:off x="2667680" y="2477987"/>
          <a:ext cx="1902022" cy="1902022"/>
        </a:xfrm>
        <a:prstGeom prst="ellipse">
          <a:avLst/>
        </a:prstGeom>
        <a:solidFill>
          <a:schemeClr val="accent6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2667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6000" kern="1200">
              <a:latin typeface="Sakkal Majalla" panose="02000000000000000000" pitchFamily="2" charset="-78"/>
              <a:cs typeface="Sakkal Majalla" panose="02000000000000000000" pitchFamily="2" charset="-78"/>
            </a:rPr>
            <a:t>خَيْمَة</a:t>
          </a:r>
          <a:endParaRPr lang="en-US" sz="60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2946225" y="2756532"/>
        <a:ext cx="1344932" cy="134493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1112D-2FD6-42E6-9879-3E48A4F8DA72}">
      <dsp:nvSpPr>
        <dsp:cNvPr id="0" name=""/>
        <dsp:cNvSpPr/>
      </dsp:nvSpPr>
      <dsp:spPr>
        <a:xfrm rot="5400000">
          <a:off x="6267697" y="555654"/>
          <a:ext cx="5923358" cy="5923358"/>
        </a:xfrm>
        <a:prstGeom prst="downArrow">
          <a:avLst>
            <a:gd name="adj1" fmla="val 50000"/>
            <a:gd name="adj2" fmla="val 35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2280" tIns="462280" rIns="462280" bIns="462280" numCol="1" spcCol="1270" anchor="ctr" anchorCtr="0">
          <a:noAutofit/>
        </a:bodyPr>
        <a:lstStyle/>
        <a:p>
          <a:pPr marL="0" lvl="0" indent="0" algn="ctr" defTabSz="2889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65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مَرْحَبًا</a:t>
          </a:r>
          <a:endParaRPr lang="en-US" sz="65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 rot="-5400000">
        <a:off x="7304286" y="2036494"/>
        <a:ext cx="4886770" cy="2961679"/>
      </dsp:txXfrm>
    </dsp:sp>
    <dsp:sp modelId="{D7D64575-3C34-46C7-BE59-1E1865291916}">
      <dsp:nvSpPr>
        <dsp:cNvPr id="0" name=""/>
        <dsp:cNvSpPr/>
      </dsp:nvSpPr>
      <dsp:spPr>
        <a:xfrm rot="16200000">
          <a:off x="942" y="555654"/>
          <a:ext cx="5923358" cy="5923358"/>
        </a:xfrm>
        <a:prstGeom prst="downArrow">
          <a:avLst>
            <a:gd name="adj1" fmla="val 50000"/>
            <a:gd name="adj2" fmla="val 35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2280" tIns="462280" rIns="462280" bIns="462280" numCol="1" spcCol="1270" anchor="ctr" anchorCtr="0">
          <a:noAutofit/>
        </a:bodyPr>
        <a:lstStyle/>
        <a:p>
          <a:pPr marL="0" lvl="0" indent="0" algn="ctr" defTabSz="2889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65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أَهْلًا وَسَهْلًا</a:t>
          </a:r>
          <a:endParaRPr lang="en-US" sz="65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 rot="5400000">
        <a:off x="943" y="2036492"/>
        <a:ext cx="4886770" cy="296167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1112D-2FD6-42E6-9879-3E48A4F8DA72}">
      <dsp:nvSpPr>
        <dsp:cNvPr id="0" name=""/>
        <dsp:cNvSpPr/>
      </dsp:nvSpPr>
      <dsp:spPr>
        <a:xfrm rot="5400000">
          <a:off x="6267697" y="555654"/>
          <a:ext cx="5923358" cy="5923358"/>
        </a:xfrm>
        <a:prstGeom prst="downArrow">
          <a:avLst>
            <a:gd name="adj1" fmla="val 50000"/>
            <a:gd name="adj2" fmla="val 35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2280" tIns="462280" rIns="462280" bIns="462280" numCol="1" spcCol="1270" anchor="ctr" anchorCtr="0">
          <a:noAutofit/>
        </a:bodyPr>
        <a:lstStyle/>
        <a:p>
          <a:pPr marL="0" lvl="0" indent="0" algn="ctr" defTabSz="2889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65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كَيْفَ أُسَاعِدُك؟</a:t>
          </a:r>
          <a:endParaRPr lang="en-US" sz="65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 rot="-5400000">
        <a:off x="7304286" y="2036494"/>
        <a:ext cx="4886770" cy="2961679"/>
      </dsp:txXfrm>
    </dsp:sp>
    <dsp:sp modelId="{D7D64575-3C34-46C7-BE59-1E1865291916}">
      <dsp:nvSpPr>
        <dsp:cNvPr id="0" name=""/>
        <dsp:cNvSpPr/>
      </dsp:nvSpPr>
      <dsp:spPr>
        <a:xfrm rot="16200000">
          <a:off x="942" y="555654"/>
          <a:ext cx="5923358" cy="5923358"/>
        </a:xfrm>
        <a:prstGeom prst="downArrow">
          <a:avLst>
            <a:gd name="adj1" fmla="val 50000"/>
            <a:gd name="adj2" fmla="val 35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2280" tIns="462280" rIns="462280" bIns="462280" numCol="1" spcCol="1270" anchor="ctr" anchorCtr="0">
          <a:noAutofit/>
        </a:bodyPr>
        <a:lstStyle/>
        <a:p>
          <a:pPr marL="0" lvl="0" indent="0" algn="ctr" defTabSz="2889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65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أُرِيدُ غُرْفَةً جَيِّدَة</a:t>
          </a:r>
          <a:endParaRPr lang="en-US" sz="65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 rot="5400000">
        <a:off x="943" y="2036492"/>
        <a:ext cx="4886770" cy="296167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1112D-2FD6-42E6-9879-3E48A4F8DA72}">
      <dsp:nvSpPr>
        <dsp:cNvPr id="0" name=""/>
        <dsp:cNvSpPr/>
      </dsp:nvSpPr>
      <dsp:spPr>
        <a:xfrm rot="5400000">
          <a:off x="6267697" y="555654"/>
          <a:ext cx="5923358" cy="5923358"/>
        </a:xfrm>
        <a:prstGeom prst="downArrow">
          <a:avLst>
            <a:gd name="adj1" fmla="val 50000"/>
            <a:gd name="adj2" fmla="val 35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7152" tIns="327152" rIns="327152" bIns="327152" numCol="1" spcCol="1270" anchor="ctr" anchorCtr="0">
          <a:noAutofit/>
        </a:bodyPr>
        <a:lstStyle/>
        <a:p>
          <a:pPr marL="0" lvl="0" indent="0" algn="ctr" defTabSz="20447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4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كَيْفَ تُرِيدُهَا؟</a:t>
          </a:r>
          <a:endParaRPr lang="en-US" sz="46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 rot="-5400000">
        <a:off x="7304286" y="2036494"/>
        <a:ext cx="4886770" cy="2961679"/>
      </dsp:txXfrm>
    </dsp:sp>
    <dsp:sp modelId="{D7D64575-3C34-46C7-BE59-1E1865291916}">
      <dsp:nvSpPr>
        <dsp:cNvPr id="0" name=""/>
        <dsp:cNvSpPr/>
      </dsp:nvSpPr>
      <dsp:spPr>
        <a:xfrm rot="16200000">
          <a:off x="942" y="555654"/>
          <a:ext cx="5923358" cy="5923358"/>
        </a:xfrm>
        <a:prstGeom prst="downArrow">
          <a:avLst>
            <a:gd name="adj1" fmla="val 50000"/>
            <a:gd name="adj2" fmla="val 35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7152" tIns="327152" rIns="327152" bIns="327152" numCol="1" spcCol="1270" anchor="ctr" anchorCtr="0">
          <a:noAutofit/>
        </a:bodyPr>
        <a:lstStyle/>
        <a:p>
          <a:pPr marL="0" lvl="0" indent="0" algn="ctr" defTabSz="20447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4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أُرِيدُهَا كَبِيرَة،</a:t>
          </a:r>
        </a:p>
        <a:p>
          <a:pPr marL="0" lvl="0" indent="0" algn="ctr" defTabSz="20447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4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وَلَهَا شُرْفَة تُطِلُّ عَلَى البَحْر</a:t>
          </a:r>
          <a:endParaRPr lang="en-US" sz="46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 rot="5400000">
        <a:off x="943" y="2036492"/>
        <a:ext cx="4886770" cy="296167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1112D-2FD6-42E6-9879-3E48A4F8DA72}">
      <dsp:nvSpPr>
        <dsp:cNvPr id="0" name=""/>
        <dsp:cNvSpPr/>
      </dsp:nvSpPr>
      <dsp:spPr>
        <a:xfrm rot="5400000">
          <a:off x="6267697" y="555654"/>
          <a:ext cx="5923358" cy="5923358"/>
        </a:xfrm>
        <a:prstGeom prst="downArrow">
          <a:avLst>
            <a:gd name="adj1" fmla="val 50000"/>
            <a:gd name="adj2" fmla="val 35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8056" tIns="448056" rIns="448056" bIns="448056" numCol="1" spcCol="1270" anchor="ctr" anchorCtr="0">
          <a:noAutofit/>
        </a:bodyPr>
        <a:lstStyle/>
        <a:p>
          <a:pPr marL="0" lvl="0" indent="0" algn="ctr" defTabSz="2800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63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مَا رَأْيُك أَنْ تَأْخُذ جَنَاحًا؟</a:t>
          </a:r>
          <a:endParaRPr lang="en-US" sz="63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 rot="-5400000">
        <a:off x="7304286" y="2036494"/>
        <a:ext cx="4886770" cy="2961679"/>
      </dsp:txXfrm>
    </dsp:sp>
    <dsp:sp modelId="{D7D64575-3C34-46C7-BE59-1E1865291916}">
      <dsp:nvSpPr>
        <dsp:cNvPr id="0" name=""/>
        <dsp:cNvSpPr/>
      </dsp:nvSpPr>
      <dsp:spPr>
        <a:xfrm rot="16200000">
          <a:off x="942" y="555654"/>
          <a:ext cx="5923358" cy="5923358"/>
        </a:xfrm>
        <a:prstGeom prst="downArrow">
          <a:avLst>
            <a:gd name="adj1" fmla="val 50000"/>
            <a:gd name="adj2" fmla="val 35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8056" tIns="448056" rIns="448056" bIns="448056" numCol="1" spcCol="1270" anchor="ctr" anchorCtr="0">
          <a:noAutofit/>
        </a:bodyPr>
        <a:lstStyle/>
        <a:p>
          <a:pPr marL="0" lvl="0" indent="0" algn="ctr" defTabSz="2800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63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دَعْنِي أَسْأَل زَوْجَتِي</a:t>
          </a:r>
          <a:endParaRPr lang="en-US" sz="63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 rot="5400000">
        <a:off x="943" y="2036492"/>
        <a:ext cx="4886770" cy="29616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C97DA2-CF9B-0548-89BC-41DD59467B85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BDEBF2-CC02-1548-9470-B528E3625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98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9530D08-FCBC-2442-8AF0-6F57396B26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0219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FB2A54-FC40-FE44-B3CA-E2D3E1BD24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F84A88-7E80-B240-B1D0-E6162EFB8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DBDC0EF-082B-474B-8CA4-98454AF4AEBA}"/>
              </a:ext>
            </a:extLst>
          </p:cNvPr>
          <p:cNvSpPr/>
          <p:nvPr userDrawn="1"/>
        </p:nvSpPr>
        <p:spPr>
          <a:xfrm>
            <a:off x="9982200" y="242888"/>
            <a:ext cx="2062163" cy="1714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75D6A4-DD0F-A54E-8615-5D0133DAE6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2252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03BDEBF7-FA97-0741-A594-97BCE55D76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3274" y="242888"/>
            <a:ext cx="1825452" cy="1333141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FC41CAC8-26EE-AD4F-92B7-481D2D348569}"/>
              </a:ext>
            </a:extLst>
          </p:cNvPr>
          <p:cNvSpPr/>
          <p:nvPr userDrawn="1"/>
        </p:nvSpPr>
        <p:spPr>
          <a:xfrm>
            <a:off x="4857750" y="14177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1122BF2-C2B8-FA49-843E-12C8E5D64BD1}"/>
              </a:ext>
            </a:extLst>
          </p:cNvPr>
          <p:cNvSpPr txBox="1"/>
          <p:nvPr userDrawn="1"/>
        </p:nvSpPr>
        <p:spPr>
          <a:xfrm>
            <a:off x="0" y="1791401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0"/>
            <a:r>
              <a:rPr lang="en-CA" sz="1800" b="1" dirty="0"/>
              <a:t>LNG 162E – Arabic Curriculum – Lecture No. </a:t>
            </a:r>
            <a:r>
              <a:rPr lang="ar-EG" sz="1800" b="1" dirty="0"/>
              <a:t>20</a:t>
            </a:r>
            <a:r>
              <a:rPr lang="en-CA" sz="1800" b="1" dirty="0"/>
              <a:t>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26675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DF3F3-9817-DF45-9720-EC62753AD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39DE9E-49B4-5245-8859-91B7E5EA2D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2670A9-CBAB-2C49-950E-5B31284F2D9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E9C57E-F3D0-124E-BE46-E8D0BC6F5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900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7EF1F6-BFC8-E54B-BD75-AD0467B4D7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EC5120-FFD1-DF48-80C8-000736276E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E515DF-717B-B242-AE59-FBFEC115EA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ACAEFF-B8AB-074B-AAD7-B40D9E5BE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87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432FA-8667-4446-A71D-C97A83700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10346-13AE-AC46-BB14-BD42A0147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600"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3B3C2-584D-B04F-9C08-AEBABB5984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48785F-521D-0C44-8EE3-2CFF92EC9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694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92CDF-C717-7044-AA4A-5150F8498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10F1A3-EE6B-B643-8A96-7EB5355F43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2EA2A2-1905-F64F-A921-98677409C7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B12FB8-D1DA-5C42-865C-4E2AF1F54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187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3EAE3-61A7-F749-875E-C4F204A1F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90A70-3233-6345-B755-997D04AE38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F07842-B9FF-AE49-814C-4AD1A5B0F3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BCD8A8-3C59-E545-B02E-2C1655DF82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882D9E-F43F-D44C-82D8-8DC2B412D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031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C3363-FA41-1940-8E68-047776A85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31B48-0769-F746-A5E4-D04C2A776A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3771C5-36C7-4348-94E9-B488F912ED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4492BF-37AF-F14B-92DB-45CF3B7B0B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2C5698-46FB-3D46-A19E-E67525E4FE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17F8ED-C600-CB41-A494-4CC0D8ACAE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487123-0779-FB4A-827B-51AC3192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484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DA3E6-AEA3-B54D-9374-6AE6FBDBA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4D16E0-8AC1-FB48-892C-65E7457A16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36B769-975D-F442-93E9-0CEA33453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887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A3B0DD-3463-5344-B094-815387B429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EC7B5A-ACA7-1149-B4B9-6FC902D09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204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692AF-27A0-C249-800F-C129E9BB1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05945-3F90-1F41-8D50-86FDDCDDF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5FF419-5B04-CA4D-B134-92D8E45F29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027EFE-F754-E54E-92CC-853C3A3E38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C53744-71D3-DE4B-85B7-2122B010B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360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8B656-7A5A-F843-9502-BFA3B1FFB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43EA3C-67FA-964E-9DB0-ED8DEA2F97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A2A11A-2029-3640-9DD4-B7D24EDA76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4D85BC-44AD-2443-953B-FAF3B3FEC7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BBF23B-F646-BF47-AE26-9F9D9402C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149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5AA4472B-77C3-C84F-B148-9A6105B11873}"/>
              </a:ext>
            </a:extLst>
          </p:cNvPr>
          <p:cNvSpPr txBox="1"/>
          <p:nvPr userDrawn="1"/>
        </p:nvSpPr>
        <p:spPr>
          <a:xfrm>
            <a:off x="1" y="6519446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/>
              <a:t>أكاديمية آيات للعلوم الإسلامية      </a:t>
            </a:r>
            <a:r>
              <a:rPr lang="en-US" sz="1600" dirty="0"/>
              <a:t>www.ayaatacademy.ca     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DDCA45-CB87-4846-A6A1-55A1929CB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0F31F4-BF77-CA4D-AD13-C0EF018F7E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CBF62B-EBD9-1342-8CB5-9BCC68E882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8784B88-F3D9-6A4F-9660-1A0A1E561ED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7A79718-0341-3243-9AE1-3D0C2DA74180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069186" y="230188"/>
            <a:ext cx="1825452" cy="13331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D8A766A-995A-9C41-BF6C-E3EBFD67ED69}"/>
              </a:ext>
            </a:extLst>
          </p:cNvPr>
          <p:cNvSpPr/>
          <p:nvPr userDrawn="1"/>
        </p:nvSpPr>
        <p:spPr>
          <a:xfrm>
            <a:off x="9743662" y="14050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582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2B0BB-85E7-444B-A033-873561327B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hotel (2)</a:t>
            </a:r>
            <a:br>
              <a:rPr lang="en-US" dirty="0"/>
            </a:br>
            <a:r>
              <a:rPr lang="ar-EG" dirty="0"/>
              <a:t>الفندق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CE41B7-91BB-2643-B51E-9483CCFAA4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Dr. </a:t>
            </a:r>
            <a:r>
              <a:rPr lang="en-US" dirty="0"/>
              <a:t>Ehab Atta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1C79E2-969B-654E-9C3F-A0C291F54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972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906E16CA-D43B-2F4C-BC4D-04EF49E90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AE50D4AF-9CA2-4855-A63C-EC4B4B4224A1}"/>
              </a:ext>
            </a:extLst>
          </p:cNvPr>
          <p:cNvGraphicFramePr/>
          <p:nvPr/>
        </p:nvGraphicFramePr>
        <p:xfrm>
          <a:off x="0" y="-176668"/>
          <a:ext cx="12191999" cy="70346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82750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C561112D-2FD6-42E6-9879-3E48A4F8DA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graphicEl>
                                              <a:dgm id="{C561112D-2FD6-42E6-9879-3E48A4F8DA7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7D64575-3C34-46C7-BE59-1E18652919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graphicEl>
                                              <a:dgm id="{D7D64575-3C34-46C7-BE59-1E186529191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906E16CA-D43B-2F4C-BC4D-04EF49E90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AE50D4AF-9CA2-4855-A63C-EC4B4B4224A1}"/>
              </a:ext>
            </a:extLst>
          </p:cNvPr>
          <p:cNvGraphicFramePr/>
          <p:nvPr/>
        </p:nvGraphicFramePr>
        <p:xfrm>
          <a:off x="0" y="-176668"/>
          <a:ext cx="12191999" cy="70346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23758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C561112D-2FD6-42E6-9879-3E48A4F8DA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graphicEl>
                                              <a:dgm id="{C561112D-2FD6-42E6-9879-3E48A4F8DA7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7D64575-3C34-46C7-BE59-1E18652919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graphicEl>
                                              <a:dgm id="{D7D64575-3C34-46C7-BE59-1E186529191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one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906E16CA-D43B-2F4C-BC4D-04EF49E90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12</a:t>
            </a:fld>
            <a:endParaRPr lang="en-US" dirty="0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AE50D4AF-9CA2-4855-A63C-EC4B4B4224A1}"/>
              </a:ext>
            </a:extLst>
          </p:cNvPr>
          <p:cNvGraphicFramePr/>
          <p:nvPr/>
        </p:nvGraphicFramePr>
        <p:xfrm>
          <a:off x="0" y="-176668"/>
          <a:ext cx="12191999" cy="70346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48139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C561112D-2FD6-42E6-9879-3E48A4F8DA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graphicEl>
                                              <a:dgm id="{C561112D-2FD6-42E6-9879-3E48A4F8DA7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7D64575-3C34-46C7-BE59-1E18652919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graphicEl>
                                              <a:dgm id="{D7D64575-3C34-46C7-BE59-1E186529191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one"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906E16CA-D43B-2F4C-BC4D-04EF49E90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13</a:t>
            </a:fld>
            <a:endParaRPr lang="en-US" dirty="0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AE50D4AF-9CA2-4855-A63C-EC4B4B4224A1}"/>
              </a:ext>
            </a:extLst>
          </p:cNvPr>
          <p:cNvGraphicFramePr/>
          <p:nvPr/>
        </p:nvGraphicFramePr>
        <p:xfrm>
          <a:off x="0" y="8266"/>
          <a:ext cx="12191999" cy="70346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34186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7D64575-3C34-46C7-BE59-1E18652919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graphicEl>
                                              <a:dgm id="{D7D64575-3C34-46C7-BE59-1E186529191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C561112D-2FD6-42E6-9879-3E48A4F8DA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graphicEl>
                                              <a:dgm id="{C561112D-2FD6-42E6-9879-3E48A4F8DA7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one" rev="1"/>
        </p:bldSub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906E16CA-D43B-2F4C-BC4D-04EF49E90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14</a:t>
            </a:fld>
            <a:endParaRPr lang="en-US" dirty="0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AE50D4AF-9CA2-4855-A63C-EC4B4B4224A1}"/>
              </a:ext>
            </a:extLst>
          </p:cNvPr>
          <p:cNvGraphicFramePr/>
          <p:nvPr/>
        </p:nvGraphicFramePr>
        <p:xfrm>
          <a:off x="0" y="8266"/>
          <a:ext cx="12191999" cy="70346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35281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7D64575-3C34-46C7-BE59-1E18652919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graphicEl>
                                              <a:dgm id="{D7D64575-3C34-46C7-BE59-1E186529191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C561112D-2FD6-42E6-9879-3E48A4F8DA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graphicEl>
                                              <a:dgm id="{C561112D-2FD6-42E6-9879-3E48A4F8DA7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one" rev="1"/>
        </p:bldSub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906E16CA-D43B-2F4C-BC4D-04EF49E90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15</a:t>
            </a:fld>
            <a:endParaRPr lang="en-US" dirty="0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AE50D4AF-9CA2-4855-A63C-EC4B4B4224A1}"/>
              </a:ext>
            </a:extLst>
          </p:cNvPr>
          <p:cNvGraphicFramePr/>
          <p:nvPr/>
        </p:nvGraphicFramePr>
        <p:xfrm>
          <a:off x="0" y="8266"/>
          <a:ext cx="12191999" cy="70346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29870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7D64575-3C34-46C7-BE59-1E18652919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graphicEl>
                                              <a:dgm id="{D7D64575-3C34-46C7-BE59-1E186529191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one" rev="1"/>
        </p:bldSub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023CB45-434C-144E-9030-33EA9BC12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16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C603F22-8B5C-494F-88CF-E204883308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3495" y="920663"/>
            <a:ext cx="7525011" cy="5016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860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906E16CA-D43B-2F4C-BC4D-04EF49E90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2</a:t>
            </a:fld>
            <a:endParaRPr lang="en-US" dirty="0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CBBCD5F3-F2DE-4FA4-8F38-6515B6C65018}"/>
              </a:ext>
            </a:extLst>
          </p:cNvPr>
          <p:cNvGraphicFramePr/>
          <p:nvPr/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11410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6EA62F6-6B79-4790-AC75-DEFDEA8BAE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graphicEl>
                                              <a:dgm id="{D6EA62F6-6B79-4790-AC75-DEFDEA8BAE6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71B69F85-1912-4558-A098-2D12C84121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graphicEl>
                                              <a:dgm id="{71B69F85-1912-4558-A098-2D12C841218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76B4B5C-4592-4226-BFF2-97E54732AC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graphicEl>
                                              <a:dgm id="{D76B4B5C-4592-4226-BFF2-97E54732AC2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623C78E-3327-4CF7-9B66-1D164C8555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graphicEl>
                                              <a:dgm id="{2623C78E-3327-4CF7-9B66-1D164C85553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BFCC64D9-A169-41D1-B6EF-0EC42675CE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graphicEl>
                                              <a:dgm id="{BFCC64D9-A169-41D1-B6EF-0EC42675CEC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C13C4090-180D-4B5E-9382-D45D7B541F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graphicEl>
                                              <a:dgm id="{C13C4090-180D-4B5E-9382-D45D7B541FC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F125F6CB-487D-4A78-95CA-F47E33B515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graphicEl>
                                              <a:dgm id="{F125F6CB-487D-4A78-95CA-F47E33B515B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0F44ACB-C13F-421A-988C-C88821DF2F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graphicEl>
                                              <a:dgm id="{00F44ACB-C13F-421A-988C-C88821DF2FE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DA2094A-F5F8-46FF-8774-1564261B37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graphicEl>
                                              <a:dgm id="{6DA2094A-F5F8-46FF-8774-1564261B37E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FF437C5-95B9-477E-8B5E-D66830CA96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graphicEl>
                                              <a:dgm id="{0FF437C5-95B9-477E-8B5E-D66830CA960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B6BAC1A6-4BC3-4BB6-9C63-EE1B9FB7E6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graphicEl>
                                              <a:dgm id="{B6BAC1A6-4BC3-4BB6-9C63-EE1B9FB7E61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5AA2EFF1-5C32-4D2B-A37E-701029407B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graphicEl>
                                              <a:dgm id="{5AA2EFF1-5C32-4D2B-A37E-701029407B7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11D0263-3315-4AD3-891C-71C8B38BF1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graphicEl>
                                              <a:dgm id="{A11D0263-3315-4AD3-891C-71C8B38BF16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lvl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906E16CA-D43B-2F4C-BC4D-04EF49E90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3</a:t>
            </a:fld>
            <a:endParaRPr lang="en-US" dirty="0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CBBCD5F3-F2DE-4FA4-8F38-6515B6C65018}"/>
              </a:ext>
            </a:extLst>
          </p:cNvPr>
          <p:cNvGraphicFramePr/>
          <p:nvPr/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78295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6EA62F6-6B79-4790-AC75-DEFDEA8BAE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graphicEl>
                                              <a:dgm id="{D6EA62F6-6B79-4790-AC75-DEFDEA8BAE6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71B69F85-1912-4558-A098-2D12C84121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graphicEl>
                                              <a:dgm id="{71B69F85-1912-4558-A098-2D12C841218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76B4B5C-4592-4226-BFF2-97E54732AC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graphicEl>
                                              <a:dgm id="{D76B4B5C-4592-4226-BFF2-97E54732AC2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623C78E-3327-4CF7-9B66-1D164C8555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graphicEl>
                                              <a:dgm id="{2623C78E-3327-4CF7-9B66-1D164C85553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BFCC64D9-A169-41D1-B6EF-0EC42675CE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graphicEl>
                                              <a:dgm id="{BFCC64D9-A169-41D1-B6EF-0EC42675CEC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0F44ACB-C13F-421A-988C-C88821DF2F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graphicEl>
                                              <a:dgm id="{00F44ACB-C13F-421A-988C-C88821DF2FE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DA2094A-F5F8-46FF-8774-1564261B37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graphicEl>
                                              <a:dgm id="{6DA2094A-F5F8-46FF-8774-1564261B37E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FF437C5-95B9-477E-8B5E-D66830CA96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graphicEl>
                                              <a:dgm id="{0FF437C5-95B9-477E-8B5E-D66830CA960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B6BAC1A6-4BC3-4BB6-9C63-EE1B9FB7E6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graphicEl>
                                              <a:dgm id="{B6BAC1A6-4BC3-4BB6-9C63-EE1B9FB7E61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539EDEE9-0CDB-4A3E-B353-1770D835C8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graphicEl>
                                              <a:dgm id="{539EDEE9-0CDB-4A3E-B353-1770D835C8C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7775E2D-6AB4-46FB-A615-A707B464FF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graphicEl>
                                              <a:dgm id="{27775E2D-6AB4-46FB-A615-A707B464FF1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lvl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906E16CA-D43B-2F4C-BC4D-04EF49E90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4</a:t>
            </a:fld>
            <a:endParaRPr lang="en-US" dirty="0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CBBCD5F3-F2DE-4FA4-8F38-6515B6C65018}"/>
              </a:ext>
            </a:extLst>
          </p:cNvPr>
          <p:cNvGraphicFramePr/>
          <p:nvPr/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33323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6EA62F6-6B79-4790-AC75-DEFDEA8BAE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graphicEl>
                                              <a:dgm id="{D6EA62F6-6B79-4790-AC75-DEFDEA8BAE6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71B69F85-1912-4558-A098-2D12C84121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graphicEl>
                                              <a:dgm id="{71B69F85-1912-4558-A098-2D12C841218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76B4B5C-4592-4226-BFF2-97E54732AC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graphicEl>
                                              <a:dgm id="{D76B4B5C-4592-4226-BFF2-97E54732AC2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623C78E-3327-4CF7-9B66-1D164C8555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graphicEl>
                                              <a:dgm id="{2623C78E-3327-4CF7-9B66-1D164C85553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BFCC64D9-A169-41D1-B6EF-0EC42675CE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graphicEl>
                                              <a:dgm id="{BFCC64D9-A169-41D1-B6EF-0EC42675CEC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0F44ACB-C13F-421A-988C-C88821DF2F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graphicEl>
                                              <a:dgm id="{00F44ACB-C13F-421A-988C-C88821DF2FE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DA2094A-F5F8-46FF-8774-1564261B37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graphicEl>
                                              <a:dgm id="{6DA2094A-F5F8-46FF-8774-1564261B37E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FF437C5-95B9-477E-8B5E-D66830CA96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graphicEl>
                                              <a:dgm id="{0FF437C5-95B9-477E-8B5E-D66830CA960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B6BAC1A6-4BC3-4BB6-9C63-EE1B9FB7E6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graphicEl>
                                              <a:dgm id="{B6BAC1A6-4BC3-4BB6-9C63-EE1B9FB7E61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FE165ACE-628D-446B-8E52-791A26F7CA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graphicEl>
                                              <a:dgm id="{FE165ACE-628D-446B-8E52-791A26F7CAA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72C9FB2F-29B3-4EBB-B3C1-485100ABC3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graphicEl>
                                              <a:dgm id="{72C9FB2F-29B3-4EBB-B3C1-485100ABC3B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44B71A78-E330-4C2C-9382-EF0F067742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graphicEl>
                                              <a:dgm id="{44B71A78-E330-4C2C-9382-EF0F067742B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04C6CD0-63B7-4A11-A9F1-A12595C9EE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graphicEl>
                                              <a:dgm id="{A04C6CD0-63B7-4A11-A9F1-A12595C9EEB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lvl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906E16CA-D43B-2F4C-BC4D-04EF49E90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CBBCD5F3-F2DE-4FA4-8F38-6515B6C65018}"/>
              </a:ext>
            </a:extLst>
          </p:cNvPr>
          <p:cNvGraphicFramePr/>
          <p:nvPr/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45466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6EA62F6-6B79-4790-AC75-DEFDEA8BAE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graphicEl>
                                              <a:dgm id="{D6EA62F6-6B79-4790-AC75-DEFDEA8BAE6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71B69F85-1912-4558-A098-2D12C84121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graphicEl>
                                              <a:dgm id="{71B69F85-1912-4558-A098-2D12C841218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76B4B5C-4592-4226-BFF2-97E54732AC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graphicEl>
                                              <a:dgm id="{D76B4B5C-4592-4226-BFF2-97E54732AC2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623C78E-3327-4CF7-9B66-1D164C8555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graphicEl>
                                              <a:dgm id="{2623C78E-3327-4CF7-9B66-1D164C85553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BFCC64D9-A169-41D1-B6EF-0EC42675CE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graphicEl>
                                              <a:dgm id="{BFCC64D9-A169-41D1-B6EF-0EC42675CEC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lvl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930483EA-36D0-2D2E-4D57-808ABB54D0D8}"/>
              </a:ext>
            </a:extLst>
          </p:cNvPr>
          <p:cNvGraphicFramePr/>
          <p:nvPr/>
        </p:nvGraphicFramePr>
        <p:xfrm>
          <a:off x="0" y="1"/>
          <a:ext cx="12192000" cy="6857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15272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B299197-DF1A-4903-807F-463626649E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graphicEl>
                                              <a:dgm id="{AB299197-DF1A-4903-807F-463626649E7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4798221-79E5-4B09-9135-F2A4AA4B30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graphicEl>
                                              <a:dgm id="{E4798221-79E5-4B09-9135-F2A4AA4B30A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C4FE2A1-300C-4AE5-8326-982C0E8355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graphicEl>
                                              <a:dgm id="{FC4FE2A1-300C-4AE5-8326-982C0E8355C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9DCC4D2-9B4F-4D51-8102-3878487CA9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graphicEl>
                                              <a:dgm id="{A9DCC4D2-9B4F-4D51-8102-3878487CA98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4D42886-DAE8-49E2-8B31-69EBD6AC7B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graphicEl>
                                              <a:dgm id="{94D42886-DAE8-49E2-8B31-69EBD6AC7B9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9AB9BF-AAEC-4B81-B381-20510181240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1116013"/>
            <a:ext cx="10515600" cy="1325562"/>
          </a:xfrm>
        </p:spPr>
        <p:txBody>
          <a:bodyPr>
            <a:normAutofit fontScale="90000"/>
          </a:bodyPr>
          <a:lstStyle/>
          <a:p>
            <a:r>
              <a:rPr lang="ar-EG" sz="80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النَّصّ</a:t>
            </a:r>
            <a:br>
              <a:rPr lang="ar-EG" sz="8000" dirty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EG" sz="80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الحَجْز فِي الفُنْدُق</a:t>
            </a:r>
            <a:endParaRPr lang="en-US" sz="80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90E7D85-3121-829E-4FB5-07298E9E2D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6468" y="2828046"/>
            <a:ext cx="7259063" cy="3686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71373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906E16CA-D43B-2F4C-BC4D-04EF49E90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AE50D4AF-9CA2-4855-A63C-EC4B4B4224A1}"/>
              </a:ext>
            </a:extLst>
          </p:cNvPr>
          <p:cNvGraphicFramePr/>
          <p:nvPr/>
        </p:nvGraphicFramePr>
        <p:xfrm>
          <a:off x="0" y="-176668"/>
          <a:ext cx="12191999" cy="70346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11027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C561112D-2FD6-42E6-9879-3E48A4F8DA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graphicEl>
                                              <a:dgm id="{C561112D-2FD6-42E6-9879-3E48A4F8DA7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7D64575-3C34-46C7-BE59-1E18652919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graphicEl>
                                              <a:dgm id="{D7D64575-3C34-46C7-BE59-1E186529191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906E16CA-D43B-2F4C-BC4D-04EF49E90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9</a:t>
            </a:fld>
            <a:endParaRPr lang="en-US" dirty="0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AE50D4AF-9CA2-4855-A63C-EC4B4B4224A1}"/>
              </a:ext>
            </a:extLst>
          </p:cNvPr>
          <p:cNvGraphicFramePr/>
          <p:nvPr/>
        </p:nvGraphicFramePr>
        <p:xfrm>
          <a:off x="0" y="-176668"/>
          <a:ext cx="12191999" cy="70346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68301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C561112D-2FD6-42E6-9879-3E48A4F8DA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graphicEl>
                                              <a:dgm id="{C561112D-2FD6-42E6-9879-3E48A4F8DA7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7D64575-3C34-46C7-BE59-1E18652919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graphicEl>
                                              <a:dgm id="{D7D64575-3C34-46C7-BE59-1E186529191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</TotalTime>
  <Words>121</Words>
  <Application>Microsoft Office PowerPoint</Application>
  <PresentationFormat>Widescreen</PresentationFormat>
  <Paragraphs>61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Sakkal Majalla</vt:lpstr>
      <vt:lpstr>Office Theme</vt:lpstr>
      <vt:lpstr>The hotel (2) الفندق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النَّصّ الحَجْز فِي الفُنْدُق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Amro Ibrahim</dc:creator>
  <cp:lastModifiedBy>EHB</cp:lastModifiedBy>
  <cp:revision>42</cp:revision>
  <dcterms:created xsi:type="dcterms:W3CDTF">2020-09-13T16:40:33Z</dcterms:created>
  <dcterms:modified xsi:type="dcterms:W3CDTF">2023-12-10T17:27:43Z</dcterms:modified>
</cp:coreProperties>
</file>