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9" r:id="rId3"/>
    <p:sldId id="260" r:id="rId4"/>
    <p:sldId id="261" r:id="rId5"/>
    <p:sldId id="263" r:id="rId6"/>
    <p:sldId id="264" r:id="rId7"/>
    <p:sldId id="266" r:id="rId8"/>
    <p:sldId id="267" r:id="rId9"/>
    <p:sldId id="269" r:id="rId10"/>
    <p:sldId id="2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44"/>
    <p:restoredTop sz="92683"/>
  </p:normalViewPr>
  <p:slideViewPr>
    <p:cSldViewPr snapToGrid="0" snapToObjects="1">
      <p:cViewPr varScale="1">
        <p:scale>
          <a:sx n="105" d="100"/>
          <a:sy n="105" d="100"/>
        </p:scale>
        <p:origin x="92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C97DA2-CF9B-0548-89BC-41DD59467B85}" type="datetimeFigureOut">
              <a:rPr lang="en-US" smtClean="0"/>
              <a:t>2/28/21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BDEBF2-CC02-1548-9470-B528E3625D40}" type="slidenum">
              <a:rPr lang="en-US" smtClean="0"/>
              <a:t>‹#›</a:t>
            </a:fld>
            <a:endParaRPr lang="en-US"/>
          </a:p>
        </p:txBody>
      </p:sp>
    </p:spTree>
    <p:extLst>
      <p:ext uri="{BB962C8B-B14F-4D97-AF65-F5344CB8AC3E}">
        <p14:creationId xmlns:p14="http://schemas.microsoft.com/office/powerpoint/2010/main" val="1787498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9530D08-FCBC-2442-8AF0-6F57396B269F}"/>
              </a:ext>
            </a:extLst>
          </p:cNvPr>
          <p:cNvSpPr>
            <a:spLocks noGrp="1"/>
          </p:cNvSpPr>
          <p:nvPr>
            <p:ph type="subTitle" idx="1"/>
          </p:nvPr>
        </p:nvSpPr>
        <p:spPr>
          <a:xfrm>
            <a:off x="1524000" y="470219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9FB2A54-FC40-FE44-B3CA-E2D3E1BD244C}"/>
              </a:ext>
            </a:extLst>
          </p:cNvPr>
          <p:cNvSpPr>
            <a:spLocks noGrp="1"/>
          </p:cNvSpPr>
          <p:nvPr>
            <p:ph type="dt" sz="half" idx="10"/>
          </p:nvPr>
        </p:nvSpPr>
        <p:spPr/>
        <p:txBody>
          <a:bodyPr/>
          <a:lstStyle/>
          <a:p>
            <a:fld id="{6944E272-669B-3D41-9111-1AD1915F73DB}" type="datetime1">
              <a:rPr lang="en-CA" smtClean="0"/>
              <a:t>2021-02-28</a:t>
            </a:fld>
            <a:endParaRPr lang="en-US"/>
          </a:p>
        </p:txBody>
      </p:sp>
      <p:sp>
        <p:nvSpPr>
          <p:cNvPr id="6" name="Slide Number Placeholder 5">
            <a:extLst>
              <a:ext uri="{FF2B5EF4-FFF2-40B4-BE49-F238E27FC236}">
                <a16:creationId xmlns:a16="http://schemas.microsoft.com/office/drawing/2014/main" id="{6CF84A88-7E80-B240-B1D0-E6162EFB86F5}"/>
              </a:ext>
            </a:extLst>
          </p:cNvPr>
          <p:cNvSpPr>
            <a:spLocks noGrp="1"/>
          </p:cNvSpPr>
          <p:nvPr>
            <p:ph type="sldNum" sz="quarter" idx="12"/>
          </p:nvPr>
        </p:nvSpPr>
        <p:spPr/>
        <p:txBody>
          <a:bodyPr/>
          <a:lstStyle/>
          <a:p>
            <a:fld id="{C8784B88-F3D9-6A4F-9660-1A0A1E561ED7}" type="slidenum">
              <a:rPr lang="en-US" smtClean="0"/>
              <a:t>‹#›</a:t>
            </a:fld>
            <a:endParaRPr lang="en-US"/>
          </a:p>
        </p:txBody>
      </p:sp>
      <p:sp>
        <p:nvSpPr>
          <p:cNvPr id="16" name="Rectangle 15">
            <a:extLst>
              <a:ext uri="{FF2B5EF4-FFF2-40B4-BE49-F238E27FC236}">
                <a16:creationId xmlns:a16="http://schemas.microsoft.com/office/drawing/2014/main" id="{2DBDC0EF-082B-474B-8CA4-98454AF4AEBA}"/>
              </a:ext>
            </a:extLst>
          </p:cNvPr>
          <p:cNvSpPr/>
          <p:nvPr userDrawn="1"/>
        </p:nvSpPr>
        <p:spPr>
          <a:xfrm>
            <a:off x="9982200" y="242888"/>
            <a:ext cx="2062163" cy="1714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75D6A4-DD0F-A54E-8615-5D0133DAE6EA}"/>
              </a:ext>
            </a:extLst>
          </p:cNvPr>
          <p:cNvSpPr>
            <a:spLocks noGrp="1"/>
          </p:cNvSpPr>
          <p:nvPr>
            <p:ph type="ctrTitle"/>
          </p:nvPr>
        </p:nvSpPr>
        <p:spPr>
          <a:xfrm>
            <a:off x="1524000" y="2222523"/>
            <a:ext cx="9144000" cy="2387600"/>
          </a:xfrm>
        </p:spPr>
        <p:txBody>
          <a:bodyPr anchor="b"/>
          <a:lstStyle>
            <a:lvl1pPr algn="ctr">
              <a:defRPr sz="6000"/>
            </a:lvl1pPr>
          </a:lstStyle>
          <a:p>
            <a:r>
              <a:rPr lang="en-US" dirty="0"/>
              <a:t>Click to edit Master title style</a:t>
            </a:r>
          </a:p>
        </p:txBody>
      </p:sp>
      <p:pic>
        <p:nvPicPr>
          <p:cNvPr id="17" name="Picture 16">
            <a:extLst>
              <a:ext uri="{FF2B5EF4-FFF2-40B4-BE49-F238E27FC236}">
                <a16:creationId xmlns:a16="http://schemas.microsoft.com/office/drawing/2014/main" id="{03BDEBF7-FA97-0741-A594-97BCE55D7662}"/>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18" name="Rectangle 17">
            <a:extLst>
              <a:ext uri="{FF2B5EF4-FFF2-40B4-BE49-F238E27FC236}">
                <a16:creationId xmlns:a16="http://schemas.microsoft.com/office/drawing/2014/main" id="{FC41CAC8-26EE-AD4F-92B7-481D2D348569}"/>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9" name="TextBox 18">
            <a:extLst>
              <a:ext uri="{FF2B5EF4-FFF2-40B4-BE49-F238E27FC236}">
                <a16:creationId xmlns:a16="http://schemas.microsoft.com/office/drawing/2014/main" id="{B1122BF2-C2B8-FA49-843E-12C8E5D64BD1}"/>
              </a:ext>
            </a:extLst>
          </p:cNvPr>
          <p:cNvSpPr txBox="1"/>
          <p:nvPr userDrawn="1"/>
        </p:nvSpPr>
        <p:spPr>
          <a:xfrm>
            <a:off x="0" y="1791401"/>
            <a:ext cx="12192000" cy="33855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0"/>
            <a:endParaRPr lang="en-US" sz="1600" dirty="0"/>
          </a:p>
        </p:txBody>
      </p:sp>
    </p:spTree>
    <p:extLst>
      <p:ext uri="{BB962C8B-B14F-4D97-AF65-F5344CB8AC3E}">
        <p14:creationId xmlns:p14="http://schemas.microsoft.com/office/powerpoint/2010/main" val="3426675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DF3F3-9817-DF45-9720-EC62753AD3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39DE9E-49B4-5245-8859-91B7E5EA2D0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2670A9-CBAB-2C49-950E-5B31284F2D97}"/>
              </a:ext>
            </a:extLst>
          </p:cNvPr>
          <p:cNvSpPr>
            <a:spLocks noGrp="1"/>
          </p:cNvSpPr>
          <p:nvPr>
            <p:ph type="dt" sz="half" idx="10"/>
          </p:nvPr>
        </p:nvSpPr>
        <p:spPr/>
        <p:txBody>
          <a:bodyPr/>
          <a:lstStyle/>
          <a:p>
            <a:fld id="{15AB8F1F-D604-F54A-8BDF-39E90DC20354}" type="datetime1">
              <a:rPr lang="en-CA" smtClean="0"/>
              <a:t>2021-02-28</a:t>
            </a:fld>
            <a:endParaRPr lang="en-US"/>
          </a:p>
        </p:txBody>
      </p:sp>
      <p:sp>
        <p:nvSpPr>
          <p:cNvPr id="6" name="Slide Number Placeholder 5">
            <a:extLst>
              <a:ext uri="{FF2B5EF4-FFF2-40B4-BE49-F238E27FC236}">
                <a16:creationId xmlns:a16="http://schemas.microsoft.com/office/drawing/2014/main" id="{ACE9C57E-F3D0-124E-BE46-E8D0BC6F51B4}"/>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98290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7EF1F6-BFC8-E54B-BD75-AD0467B4D7A9}"/>
              </a:ext>
            </a:extLst>
          </p:cNvPr>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9CEC5120-FFD1-DF48-80C8-000736276E5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E515DF-717B-B242-AE59-FBFEC115EAFF}"/>
              </a:ext>
            </a:extLst>
          </p:cNvPr>
          <p:cNvSpPr>
            <a:spLocks noGrp="1"/>
          </p:cNvSpPr>
          <p:nvPr>
            <p:ph type="dt" sz="half" idx="10"/>
          </p:nvPr>
        </p:nvSpPr>
        <p:spPr/>
        <p:txBody>
          <a:bodyPr/>
          <a:lstStyle/>
          <a:p>
            <a:fld id="{36D92182-0D5D-D542-A701-79EFD207B012}" type="datetime1">
              <a:rPr lang="en-CA" smtClean="0"/>
              <a:t>2021-02-28</a:t>
            </a:fld>
            <a:endParaRPr lang="en-US"/>
          </a:p>
        </p:txBody>
      </p:sp>
      <p:sp>
        <p:nvSpPr>
          <p:cNvPr id="6" name="Slide Number Placeholder 5">
            <a:extLst>
              <a:ext uri="{FF2B5EF4-FFF2-40B4-BE49-F238E27FC236}">
                <a16:creationId xmlns:a16="http://schemas.microsoft.com/office/drawing/2014/main" id="{6BACAEFF-B8AB-074B-AAD7-B40D9E5BE13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57187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432FA-8667-4446-A71D-C97A83700C4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E4910346-13AE-AC46-BB14-BD42A0147E5F}"/>
              </a:ext>
            </a:extLst>
          </p:cNvPr>
          <p:cNvSpPr>
            <a:spLocks noGrp="1"/>
          </p:cNvSpPr>
          <p:nvPr>
            <p:ph idx="1"/>
          </p:nvPr>
        </p:nvSpPr>
        <p:spPr/>
        <p:txBody>
          <a:bodyPr/>
          <a:lstStyle>
            <a:lvl1pPr>
              <a:defRPr sz="260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9F3B3C2-584D-B04F-9C08-AEBABB5984D6}"/>
              </a:ext>
            </a:extLst>
          </p:cNvPr>
          <p:cNvSpPr>
            <a:spLocks noGrp="1"/>
          </p:cNvSpPr>
          <p:nvPr>
            <p:ph type="dt" sz="half" idx="10"/>
          </p:nvPr>
        </p:nvSpPr>
        <p:spPr/>
        <p:txBody>
          <a:bodyPr/>
          <a:lstStyle/>
          <a:p>
            <a:fld id="{09B91A26-370A-D34E-8B22-2BBC66EBDBB5}" type="datetime1">
              <a:rPr lang="en-CA" smtClean="0"/>
              <a:t>2021-02-28</a:t>
            </a:fld>
            <a:endParaRPr lang="en-US"/>
          </a:p>
        </p:txBody>
      </p:sp>
      <p:sp>
        <p:nvSpPr>
          <p:cNvPr id="6" name="Slide Number Placeholder 5">
            <a:extLst>
              <a:ext uri="{FF2B5EF4-FFF2-40B4-BE49-F238E27FC236}">
                <a16:creationId xmlns:a16="http://schemas.microsoft.com/office/drawing/2014/main" id="{8048785F-521D-0C44-8EE3-2CFF92EC9775}"/>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18694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92CDF-C717-7044-AA4A-5150F849899D}"/>
              </a:ext>
            </a:extLst>
          </p:cNvPr>
          <p:cNvSpPr>
            <a:spLocks noGrp="1"/>
          </p:cNvSpPr>
          <p:nvPr>
            <p:ph type="title"/>
          </p:nvPr>
        </p:nvSpPr>
        <p:spPr>
          <a:xfrm>
            <a:off x="831850" y="1709738"/>
            <a:ext cx="10515600"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4610F1A3-EE6B-B643-8A96-7EB5355F43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912EA2A2-1905-F64F-A921-98677409C732}"/>
              </a:ext>
            </a:extLst>
          </p:cNvPr>
          <p:cNvSpPr>
            <a:spLocks noGrp="1"/>
          </p:cNvSpPr>
          <p:nvPr>
            <p:ph type="dt" sz="half" idx="10"/>
          </p:nvPr>
        </p:nvSpPr>
        <p:spPr/>
        <p:txBody>
          <a:bodyPr/>
          <a:lstStyle/>
          <a:p>
            <a:fld id="{0746E8CF-5179-664C-BE17-CA904444DE83}" type="datetime1">
              <a:rPr lang="en-CA" smtClean="0"/>
              <a:t>2021-02-28</a:t>
            </a:fld>
            <a:endParaRPr lang="en-US"/>
          </a:p>
        </p:txBody>
      </p:sp>
      <p:sp>
        <p:nvSpPr>
          <p:cNvPr id="6" name="Slide Number Placeholder 5">
            <a:extLst>
              <a:ext uri="{FF2B5EF4-FFF2-40B4-BE49-F238E27FC236}">
                <a16:creationId xmlns:a16="http://schemas.microsoft.com/office/drawing/2014/main" id="{1AB12FB8-D1DA-5C42-865C-4E2AF1F5487D}"/>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071187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3EAE3-61A7-F749-875E-C4F204A1FF52}"/>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2690A70-3233-6345-B755-997D04AE3888}"/>
              </a:ext>
            </a:extLst>
          </p:cNvPr>
          <p:cNvSpPr>
            <a:spLocks noGrp="1"/>
          </p:cNvSpPr>
          <p:nvPr>
            <p:ph sz="half" idx="1"/>
          </p:nvPr>
        </p:nvSpPr>
        <p:spPr>
          <a:xfrm>
            <a:off x="838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EF07842-B9FF-AE49-814C-4AD1A5B0F32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6BCD8A8-3C59-E545-B02E-2C1655DF8219}"/>
              </a:ext>
            </a:extLst>
          </p:cNvPr>
          <p:cNvSpPr>
            <a:spLocks noGrp="1"/>
          </p:cNvSpPr>
          <p:nvPr>
            <p:ph type="dt" sz="half" idx="10"/>
          </p:nvPr>
        </p:nvSpPr>
        <p:spPr/>
        <p:txBody>
          <a:bodyPr/>
          <a:lstStyle/>
          <a:p>
            <a:fld id="{073E4464-298C-704F-9727-E267A102551A}" type="datetime1">
              <a:rPr lang="en-CA" smtClean="0"/>
              <a:t>2021-02-28</a:t>
            </a:fld>
            <a:endParaRPr lang="en-US"/>
          </a:p>
        </p:txBody>
      </p:sp>
      <p:sp>
        <p:nvSpPr>
          <p:cNvPr id="7" name="Slide Number Placeholder 6">
            <a:extLst>
              <a:ext uri="{FF2B5EF4-FFF2-40B4-BE49-F238E27FC236}">
                <a16:creationId xmlns:a16="http://schemas.microsoft.com/office/drawing/2014/main" id="{EA882D9E-F43F-D44C-82D8-8DC2B412D099}"/>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620031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C3363-FA41-1940-8E68-047776A851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131B48-0769-F746-A5E4-D04C2A776A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873771C5-36C7-4348-94E9-B488F912ED33}"/>
              </a:ext>
            </a:extLst>
          </p:cNvPr>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D54492BF-37AF-F14B-92DB-45CF3B7B0B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C2C5698-46FB-3D46-A19E-E67525E4FEA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17F8ED-C600-CB41-A494-4CC0D8ACAEF7}"/>
              </a:ext>
            </a:extLst>
          </p:cNvPr>
          <p:cNvSpPr>
            <a:spLocks noGrp="1"/>
          </p:cNvSpPr>
          <p:nvPr>
            <p:ph type="dt" sz="half" idx="10"/>
          </p:nvPr>
        </p:nvSpPr>
        <p:spPr/>
        <p:txBody>
          <a:bodyPr/>
          <a:lstStyle/>
          <a:p>
            <a:fld id="{37A6AFC4-CBE9-F04C-A8DF-8487A438EDC8}" type="datetime1">
              <a:rPr lang="en-CA" smtClean="0"/>
              <a:t>2021-02-28</a:t>
            </a:fld>
            <a:endParaRPr lang="en-US"/>
          </a:p>
        </p:txBody>
      </p:sp>
      <p:sp>
        <p:nvSpPr>
          <p:cNvPr id="9" name="Slide Number Placeholder 8">
            <a:extLst>
              <a:ext uri="{FF2B5EF4-FFF2-40B4-BE49-F238E27FC236}">
                <a16:creationId xmlns:a16="http://schemas.microsoft.com/office/drawing/2014/main" id="{C5487123-0779-FB4A-827B-51AC31926FE8}"/>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30348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DA3E6-AEA3-B54D-9374-6AE6FBDBA2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04D16E0-8AC1-FB48-892C-65E7457A1629}"/>
              </a:ext>
            </a:extLst>
          </p:cNvPr>
          <p:cNvSpPr>
            <a:spLocks noGrp="1"/>
          </p:cNvSpPr>
          <p:nvPr>
            <p:ph type="dt" sz="half" idx="10"/>
          </p:nvPr>
        </p:nvSpPr>
        <p:spPr/>
        <p:txBody>
          <a:bodyPr/>
          <a:lstStyle/>
          <a:p>
            <a:fld id="{8F534BFA-3A2D-DD42-9461-9339EFCE46F8}" type="datetime1">
              <a:rPr lang="en-CA" smtClean="0"/>
              <a:t>2021-02-28</a:t>
            </a:fld>
            <a:endParaRPr lang="en-US"/>
          </a:p>
        </p:txBody>
      </p:sp>
      <p:sp>
        <p:nvSpPr>
          <p:cNvPr id="5" name="Slide Number Placeholder 4">
            <a:extLst>
              <a:ext uri="{FF2B5EF4-FFF2-40B4-BE49-F238E27FC236}">
                <a16:creationId xmlns:a16="http://schemas.microsoft.com/office/drawing/2014/main" id="{E936B769-975D-F442-93E9-0CEA334537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07887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A3B0DD-3463-5344-B094-815387B42932}"/>
              </a:ext>
            </a:extLst>
          </p:cNvPr>
          <p:cNvSpPr>
            <a:spLocks noGrp="1"/>
          </p:cNvSpPr>
          <p:nvPr>
            <p:ph type="dt" sz="half" idx="10"/>
          </p:nvPr>
        </p:nvSpPr>
        <p:spPr/>
        <p:txBody>
          <a:bodyPr/>
          <a:lstStyle/>
          <a:p>
            <a:fld id="{1EAB94B9-5684-2D44-BE23-98A62B1BF328}" type="datetime1">
              <a:rPr lang="en-CA" smtClean="0"/>
              <a:t>2021-02-28</a:t>
            </a:fld>
            <a:endParaRPr lang="en-US"/>
          </a:p>
        </p:txBody>
      </p:sp>
      <p:sp>
        <p:nvSpPr>
          <p:cNvPr id="4" name="Slide Number Placeholder 3">
            <a:extLst>
              <a:ext uri="{FF2B5EF4-FFF2-40B4-BE49-F238E27FC236}">
                <a16:creationId xmlns:a16="http://schemas.microsoft.com/office/drawing/2014/main" id="{94EC7B5A-ACA7-1149-B4B9-6FC902D09F41}"/>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436204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692AF-27A0-C249-800F-C129E9BB1AAE}"/>
              </a:ext>
            </a:extLst>
          </p:cNvPr>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8F05945-3F90-1F41-8D50-86FDDCDDFA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75FF419-5B04-CA4D-B134-92D8E45F29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3027EFE-F754-E54E-92CC-853C3A3E3843}"/>
              </a:ext>
            </a:extLst>
          </p:cNvPr>
          <p:cNvSpPr>
            <a:spLocks noGrp="1"/>
          </p:cNvSpPr>
          <p:nvPr>
            <p:ph type="dt" sz="half" idx="10"/>
          </p:nvPr>
        </p:nvSpPr>
        <p:spPr/>
        <p:txBody>
          <a:bodyPr/>
          <a:lstStyle/>
          <a:p>
            <a:fld id="{803CF667-E2F7-6A48-9792-AED740FC4CD8}" type="datetime1">
              <a:rPr lang="en-CA" smtClean="0"/>
              <a:t>2021-02-28</a:t>
            </a:fld>
            <a:endParaRPr lang="en-US"/>
          </a:p>
        </p:txBody>
      </p:sp>
      <p:sp>
        <p:nvSpPr>
          <p:cNvPr id="7" name="Slide Number Placeholder 6">
            <a:extLst>
              <a:ext uri="{FF2B5EF4-FFF2-40B4-BE49-F238E27FC236}">
                <a16:creationId xmlns:a16="http://schemas.microsoft.com/office/drawing/2014/main" id="{3FC53744-71D3-DE4B-85B7-2122B010BB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92360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8B656-7A5A-F843-9502-BFA3B1FFB8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D43EA3C-67FA-964E-9DB0-ED8DEA2F97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A2A11A-2029-3640-9DD4-B7D24EDA76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94D85BC-44AD-2443-953B-FAF3B3FEC79F}"/>
              </a:ext>
            </a:extLst>
          </p:cNvPr>
          <p:cNvSpPr>
            <a:spLocks noGrp="1"/>
          </p:cNvSpPr>
          <p:nvPr>
            <p:ph type="dt" sz="half" idx="10"/>
          </p:nvPr>
        </p:nvSpPr>
        <p:spPr/>
        <p:txBody>
          <a:bodyPr/>
          <a:lstStyle/>
          <a:p>
            <a:fld id="{81F567E3-6A70-C84E-AAA9-90AA59B853E5}" type="datetime1">
              <a:rPr lang="en-CA" smtClean="0"/>
              <a:t>2021-02-28</a:t>
            </a:fld>
            <a:endParaRPr lang="en-US"/>
          </a:p>
        </p:txBody>
      </p:sp>
      <p:sp>
        <p:nvSpPr>
          <p:cNvPr id="7" name="Slide Number Placeholder 6">
            <a:extLst>
              <a:ext uri="{FF2B5EF4-FFF2-40B4-BE49-F238E27FC236}">
                <a16:creationId xmlns:a16="http://schemas.microsoft.com/office/drawing/2014/main" id="{F0BBF23B-F646-BF47-AE26-9F9D9402CD2C}"/>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8814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5AA4472B-77C3-C84F-B148-9A6105B11873}"/>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id="{17DDCA45-CB87-4846-A6A1-55A1929CB6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0F31F4-BF77-CA4D-AD13-C0EF018F7E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0A73850-9D85-2A4A-B6B7-456EA1583E36}"/>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DD4B3392-B1F8-2240-A460-B0ADEF059738}" type="datetime1">
              <a:rPr lang="en-CA" smtClean="0"/>
              <a:t>2021-02-28</a:t>
            </a:fld>
            <a:endParaRPr lang="en-US" dirty="0"/>
          </a:p>
        </p:txBody>
      </p:sp>
      <p:sp>
        <p:nvSpPr>
          <p:cNvPr id="6" name="Slide Number Placeholder 5">
            <a:extLst>
              <a:ext uri="{FF2B5EF4-FFF2-40B4-BE49-F238E27FC236}">
                <a16:creationId xmlns:a16="http://schemas.microsoft.com/office/drawing/2014/main" id="{19CBF62B-EBD9-1342-8CB5-9BCC68E882CD}"/>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C8784B88-F3D9-6A4F-9660-1A0A1E561ED7}" type="slidenum">
              <a:rPr lang="en-US" smtClean="0"/>
              <a:pPr/>
              <a:t>‹#›</a:t>
            </a:fld>
            <a:endParaRPr lang="en-US" dirty="0"/>
          </a:p>
        </p:txBody>
      </p:sp>
      <p:pic>
        <p:nvPicPr>
          <p:cNvPr id="7" name="Picture 6">
            <a:extLst>
              <a:ext uri="{FF2B5EF4-FFF2-40B4-BE49-F238E27FC236}">
                <a16:creationId xmlns:a16="http://schemas.microsoft.com/office/drawing/2014/main" id="{27A79718-0341-3243-9AE1-3D0C2DA74180}"/>
              </a:ext>
            </a:extLst>
          </p:cNvPr>
          <p:cNvPicPr>
            <a:picLocks noChangeAspect="1"/>
          </p:cNvPicPr>
          <p:nvPr userDrawn="1"/>
        </p:nvPicPr>
        <p:blipFill>
          <a:blip r:embed="rId13"/>
          <a:stretch>
            <a:fillRect/>
          </a:stretch>
        </p:blipFill>
        <p:spPr>
          <a:xfrm>
            <a:off x="10069186" y="230188"/>
            <a:ext cx="1825452" cy="1333141"/>
          </a:xfrm>
          <a:prstGeom prst="rect">
            <a:avLst/>
          </a:prstGeom>
        </p:spPr>
      </p:pic>
      <p:sp>
        <p:nvSpPr>
          <p:cNvPr id="8" name="Rectangle 7">
            <a:extLst>
              <a:ext uri="{FF2B5EF4-FFF2-40B4-BE49-F238E27FC236}">
                <a16:creationId xmlns:a16="http://schemas.microsoft.com/office/drawing/2014/main" id="{3D8A766A-995A-9C41-BF6C-E3EBFD67ED69}"/>
              </a:ext>
            </a:extLst>
          </p:cNvPr>
          <p:cNvSpPr/>
          <p:nvPr userDrawn="1"/>
        </p:nvSpPr>
        <p:spPr>
          <a:xfrm>
            <a:off x="9743662" y="14050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3379582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5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B0BB-85E7-444B-A033-873561327BFC}"/>
              </a:ext>
            </a:extLst>
          </p:cNvPr>
          <p:cNvSpPr>
            <a:spLocks noGrp="1"/>
          </p:cNvSpPr>
          <p:nvPr>
            <p:ph type="ctrTitle"/>
          </p:nvPr>
        </p:nvSpPr>
        <p:spPr>
          <a:xfrm>
            <a:off x="1524000" y="2222523"/>
            <a:ext cx="9144000" cy="1884528"/>
          </a:xfrm>
        </p:spPr>
        <p:txBody>
          <a:bodyPr>
            <a:normAutofit/>
          </a:bodyPr>
          <a:lstStyle/>
          <a:p>
            <a:pPr>
              <a:lnSpc>
                <a:spcPct val="120000"/>
              </a:lnSpc>
            </a:pPr>
            <a:r>
              <a:rPr lang="en-CA" sz="4800" dirty="0"/>
              <a:t>Prophet </a:t>
            </a:r>
            <a:r>
              <a:rPr lang="en-US" sz="4800" dirty="0"/>
              <a:t>IBRAHIM (AS)</a:t>
            </a:r>
          </a:p>
        </p:txBody>
      </p:sp>
      <p:sp>
        <p:nvSpPr>
          <p:cNvPr id="3" name="Subtitle 2">
            <a:extLst>
              <a:ext uri="{FF2B5EF4-FFF2-40B4-BE49-F238E27FC236}">
                <a16:creationId xmlns:a16="http://schemas.microsoft.com/office/drawing/2014/main" id="{D2CE41B7-91BB-2643-B51E-9483CCFAA46F}"/>
              </a:ext>
            </a:extLst>
          </p:cNvPr>
          <p:cNvSpPr>
            <a:spLocks noGrp="1"/>
          </p:cNvSpPr>
          <p:nvPr>
            <p:ph type="subTitle" idx="1"/>
          </p:nvPr>
        </p:nvSpPr>
        <p:spPr/>
        <p:txBody>
          <a:bodyPr/>
          <a:lstStyle/>
          <a:p>
            <a:r>
              <a:rPr lang="en-US" b="1" dirty="0"/>
              <a:t>Dr. </a:t>
            </a:r>
            <a:r>
              <a:rPr lang="en-US" dirty="0" err="1"/>
              <a:t>Nemat</a:t>
            </a:r>
            <a:r>
              <a:rPr lang="en-US" dirty="0"/>
              <a:t> </a:t>
            </a:r>
            <a:r>
              <a:rPr lang="en-US" dirty="0" err="1"/>
              <a:t>Awadalla</a:t>
            </a:r>
            <a:endParaRPr lang="en-US" dirty="0"/>
          </a:p>
        </p:txBody>
      </p:sp>
      <p:sp>
        <p:nvSpPr>
          <p:cNvPr id="5" name="Slide Number Placeholder 4">
            <a:extLst>
              <a:ext uri="{FF2B5EF4-FFF2-40B4-BE49-F238E27FC236}">
                <a16:creationId xmlns:a16="http://schemas.microsoft.com/office/drawing/2014/main" id="{5C1C79E2-969B-654E-9C3F-A0C291F5423E}"/>
              </a:ext>
            </a:extLst>
          </p:cNvPr>
          <p:cNvSpPr>
            <a:spLocks noGrp="1"/>
          </p:cNvSpPr>
          <p:nvPr>
            <p:ph type="sldNum" sz="quarter" idx="12"/>
          </p:nvPr>
        </p:nvSpPr>
        <p:spPr/>
        <p:txBody>
          <a:bodyPr/>
          <a:lstStyle/>
          <a:p>
            <a:fld id="{C8784B88-F3D9-6A4F-9660-1A0A1E561ED7}" type="slidenum">
              <a:rPr lang="en-US" smtClean="0"/>
              <a:t>1</a:t>
            </a:fld>
            <a:endParaRPr lang="en-US"/>
          </a:p>
        </p:txBody>
      </p:sp>
      <p:sp>
        <p:nvSpPr>
          <p:cNvPr id="7" name="TextBox 6">
            <a:extLst>
              <a:ext uri="{FF2B5EF4-FFF2-40B4-BE49-F238E27FC236}">
                <a16:creationId xmlns:a16="http://schemas.microsoft.com/office/drawing/2014/main" id="{3F55A7A9-5738-CF48-B5C0-8FEFD5979462}"/>
              </a:ext>
            </a:extLst>
          </p:cNvPr>
          <p:cNvSpPr txBox="1"/>
          <p:nvPr/>
        </p:nvSpPr>
        <p:spPr>
          <a:xfrm>
            <a:off x="3893025" y="1782325"/>
            <a:ext cx="5411866" cy="369332"/>
          </a:xfrm>
          <a:prstGeom prst="rect">
            <a:avLst/>
          </a:prstGeom>
          <a:noFill/>
        </p:spPr>
        <p:txBody>
          <a:bodyPr wrap="none" rtlCol="0">
            <a:spAutoFit/>
          </a:bodyPr>
          <a:lstStyle/>
          <a:p>
            <a:r>
              <a:rPr lang="en-CA" b="1" dirty="0">
                <a:solidFill>
                  <a:schemeClr val="bg1"/>
                </a:solidFill>
              </a:rPr>
              <a:t>SER 152 – History &amp; </a:t>
            </a:r>
            <a:r>
              <a:rPr lang="en-CA" b="1" dirty="0" err="1">
                <a:solidFill>
                  <a:schemeClr val="bg1"/>
                </a:solidFill>
              </a:rPr>
              <a:t>Seerah</a:t>
            </a:r>
            <a:r>
              <a:rPr lang="en-CA" b="1" dirty="0">
                <a:solidFill>
                  <a:schemeClr val="bg1"/>
                </a:solidFill>
              </a:rPr>
              <a:t> Curriculum – Lecture No. 2</a:t>
            </a:r>
            <a:endParaRPr lang="en-US" dirty="0"/>
          </a:p>
        </p:txBody>
      </p:sp>
    </p:spTree>
    <p:extLst>
      <p:ext uri="{BB962C8B-B14F-4D97-AF65-F5344CB8AC3E}">
        <p14:creationId xmlns:p14="http://schemas.microsoft.com/office/powerpoint/2010/main" val="3934097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4099-2E99-574B-9C38-BBFD0BAB0BF2}"/>
              </a:ext>
            </a:extLst>
          </p:cNvPr>
          <p:cNvSpPr>
            <a:spLocks noGrp="1"/>
          </p:cNvSpPr>
          <p:nvPr>
            <p:ph type="title"/>
          </p:nvPr>
        </p:nvSpPr>
        <p:spPr/>
        <p:txBody>
          <a:bodyPr/>
          <a:lstStyle/>
          <a:p>
            <a:pPr algn="ctr"/>
            <a:r>
              <a:rPr lang="en-US" b="0" i="1" dirty="0">
                <a:latin typeface="Algerian" panose="04020705040A02060702" pitchFamily="82" charset="0"/>
              </a:rPr>
              <a:t>Ibrahim</a:t>
            </a:r>
            <a:endParaRPr lang="en-US" dirty="0"/>
          </a:p>
        </p:txBody>
      </p:sp>
      <p:sp>
        <p:nvSpPr>
          <p:cNvPr id="3" name="Content Placeholder 2">
            <a:extLst>
              <a:ext uri="{FF2B5EF4-FFF2-40B4-BE49-F238E27FC236}">
                <a16:creationId xmlns:a16="http://schemas.microsoft.com/office/drawing/2014/main" id="{5EFE81DE-6AB4-7840-BFA2-2D3217F08832}"/>
              </a:ext>
            </a:extLst>
          </p:cNvPr>
          <p:cNvSpPr>
            <a:spLocks noGrp="1"/>
          </p:cNvSpPr>
          <p:nvPr>
            <p:ph idx="1"/>
          </p:nvPr>
        </p:nvSpPr>
        <p:spPr>
          <a:xfrm>
            <a:off x="838200" y="1825625"/>
            <a:ext cx="10515600" cy="4667250"/>
          </a:xfrm>
        </p:spPr>
        <p:txBody>
          <a:bodyPr>
            <a:normAutofit/>
          </a:bodyPr>
          <a:lstStyle/>
          <a:p>
            <a:pPr marL="0" marR="0" indent="0" algn="r" rtl="1">
              <a:spcBef>
                <a:spcPts val="240"/>
              </a:spcBef>
              <a:spcAft>
                <a:spcPts val="960"/>
              </a:spcAft>
              <a:buNone/>
            </a:pPr>
            <a:r>
              <a:rPr lang="ar-EG" sz="3200" b="0" i="0" dirty="0">
                <a:solidFill>
                  <a:srgbClr val="660000"/>
                </a:solidFill>
                <a:effectLst/>
                <a:latin typeface="Arial" panose="020B0604020202020204" pitchFamily="34" charset="0"/>
              </a:rPr>
              <a:t>وَأَذِّنْ فِي النَّاسِ بِالْحَجِّ يَأْتُوكَ رِجَالًا وَعَلَىٰ كُلِّ ضَامِرٍ يَأْتِينَ مِنْ كُلِّ فَجٍّ عَمِيقٍ</a:t>
            </a:r>
          </a:p>
          <a:p>
            <a:pPr marL="0" marR="0" indent="0">
              <a:spcBef>
                <a:spcPts val="240"/>
              </a:spcBef>
              <a:spcAft>
                <a:spcPts val="960"/>
              </a:spcAft>
              <a:buNone/>
            </a:pPr>
            <a:r>
              <a:rPr lang="en-US" sz="3200" b="0" i="0" dirty="0">
                <a:solidFill>
                  <a:srgbClr val="006600"/>
                </a:solidFill>
                <a:effectLst/>
                <a:latin typeface="Tahoma" panose="020B0604030504040204" pitchFamily="34" charset="0"/>
              </a:rPr>
              <a:t>"And proclaim the Pilgrimage among men: they will come to thee on foot and (mounted) on every kind of camel, lean on account of journeys through deep and distant mountain highways;</a:t>
            </a:r>
            <a:endParaRPr lang="fr-FR" sz="3200" dirty="0">
              <a:effectLst/>
              <a:latin typeface="Times New Roman" panose="02020603050405020304" pitchFamily="18" charset="0"/>
              <a:ea typeface="Times New Roman" panose="02020603050405020304" pitchFamily="18" charset="0"/>
            </a:endParaRPr>
          </a:p>
        </p:txBody>
      </p:sp>
      <p:sp>
        <p:nvSpPr>
          <p:cNvPr id="5" name="Slide Number Placeholder 4">
            <a:extLst>
              <a:ext uri="{FF2B5EF4-FFF2-40B4-BE49-F238E27FC236}">
                <a16:creationId xmlns:a16="http://schemas.microsoft.com/office/drawing/2014/main" id="{E2DBB83B-1531-C042-9E50-E295DAEDBD0C}"/>
              </a:ext>
            </a:extLst>
          </p:cNvPr>
          <p:cNvSpPr>
            <a:spLocks noGrp="1"/>
          </p:cNvSpPr>
          <p:nvPr>
            <p:ph type="sldNum" sz="quarter" idx="12"/>
          </p:nvPr>
        </p:nvSpPr>
        <p:spPr/>
        <p:txBody>
          <a:bodyPr/>
          <a:lstStyle/>
          <a:p>
            <a:fld id="{C8784B88-F3D9-6A4F-9660-1A0A1E561ED7}" type="slidenum">
              <a:rPr lang="en-US" smtClean="0"/>
              <a:t>10</a:t>
            </a:fld>
            <a:endParaRPr lang="en-US"/>
          </a:p>
        </p:txBody>
      </p:sp>
    </p:spTree>
    <p:extLst>
      <p:ext uri="{BB962C8B-B14F-4D97-AF65-F5344CB8AC3E}">
        <p14:creationId xmlns:p14="http://schemas.microsoft.com/office/powerpoint/2010/main" val="2785851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A2460-D03F-0D45-A74C-B4EEBE11DD9A}"/>
              </a:ext>
            </a:extLst>
          </p:cNvPr>
          <p:cNvSpPr>
            <a:spLocks noGrp="1"/>
          </p:cNvSpPr>
          <p:nvPr>
            <p:ph type="title"/>
          </p:nvPr>
        </p:nvSpPr>
        <p:spPr/>
        <p:txBody>
          <a:bodyPr/>
          <a:lstStyle/>
          <a:p>
            <a:pPr algn="ctr"/>
            <a:r>
              <a:rPr lang="en-US" b="0" i="1" dirty="0">
                <a:latin typeface="Algerian" panose="04020705040A02060702" pitchFamily="82" charset="0"/>
              </a:rPr>
              <a:t>Ibrahim</a:t>
            </a:r>
          </a:p>
        </p:txBody>
      </p:sp>
      <p:sp>
        <p:nvSpPr>
          <p:cNvPr id="3" name="Content Placeholder 2">
            <a:extLst>
              <a:ext uri="{FF2B5EF4-FFF2-40B4-BE49-F238E27FC236}">
                <a16:creationId xmlns:a16="http://schemas.microsoft.com/office/drawing/2014/main" id="{32FC1FA3-0E63-4D4F-BE42-9964B277E564}"/>
              </a:ext>
            </a:extLst>
          </p:cNvPr>
          <p:cNvSpPr>
            <a:spLocks noGrp="1"/>
          </p:cNvSpPr>
          <p:nvPr>
            <p:ph idx="1"/>
          </p:nvPr>
        </p:nvSpPr>
        <p:spPr/>
        <p:txBody>
          <a:bodyPr>
            <a:normAutofit/>
          </a:bodyPr>
          <a:lstStyle/>
          <a:p>
            <a:pPr marL="0" indent="0" algn="just">
              <a:lnSpc>
                <a:spcPct val="170000"/>
              </a:lnSpc>
              <a:buClr>
                <a:schemeClr val="dk1"/>
              </a:buClr>
              <a:buSzPct val="100000"/>
              <a:buNone/>
            </a:pPr>
            <a:r>
              <a:rPr lang="ar-EG" sz="3600" b="0" i="0" dirty="0">
                <a:solidFill>
                  <a:srgbClr val="660000"/>
                </a:solidFill>
                <a:effectLst/>
                <a:latin typeface="Arial" panose="020B0604020202020204" pitchFamily="34" charset="0"/>
              </a:rPr>
              <a:t>فَآمَنَ لَهُ لُوطٌ ۘ وَقَالَ إِنِّي مُهَاجِرٌ إِلَىٰ رَبِّي ۖ إِنَّهُ هُوَ الْعَزِيزُ الْحَكِيمُ</a:t>
            </a:r>
            <a:endParaRPr lang="en-US" sz="3600" b="0" i="0" dirty="0">
              <a:solidFill>
                <a:srgbClr val="660000"/>
              </a:solidFill>
              <a:effectLst/>
              <a:latin typeface="Arial" panose="020B0604020202020204" pitchFamily="34" charset="0"/>
            </a:endParaRPr>
          </a:p>
          <a:p>
            <a:pPr marL="0" indent="0" algn="just">
              <a:lnSpc>
                <a:spcPct val="170000"/>
              </a:lnSpc>
              <a:buClr>
                <a:schemeClr val="dk1"/>
              </a:buClr>
              <a:buSzPct val="100000"/>
              <a:buNone/>
            </a:pPr>
            <a:r>
              <a:rPr lang="en-US" sz="3600" b="0" i="0" dirty="0">
                <a:solidFill>
                  <a:srgbClr val="006600"/>
                </a:solidFill>
                <a:effectLst/>
                <a:latin typeface="Tahoma" panose="020B0604030504040204" pitchFamily="34" charset="0"/>
              </a:rPr>
              <a:t>But </a:t>
            </a:r>
            <a:r>
              <a:rPr lang="en-US" sz="3600" b="0" i="0" dirty="0" err="1">
                <a:solidFill>
                  <a:srgbClr val="006600"/>
                </a:solidFill>
                <a:effectLst/>
                <a:latin typeface="Tahoma" panose="020B0604030504040204" pitchFamily="34" charset="0"/>
              </a:rPr>
              <a:t>Lut</a:t>
            </a:r>
            <a:r>
              <a:rPr lang="en-US" sz="3600" b="0" i="0" dirty="0">
                <a:solidFill>
                  <a:srgbClr val="006600"/>
                </a:solidFill>
                <a:effectLst/>
                <a:latin typeface="Tahoma" panose="020B0604030504040204" pitchFamily="34" charset="0"/>
              </a:rPr>
              <a:t> had faith in Him: He said: "I will leave home for the sake of my Lord: for He is Exalted in Might, and Wise."</a:t>
            </a:r>
            <a:endParaRPr lang="en-US" sz="4800" dirty="0">
              <a:cs typeface="+mj-cs"/>
            </a:endParaRPr>
          </a:p>
        </p:txBody>
      </p:sp>
      <p:sp>
        <p:nvSpPr>
          <p:cNvPr id="5" name="Slide Number Placeholder 4">
            <a:extLst>
              <a:ext uri="{FF2B5EF4-FFF2-40B4-BE49-F238E27FC236}">
                <a16:creationId xmlns:a16="http://schemas.microsoft.com/office/drawing/2014/main" id="{594A0688-94F5-0E40-85A3-53EE00A8A9D9}"/>
              </a:ext>
            </a:extLst>
          </p:cNvPr>
          <p:cNvSpPr>
            <a:spLocks noGrp="1"/>
          </p:cNvSpPr>
          <p:nvPr>
            <p:ph type="sldNum" sz="quarter" idx="12"/>
          </p:nvPr>
        </p:nvSpPr>
        <p:spPr/>
        <p:txBody>
          <a:bodyPr/>
          <a:lstStyle/>
          <a:p>
            <a:fld id="{C8784B88-F3D9-6A4F-9660-1A0A1E561ED7}" type="slidenum">
              <a:rPr lang="en-US" smtClean="0"/>
              <a:t>2</a:t>
            </a:fld>
            <a:endParaRPr lang="en-US"/>
          </a:p>
        </p:txBody>
      </p:sp>
    </p:spTree>
    <p:extLst>
      <p:ext uri="{BB962C8B-B14F-4D97-AF65-F5344CB8AC3E}">
        <p14:creationId xmlns:p14="http://schemas.microsoft.com/office/powerpoint/2010/main" val="3876179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797C5-67D1-F845-B712-2BC6AFB4CD67}"/>
              </a:ext>
            </a:extLst>
          </p:cNvPr>
          <p:cNvSpPr>
            <a:spLocks noGrp="1"/>
          </p:cNvSpPr>
          <p:nvPr>
            <p:ph type="title"/>
          </p:nvPr>
        </p:nvSpPr>
        <p:spPr/>
        <p:txBody>
          <a:bodyPr/>
          <a:lstStyle/>
          <a:p>
            <a:pPr algn="ctr"/>
            <a:r>
              <a:rPr lang="en-US" b="0" i="1" dirty="0">
                <a:latin typeface="Algerian" panose="04020705040A02060702" pitchFamily="82" charset="0"/>
              </a:rPr>
              <a:t>Ibrahim</a:t>
            </a:r>
            <a:endParaRPr lang="en-US" dirty="0"/>
          </a:p>
        </p:txBody>
      </p:sp>
      <p:sp>
        <p:nvSpPr>
          <p:cNvPr id="3" name="Content Placeholder 2">
            <a:extLst>
              <a:ext uri="{FF2B5EF4-FFF2-40B4-BE49-F238E27FC236}">
                <a16:creationId xmlns:a16="http://schemas.microsoft.com/office/drawing/2014/main" id="{EEA4B0D2-381E-7942-BB9F-F79007F1984D}"/>
              </a:ext>
            </a:extLst>
          </p:cNvPr>
          <p:cNvSpPr>
            <a:spLocks noGrp="1"/>
          </p:cNvSpPr>
          <p:nvPr>
            <p:ph idx="1"/>
          </p:nvPr>
        </p:nvSpPr>
        <p:spPr/>
        <p:txBody>
          <a:bodyPr>
            <a:noAutofit/>
          </a:bodyPr>
          <a:lstStyle/>
          <a:p>
            <a:pPr marL="0" marR="0" indent="0">
              <a:spcBef>
                <a:spcPts val="240"/>
              </a:spcBef>
              <a:spcAft>
                <a:spcPts val="960"/>
              </a:spcAft>
              <a:buNone/>
            </a:pPr>
            <a:r>
              <a:rPr lang="ar-EG" sz="2800" b="0" i="0" dirty="0">
                <a:solidFill>
                  <a:srgbClr val="660000"/>
                </a:solidFill>
                <a:effectLst/>
                <a:latin typeface="Arial" panose="020B0604020202020204" pitchFamily="34" charset="0"/>
                <a:cs typeface="+mj-cs"/>
              </a:rPr>
              <a:t>رَبَّنَا إِنِّي أَسْكَنْتُ مِنْ ذُرِّيَّتِي بِوَادٍ غَيْرِ ذِي زَرْعٍ عِنْدَ بَيْتِكَ الْمُحَرَّمِ رَبَّنَا لِيُقِيمُوا الصَّلَاةَ فَاجْعَلْ أَفْئِدَةً مِنَ النَّاسِ تَهْوِي إِلَيْهِمْ وَارْزُقْهُمْ مِنَ الثَّمَرَاتِ لَعَلَّهُمْ يَشْكُرُونَ</a:t>
            </a:r>
          </a:p>
          <a:p>
            <a:pPr marL="0" marR="0" indent="0">
              <a:spcBef>
                <a:spcPts val="240"/>
              </a:spcBef>
              <a:spcAft>
                <a:spcPts val="960"/>
              </a:spcAft>
              <a:buNone/>
            </a:pPr>
            <a:r>
              <a:rPr lang="en-US" sz="2800" b="0" i="0" dirty="0">
                <a:solidFill>
                  <a:srgbClr val="006600"/>
                </a:solidFill>
                <a:effectLst/>
                <a:latin typeface="Tahoma" panose="020B0604030504040204" pitchFamily="34" charset="0"/>
                <a:cs typeface="+mj-cs"/>
              </a:rPr>
              <a:t>O our Lord! I have made some of my offspring to dwell in a valley without cultivation, by Thy Sacred House; in order, O our Lord, that they may establish regular Prayer: so fill the hearts of some among men with love towards them, and feed them with fruits: so that they may give thanks.</a:t>
            </a:r>
            <a:endParaRPr lang="fr-FR" sz="2800" dirty="0">
              <a:effectLst/>
              <a:latin typeface="Times New Roman" panose="02020603050405020304" pitchFamily="18" charset="0"/>
              <a:ea typeface="Times New Roman" panose="02020603050405020304" pitchFamily="18" charset="0"/>
              <a:cs typeface="+mj-cs"/>
            </a:endParaRPr>
          </a:p>
        </p:txBody>
      </p:sp>
      <p:sp>
        <p:nvSpPr>
          <p:cNvPr id="5" name="Slide Number Placeholder 4">
            <a:extLst>
              <a:ext uri="{FF2B5EF4-FFF2-40B4-BE49-F238E27FC236}">
                <a16:creationId xmlns:a16="http://schemas.microsoft.com/office/drawing/2014/main" id="{B1974270-8D7C-644A-8769-B6FFC226A926}"/>
              </a:ext>
            </a:extLst>
          </p:cNvPr>
          <p:cNvSpPr>
            <a:spLocks noGrp="1"/>
          </p:cNvSpPr>
          <p:nvPr>
            <p:ph type="sldNum" sz="quarter" idx="12"/>
          </p:nvPr>
        </p:nvSpPr>
        <p:spPr/>
        <p:txBody>
          <a:bodyPr/>
          <a:lstStyle/>
          <a:p>
            <a:fld id="{C8784B88-F3D9-6A4F-9660-1A0A1E561ED7}" type="slidenum">
              <a:rPr lang="en-US" smtClean="0"/>
              <a:t>3</a:t>
            </a:fld>
            <a:endParaRPr lang="en-US"/>
          </a:p>
        </p:txBody>
      </p:sp>
    </p:spTree>
    <p:extLst>
      <p:ext uri="{BB962C8B-B14F-4D97-AF65-F5344CB8AC3E}">
        <p14:creationId xmlns:p14="http://schemas.microsoft.com/office/powerpoint/2010/main" val="106026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4099-2E99-574B-9C38-BBFD0BAB0BF2}"/>
              </a:ext>
            </a:extLst>
          </p:cNvPr>
          <p:cNvSpPr>
            <a:spLocks noGrp="1"/>
          </p:cNvSpPr>
          <p:nvPr>
            <p:ph type="title"/>
          </p:nvPr>
        </p:nvSpPr>
        <p:spPr/>
        <p:txBody>
          <a:bodyPr/>
          <a:lstStyle/>
          <a:p>
            <a:pPr algn="ctr"/>
            <a:r>
              <a:rPr lang="en-US" b="0" i="1" dirty="0">
                <a:latin typeface="Algerian" panose="04020705040A02060702" pitchFamily="82" charset="0"/>
              </a:rPr>
              <a:t>Ibrahim</a:t>
            </a:r>
            <a:endParaRPr lang="en-US" dirty="0"/>
          </a:p>
        </p:txBody>
      </p:sp>
      <p:sp>
        <p:nvSpPr>
          <p:cNvPr id="3" name="Content Placeholder 2">
            <a:extLst>
              <a:ext uri="{FF2B5EF4-FFF2-40B4-BE49-F238E27FC236}">
                <a16:creationId xmlns:a16="http://schemas.microsoft.com/office/drawing/2014/main" id="{5EFE81DE-6AB4-7840-BFA2-2D3217F08832}"/>
              </a:ext>
            </a:extLst>
          </p:cNvPr>
          <p:cNvSpPr>
            <a:spLocks noGrp="1"/>
          </p:cNvSpPr>
          <p:nvPr>
            <p:ph idx="1"/>
          </p:nvPr>
        </p:nvSpPr>
        <p:spPr>
          <a:xfrm>
            <a:off x="838200" y="1825625"/>
            <a:ext cx="10515600" cy="4667250"/>
          </a:xfrm>
        </p:spPr>
        <p:txBody>
          <a:bodyPr>
            <a:normAutofit/>
          </a:bodyPr>
          <a:lstStyle/>
          <a:p>
            <a:pPr marL="0" marR="0" indent="0" algn="r" rtl="1">
              <a:lnSpc>
                <a:spcPct val="115000"/>
              </a:lnSpc>
              <a:spcBef>
                <a:spcPts val="0"/>
              </a:spcBef>
              <a:spcAft>
                <a:spcPts val="1000"/>
              </a:spcAft>
              <a:buNone/>
            </a:pPr>
            <a:r>
              <a:rPr lang="ar-EG" sz="2800" b="0" i="0" dirty="0">
                <a:solidFill>
                  <a:srgbClr val="660000"/>
                </a:solidFill>
                <a:effectLst/>
                <a:latin typeface="Arial" panose="020B0604020202020204" pitchFamily="34" charset="0"/>
              </a:rPr>
              <a:t>رَبَّنَا إِنِّي أَسْكَنْتُ مِنْ ذُرِّيَّتِي بِوَادٍ غَيْرِ ذِي زَرْعٍ عِنْدَ بَيْتِكَ الْمُحَرَّمِ رَبَّنَا لِيُقِيمُوا الصَّلَاةَ فَاجْعَلْ أَفْئِدَةً مِنَ النَّاسِ تَهْوِي إِلَيْهِمْ وَارْزُقْهُمْ مِنَ الثَّمَرَاتِ لَعَلَّهُمْ يَشْكُرُونَ</a:t>
            </a:r>
          </a:p>
          <a:p>
            <a:pPr marL="0" marR="0" indent="0" rtl="1">
              <a:lnSpc>
                <a:spcPct val="115000"/>
              </a:lnSpc>
              <a:spcBef>
                <a:spcPts val="0"/>
              </a:spcBef>
              <a:spcAft>
                <a:spcPts val="1000"/>
              </a:spcAft>
              <a:buNone/>
            </a:pPr>
            <a:r>
              <a:rPr lang="en-US" sz="2800" b="0" i="0" dirty="0">
                <a:solidFill>
                  <a:srgbClr val="006600"/>
                </a:solidFill>
                <a:effectLst/>
                <a:latin typeface="Tahoma" panose="020B0604030504040204" pitchFamily="34" charset="0"/>
              </a:rPr>
              <a:t>"O our Lord! I have made some of my offspring to dwell in a valley without cultivation, by Thy Sacred House; in order, O our Lord, that they may establish regular Prayer: so fill the hearts of some among men with love towards them, and feed them with fruits: so that they may give thanks. ( ibrahim 37)</a:t>
            </a:r>
            <a:endParaRPr lang="fr-FR" sz="4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E2DBB83B-1531-C042-9E50-E295DAEDBD0C}"/>
              </a:ext>
            </a:extLst>
          </p:cNvPr>
          <p:cNvSpPr>
            <a:spLocks noGrp="1"/>
          </p:cNvSpPr>
          <p:nvPr>
            <p:ph type="sldNum" sz="quarter" idx="12"/>
          </p:nvPr>
        </p:nvSpPr>
        <p:spPr/>
        <p:txBody>
          <a:bodyPr/>
          <a:lstStyle/>
          <a:p>
            <a:fld id="{C8784B88-F3D9-6A4F-9660-1A0A1E561ED7}" type="slidenum">
              <a:rPr lang="en-US" smtClean="0"/>
              <a:t>4</a:t>
            </a:fld>
            <a:endParaRPr lang="en-US"/>
          </a:p>
        </p:txBody>
      </p:sp>
    </p:spTree>
    <p:extLst>
      <p:ext uri="{BB962C8B-B14F-4D97-AF65-F5344CB8AC3E}">
        <p14:creationId xmlns:p14="http://schemas.microsoft.com/office/powerpoint/2010/main" val="2519975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452E29C8-8154-4C82-BDC1-FA9C29F81883}"/>
              </a:ext>
            </a:extLst>
          </p:cNvPr>
          <p:cNvSpPr>
            <a:spLocks noGrp="1"/>
          </p:cNvSpPr>
          <p:nvPr>
            <p:ph type="title"/>
          </p:nvPr>
        </p:nvSpPr>
        <p:spPr/>
        <p:txBody>
          <a:bodyPr/>
          <a:lstStyle/>
          <a:p>
            <a:pPr algn="ctr"/>
            <a:r>
              <a:rPr lang="en-US" b="0" i="1" dirty="0">
                <a:latin typeface="Algerian" panose="04020705040A02060702" pitchFamily="82" charset="0"/>
              </a:rPr>
              <a:t>Ibrahim</a:t>
            </a:r>
            <a:endParaRPr lang="fr-FR" dirty="0"/>
          </a:p>
        </p:txBody>
      </p:sp>
      <p:pic>
        <p:nvPicPr>
          <p:cNvPr id="5" name="Content Placeholder 4">
            <a:extLst>
              <a:ext uri="{FF2B5EF4-FFF2-40B4-BE49-F238E27FC236}">
                <a16:creationId xmlns:a16="http://schemas.microsoft.com/office/drawing/2014/main" id="{09ECC409-EEAB-40CA-AD44-444258A8E979}"/>
              </a:ext>
            </a:extLst>
          </p:cNvPr>
          <p:cNvPicPr>
            <a:picLocks noGrp="1" noChangeAspect="1"/>
          </p:cNvPicPr>
          <p:nvPr>
            <p:ph idx="1"/>
          </p:nvPr>
        </p:nvPicPr>
        <p:blipFill>
          <a:blip r:embed="rId2"/>
          <a:stretch>
            <a:fillRect/>
          </a:stretch>
        </p:blipFill>
        <p:spPr>
          <a:xfrm>
            <a:off x="337351" y="1979721"/>
            <a:ext cx="11611993" cy="4513154"/>
          </a:xfrm>
        </p:spPr>
      </p:pic>
      <p:sp>
        <p:nvSpPr>
          <p:cNvPr id="2" name="Slide Number Placeholder 1">
            <a:extLst>
              <a:ext uri="{FF2B5EF4-FFF2-40B4-BE49-F238E27FC236}">
                <a16:creationId xmlns:a16="http://schemas.microsoft.com/office/drawing/2014/main" id="{DA73DAD5-71E2-1649-AB66-D5AF73473210}"/>
              </a:ext>
            </a:extLst>
          </p:cNvPr>
          <p:cNvSpPr>
            <a:spLocks noGrp="1"/>
          </p:cNvSpPr>
          <p:nvPr>
            <p:ph type="sldNum" sz="quarter" idx="12"/>
          </p:nvPr>
        </p:nvSpPr>
        <p:spPr/>
        <p:txBody>
          <a:bodyPr/>
          <a:lstStyle/>
          <a:p>
            <a:fld id="{C8784B88-F3D9-6A4F-9660-1A0A1E561ED7}" type="slidenum">
              <a:rPr lang="en-US" smtClean="0"/>
              <a:t>5</a:t>
            </a:fld>
            <a:endParaRPr lang="en-US"/>
          </a:p>
        </p:txBody>
      </p:sp>
    </p:spTree>
    <p:extLst>
      <p:ext uri="{BB962C8B-B14F-4D97-AF65-F5344CB8AC3E}">
        <p14:creationId xmlns:p14="http://schemas.microsoft.com/office/powerpoint/2010/main" val="845174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041A5-0E79-FD4B-B3CE-1DDBBF421F7B}"/>
              </a:ext>
            </a:extLst>
          </p:cNvPr>
          <p:cNvSpPr>
            <a:spLocks noGrp="1"/>
          </p:cNvSpPr>
          <p:nvPr>
            <p:ph type="title"/>
          </p:nvPr>
        </p:nvSpPr>
        <p:spPr/>
        <p:txBody>
          <a:bodyPr/>
          <a:lstStyle/>
          <a:p>
            <a:pPr algn="ctr"/>
            <a:r>
              <a:rPr lang="en-US" b="0" i="1" dirty="0">
                <a:latin typeface="Algerian" panose="04020705040A02060702" pitchFamily="82" charset="0"/>
              </a:rPr>
              <a:t>Ibrahim</a:t>
            </a:r>
            <a:endParaRPr lang="en-US" dirty="0"/>
          </a:p>
        </p:txBody>
      </p:sp>
      <p:sp>
        <p:nvSpPr>
          <p:cNvPr id="5" name="Slide Number Placeholder 4">
            <a:extLst>
              <a:ext uri="{FF2B5EF4-FFF2-40B4-BE49-F238E27FC236}">
                <a16:creationId xmlns:a16="http://schemas.microsoft.com/office/drawing/2014/main" id="{B3C0B697-44D0-E540-9860-3DC10E95D257}"/>
              </a:ext>
            </a:extLst>
          </p:cNvPr>
          <p:cNvSpPr>
            <a:spLocks noGrp="1"/>
          </p:cNvSpPr>
          <p:nvPr>
            <p:ph type="sldNum" sz="quarter" idx="12"/>
          </p:nvPr>
        </p:nvSpPr>
        <p:spPr/>
        <p:txBody>
          <a:bodyPr/>
          <a:lstStyle/>
          <a:p>
            <a:fld id="{C8784B88-F3D9-6A4F-9660-1A0A1E561ED7}" type="slidenum">
              <a:rPr lang="en-US" smtClean="0"/>
              <a:t>6</a:t>
            </a:fld>
            <a:endParaRPr lang="en-US"/>
          </a:p>
        </p:txBody>
      </p:sp>
      <p:sp>
        <p:nvSpPr>
          <p:cNvPr id="7" name="Content Placeholder 6">
            <a:extLst>
              <a:ext uri="{FF2B5EF4-FFF2-40B4-BE49-F238E27FC236}">
                <a16:creationId xmlns:a16="http://schemas.microsoft.com/office/drawing/2014/main" id="{F7CC71FD-0AC6-481B-A296-F841F5E92FD9}"/>
              </a:ext>
            </a:extLst>
          </p:cNvPr>
          <p:cNvSpPr>
            <a:spLocks noGrp="1"/>
          </p:cNvSpPr>
          <p:nvPr>
            <p:ph idx="1"/>
          </p:nvPr>
        </p:nvSpPr>
        <p:spPr/>
        <p:txBody>
          <a:bodyPr>
            <a:noAutofit/>
          </a:bodyPr>
          <a:lstStyle/>
          <a:p>
            <a:pPr marL="0" marR="0" indent="0" algn="r" rtl="1">
              <a:spcBef>
                <a:spcPts val="240"/>
              </a:spcBef>
              <a:spcAft>
                <a:spcPts val="960"/>
              </a:spcAft>
              <a:buNone/>
            </a:pPr>
            <a:r>
              <a:rPr lang="ar-EG" sz="2800" spc="4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ان الصفا والمروة من شعائر الله فمن حج البيت او اعتمر فلا جناح عليه ان يطوف بهما وكم تطوع خيرا فإن الله شاكر عليم ( البقرة -158)</a:t>
            </a:r>
            <a:endParaRPr lang="fr-FR" sz="2800" dirty="0">
              <a:effectLst/>
              <a:latin typeface="Times New Roman" panose="02020603050405020304" pitchFamily="18" charset="0"/>
              <a:ea typeface="Times New Roman" panose="02020603050405020304" pitchFamily="18" charset="0"/>
            </a:endParaRPr>
          </a:p>
          <a:p>
            <a:pPr marL="0" marR="0" indent="0">
              <a:spcBef>
                <a:spcPts val="240"/>
              </a:spcBef>
              <a:spcAft>
                <a:spcPts val="960"/>
              </a:spcAft>
              <a:buNone/>
            </a:pPr>
            <a:r>
              <a:rPr lang="en-US" sz="2800" spc="40" dirty="0">
                <a:solidFill>
                  <a:srgbClr val="000000"/>
                </a:solidFill>
                <a:effectLst/>
                <a:latin typeface="Arial" panose="020B0604020202020204" pitchFamily="34" charset="0"/>
                <a:ea typeface="Times New Roman" panose="02020603050405020304" pitchFamily="18" charset="0"/>
              </a:rPr>
              <a:t> </a:t>
            </a:r>
            <a:r>
              <a:rPr lang="en-US" sz="2800" i="1" spc="40" dirty="0">
                <a:solidFill>
                  <a:srgbClr val="000000"/>
                </a:solidFill>
                <a:effectLst/>
                <a:latin typeface="Arial" panose="020B0604020202020204" pitchFamily="34" charset="0"/>
                <a:ea typeface="Times New Roman" panose="02020603050405020304" pitchFamily="18" charset="0"/>
              </a:rPr>
              <a:t>“Behold! Safa and Marwa are among the Symbols of Allah. So if those who visit the House in the Season or at other times, should compass them round, it is no sin in them. And if any one </a:t>
            </a:r>
            <a:r>
              <a:rPr lang="en-US" sz="2800" i="1" spc="40" dirty="0" err="1">
                <a:solidFill>
                  <a:srgbClr val="000000"/>
                </a:solidFill>
                <a:effectLst/>
                <a:latin typeface="Arial" panose="020B0604020202020204" pitchFamily="34" charset="0"/>
                <a:ea typeface="Times New Roman" panose="02020603050405020304" pitchFamily="18" charset="0"/>
              </a:rPr>
              <a:t>obeyeth</a:t>
            </a:r>
            <a:r>
              <a:rPr lang="en-US" sz="2800" i="1" spc="40" dirty="0">
                <a:solidFill>
                  <a:srgbClr val="000000"/>
                </a:solidFill>
                <a:effectLst/>
                <a:latin typeface="Arial" panose="020B0604020202020204" pitchFamily="34" charset="0"/>
                <a:ea typeface="Times New Roman" panose="02020603050405020304" pitchFamily="18" charset="0"/>
              </a:rPr>
              <a:t> his own impulse to Good, be sure that Allah is He Who </a:t>
            </a:r>
            <a:r>
              <a:rPr lang="en-US" sz="2800" i="1" spc="40" dirty="0" err="1">
                <a:solidFill>
                  <a:srgbClr val="000000"/>
                </a:solidFill>
                <a:effectLst/>
                <a:latin typeface="Arial" panose="020B0604020202020204" pitchFamily="34" charset="0"/>
                <a:ea typeface="Times New Roman" panose="02020603050405020304" pitchFamily="18" charset="0"/>
              </a:rPr>
              <a:t>recogniseth</a:t>
            </a:r>
            <a:r>
              <a:rPr lang="en-US" sz="2800" i="1" spc="40" dirty="0">
                <a:solidFill>
                  <a:srgbClr val="000000"/>
                </a:solidFill>
                <a:effectLst/>
                <a:latin typeface="Arial" panose="020B0604020202020204" pitchFamily="34" charset="0"/>
                <a:ea typeface="Times New Roman" panose="02020603050405020304" pitchFamily="18" charset="0"/>
              </a:rPr>
              <a:t> and </a:t>
            </a:r>
            <a:r>
              <a:rPr lang="en-US" sz="2800" i="1" spc="40" dirty="0" err="1">
                <a:solidFill>
                  <a:srgbClr val="000000"/>
                </a:solidFill>
                <a:effectLst/>
                <a:latin typeface="Arial" panose="020B0604020202020204" pitchFamily="34" charset="0"/>
                <a:ea typeface="Times New Roman" panose="02020603050405020304" pitchFamily="18" charset="0"/>
              </a:rPr>
              <a:t>knoweth</a:t>
            </a:r>
            <a:r>
              <a:rPr lang="en-US" sz="2800" i="1" spc="40" dirty="0">
                <a:solidFill>
                  <a:srgbClr val="000000"/>
                </a:solidFill>
                <a:effectLst/>
                <a:latin typeface="Arial" panose="020B0604020202020204" pitchFamily="34" charset="0"/>
                <a:ea typeface="Times New Roman" panose="02020603050405020304" pitchFamily="18" charset="0"/>
              </a:rPr>
              <a:t>.”</a:t>
            </a:r>
            <a:r>
              <a:rPr lang="en-US" sz="2800" spc="40" dirty="0">
                <a:solidFill>
                  <a:srgbClr val="000000"/>
                </a:solidFill>
                <a:effectLst/>
                <a:latin typeface="Arial" panose="020B0604020202020204" pitchFamily="34" charset="0"/>
                <a:ea typeface="Times New Roman" panose="02020603050405020304" pitchFamily="18" charset="0"/>
              </a:rPr>
              <a:t> </a:t>
            </a:r>
            <a:endParaRPr lang="fr-FR" sz="2800" dirty="0"/>
          </a:p>
        </p:txBody>
      </p:sp>
    </p:spTree>
    <p:extLst>
      <p:ext uri="{BB962C8B-B14F-4D97-AF65-F5344CB8AC3E}">
        <p14:creationId xmlns:p14="http://schemas.microsoft.com/office/powerpoint/2010/main" val="223759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4099-2E99-574B-9C38-BBFD0BAB0BF2}"/>
              </a:ext>
            </a:extLst>
          </p:cNvPr>
          <p:cNvSpPr>
            <a:spLocks noGrp="1"/>
          </p:cNvSpPr>
          <p:nvPr>
            <p:ph type="title"/>
          </p:nvPr>
        </p:nvSpPr>
        <p:spPr/>
        <p:txBody>
          <a:bodyPr/>
          <a:lstStyle/>
          <a:p>
            <a:pPr algn="ctr"/>
            <a:r>
              <a:rPr lang="en-US" b="0" i="1" dirty="0">
                <a:latin typeface="Algerian" panose="04020705040A02060702" pitchFamily="82" charset="0"/>
              </a:rPr>
              <a:t>Ibrahim</a:t>
            </a:r>
            <a:endParaRPr lang="en-US" dirty="0"/>
          </a:p>
        </p:txBody>
      </p:sp>
      <p:sp>
        <p:nvSpPr>
          <p:cNvPr id="3" name="Content Placeholder 2">
            <a:extLst>
              <a:ext uri="{FF2B5EF4-FFF2-40B4-BE49-F238E27FC236}">
                <a16:creationId xmlns:a16="http://schemas.microsoft.com/office/drawing/2014/main" id="{5EFE81DE-6AB4-7840-BFA2-2D3217F08832}"/>
              </a:ext>
            </a:extLst>
          </p:cNvPr>
          <p:cNvSpPr>
            <a:spLocks noGrp="1"/>
          </p:cNvSpPr>
          <p:nvPr>
            <p:ph idx="1"/>
          </p:nvPr>
        </p:nvSpPr>
        <p:spPr>
          <a:xfrm>
            <a:off x="838200" y="1825625"/>
            <a:ext cx="10515600" cy="4667250"/>
          </a:xfrm>
        </p:spPr>
        <p:txBody>
          <a:bodyPr>
            <a:normAutofit/>
          </a:bodyPr>
          <a:lstStyle/>
          <a:p>
            <a:pPr marL="0" marR="0" indent="0" algn="r" rtl="1">
              <a:lnSpc>
                <a:spcPct val="115000"/>
              </a:lnSpc>
              <a:spcBef>
                <a:spcPts val="0"/>
              </a:spcBef>
              <a:spcAft>
                <a:spcPts val="1000"/>
              </a:spcAft>
              <a:buNone/>
            </a:pPr>
            <a:r>
              <a:rPr lang="ar-EG" sz="3200" b="0" i="0" dirty="0">
                <a:solidFill>
                  <a:srgbClr val="660000"/>
                </a:solidFill>
                <a:effectLst/>
                <a:latin typeface="Arial" panose="020B0604020202020204" pitchFamily="34" charset="0"/>
              </a:rPr>
              <a:t>فَلَمَّا بَلَغَ مَعَهُ السَّعْيَ قَالَ يَا بُنَيَّ إِنِّي أَرَىٰ فِي الْمَنَامِ أَنِّي أَذْبَحُكَ فَانْظُرْ مَاذَا تَرَىٰ ۚ قَالَ يَا أَبَتِ افْعَلْ مَا تُؤْمَرُ ۖ سَتَجِدُنِي إِنْ شَاءَ اللَّهُ مِنَ الصَّابِرِينَ ( الصافات -102)</a:t>
            </a:r>
          </a:p>
          <a:p>
            <a:pPr marL="0" marR="0" indent="0" algn="r" rtl="1">
              <a:lnSpc>
                <a:spcPct val="115000"/>
              </a:lnSpc>
              <a:spcBef>
                <a:spcPts val="0"/>
              </a:spcBef>
              <a:spcAft>
                <a:spcPts val="1000"/>
              </a:spcAft>
              <a:buNone/>
            </a:pPr>
            <a:r>
              <a:rPr lang="en-US" sz="3200" b="0" i="0" dirty="0">
                <a:solidFill>
                  <a:srgbClr val="006600"/>
                </a:solidFill>
                <a:effectLst/>
                <a:latin typeface="Tahoma" panose="020B0604030504040204" pitchFamily="34" charset="0"/>
              </a:rPr>
              <a:t>Then, when (the son) reached (the age of) (serious) work with him, he said: "O my son! I see in vision that I offer thee in sacrifice: Now see what is thy view!" (The son) said: "O my father! Do as thou art commanded: thou will find me, if Allah so wills one </a:t>
            </a:r>
            <a:r>
              <a:rPr lang="en-US" sz="3200" b="0" i="0" dirty="0" err="1">
                <a:solidFill>
                  <a:srgbClr val="006600"/>
                </a:solidFill>
                <a:effectLst/>
                <a:latin typeface="Tahoma" panose="020B0604030504040204" pitchFamily="34" charset="0"/>
              </a:rPr>
              <a:t>practising</a:t>
            </a:r>
            <a:r>
              <a:rPr lang="en-US" sz="3200" b="0" i="0" dirty="0">
                <a:solidFill>
                  <a:srgbClr val="006600"/>
                </a:solidFill>
                <a:effectLst/>
                <a:latin typeface="Tahoma" panose="020B0604030504040204" pitchFamily="34" charset="0"/>
              </a:rPr>
              <a:t> Patience and Constancy!"</a:t>
            </a:r>
            <a:endParaRPr lang="fr-FR" sz="3200" u="sng"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E2DBB83B-1531-C042-9E50-E295DAEDBD0C}"/>
              </a:ext>
            </a:extLst>
          </p:cNvPr>
          <p:cNvSpPr>
            <a:spLocks noGrp="1"/>
          </p:cNvSpPr>
          <p:nvPr>
            <p:ph type="sldNum" sz="quarter" idx="12"/>
          </p:nvPr>
        </p:nvSpPr>
        <p:spPr/>
        <p:txBody>
          <a:bodyPr/>
          <a:lstStyle/>
          <a:p>
            <a:fld id="{C8784B88-F3D9-6A4F-9660-1A0A1E561ED7}" type="slidenum">
              <a:rPr lang="en-US" smtClean="0"/>
              <a:t>7</a:t>
            </a:fld>
            <a:endParaRPr lang="en-US"/>
          </a:p>
        </p:txBody>
      </p:sp>
    </p:spTree>
    <p:extLst>
      <p:ext uri="{BB962C8B-B14F-4D97-AF65-F5344CB8AC3E}">
        <p14:creationId xmlns:p14="http://schemas.microsoft.com/office/powerpoint/2010/main" val="1080250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4099-2E99-574B-9C38-BBFD0BAB0BF2}"/>
              </a:ext>
            </a:extLst>
          </p:cNvPr>
          <p:cNvSpPr>
            <a:spLocks noGrp="1"/>
          </p:cNvSpPr>
          <p:nvPr>
            <p:ph type="title"/>
          </p:nvPr>
        </p:nvSpPr>
        <p:spPr/>
        <p:txBody>
          <a:bodyPr/>
          <a:lstStyle/>
          <a:p>
            <a:pPr algn="ctr"/>
            <a:r>
              <a:rPr lang="en-US" b="0" i="1" dirty="0">
                <a:latin typeface="Algerian" panose="04020705040A02060702" pitchFamily="82" charset="0"/>
              </a:rPr>
              <a:t>Ibrahim</a:t>
            </a:r>
            <a:endParaRPr lang="en-US" dirty="0"/>
          </a:p>
        </p:txBody>
      </p:sp>
      <p:sp>
        <p:nvSpPr>
          <p:cNvPr id="3" name="Content Placeholder 2">
            <a:extLst>
              <a:ext uri="{FF2B5EF4-FFF2-40B4-BE49-F238E27FC236}">
                <a16:creationId xmlns:a16="http://schemas.microsoft.com/office/drawing/2014/main" id="{5EFE81DE-6AB4-7840-BFA2-2D3217F08832}"/>
              </a:ext>
            </a:extLst>
          </p:cNvPr>
          <p:cNvSpPr>
            <a:spLocks noGrp="1"/>
          </p:cNvSpPr>
          <p:nvPr>
            <p:ph idx="1"/>
          </p:nvPr>
        </p:nvSpPr>
        <p:spPr>
          <a:xfrm>
            <a:off x="838200" y="1825625"/>
            <a:ext cx="10515600" cy="4667250"/>
          </a:xfrm>
        </p:spPr>
        <p:txBody>
          <a:bodyPr>
            <a:noAutofit/>
          </a:bodyPr>
          <a:lstStyle/>
          <a:p>
            <a:pPr marL="0" marR="0" indent="0" algn="r" rtl="1">
              <a:spcBef>
                <a:spcPts val="240"/>
              </a:spcBef>
              <a:spcAft>
                <a:spcPts val="960"/>
              </a:spcAft>
              <a:buNone/>
            </a:pPr>
            <a:r>
              <a:rPr lang="ar-EG" sz="2800" b="0" i="0" dirty="0">
                <a:solidFill>
                  <a:srgbClr val="660000"/>
                </a:solidFill>
                <a:effectLst/>
                <a:latin typeface="Arial" panose="020B0604020202020204" pitchFamily="34" charset="0"/>
              </a:rPr>
              <a:t> فَلَمَّا أَسْلَمَا وَتَلَّهُ لِلْجَبِينِ # وَنَادَيْنَاهُ أَنْ يَا إِبْرَاهِيمُ # قَدْ صَدَّقْتَ الرُّؤْيَا ۚ إِنَّا كَذَٰلِكَ نَجْزِي الْمُحْسِنِينَ # إِنَّ هَٰذَا لَهُوَ الْبَلَاءُ الْمُبِينُ# وَفَدَيْنَاهُ بِذِبْحٍ عَظِيمٍ # ( الصافات 103-107)</a:t>
            </a:r>
          </a:p>
          <a:p>
            <a:pPr marL="0" marR="0" indent="0">
              <a:spcBef>
                <a:spcPts val="240"/>
              </a:spcBef>
              <a:spcAft>
                <a:spcPts val="960"/>
              </a:spcAft>
              <a:buNone/>
            </a:pPr>
            <a:r>
              <a:rPr lang="en-US" sz="2800" b="0" i="0" dirty="0">
                <a:solidFill>
                  <a:srgbClr val="006600"/>
                </a:solidFill>
                <a:effectLst/>
                <a:latin typeface="Tahoma" panose="020B0604030504040204" pitchFamily="34" charset="0"/>
              </a:rPr>
              <a:t>So when they had both submitted their wills (to Allah., and he had laid him prostrate on his forehead (for sacrifice),</a:t>
            </a:r>
            <a:r>
              <a:rPr lang="ar-EG" sz="2800" b="0" i="0" dirty="0">
                <a:solidFill>
                  <a:srgbClr val="006600"/>
                </a:solidFill>
                <a:effectLst/>
                <a:latin typeface="Tahoma" panose="020B0604030504040204" pitchFamily="34" charset="0"/>
              </a:rPr>
              <a:t># </a:t>
            </a:r>
            <a:r>
              <a:rPr lang="en-US" sz="2800" b="0" i="0" dirty="0">
                <a:solidFill>
                  <a:srgbClr val="006600"/>
                </a:solidFill>
                <a:effectLst/>
                <a:latin typeface="Tahoma" panose="020B0604030504040204" pitchFamily="34" charset="0"/>
              </a:rPr>
              <a:t>We called out to him "O Abraham!</a:t>
            </a:r>
            <a:r>
              <a:rPr lang="ar-EG" sz="2800" b="0" i="0" dirty="0">
                <a:solidFill>
                  <a:srgbClr val="006600"/>
                </a:solidFill>
                <a:effectLst/>
                <a:latin typeface="Tahoma" panose="020B0604030504040204" pitchFamily="34" charset="0"/>
              </a:rPr>
              <a:t> </a:t>
            </a:r>
            <a:r>
              <a:rPr lang="en-US" sz="2800" b="0" i="0" dirty="0">
                <a:solidFill>
                  <a:srgbClr val="006600"/>
                </a:solidFill>
                <a:effectLst/>
                <a:latin typeface="Tahoma" panose="020B0604030504040204" pitchFamily="34" charset="0"/>
              </a:rPr>
              <a:t>"</a:t>
            </a:r>
            <a:r>
              <a:rPr lang="ar-EG" sz="2800" b="0" i="0" dirty="0">
                <a:solidFill>
                  <a:srgbClr val="006600"/>
                </a:solidFill>
                <a:effectLst/>
                <a:latin typeface="Tahoma" panose="020B0604030504040204" pitchFamily="34" charset="0"/>
              </a:rPr>
              <a:t>#</a:t>
            </a:r>
            <a:r>
              <a:rPr lang="en-US" sz="2800" b="0" i="0" dirty="0">
                <a:solidFill>
                  <a:srgbClr val="006600"/>
                </a:solidFill>
                <a:effectLst/>
                <a:latin typeface="Tahoma" panose="020B0604030504040204" pitchFamily="34" charset="0"/>
              </a:rPr>
              <a:t>Thou hast already fulfilled the vision!" -</a:t>
            </a:r>
            <a:r>
              <a:rPr lang="ar-EG" sz="2800" b="0" i="0" dirty="0">
                <a:solidFill>
                  <a:srgbClr val="006600"/>
                </a:solidFill>
                <a:effectLst/>
                <a:latin typeface="Tahoma" panose="020B0604030504040204" pitchFamily="34" charset="0"/>
              </a:rPr>
              <a:t>#</a:t>
            </a:r>
            <a:r>
              <a:rPr lang="en-US" sz="2800" b="0" i="0" dirty="0">
                <a:solidFill>
                  <a:srgbClr val="006600"/>
                </a:solidFill>
                <a:effectLst/>
                <a:latin typeface="Tahoma" panose="020B0604030504040204" pitchFamily="34" charset="0"/>
              </a:rPr>
              <a:t> thus indeed do We reward those who do right.</a:t>
            </a:r>
            <a:r>
              <a:rPr lang="ar-EG" sz="2800" b="0" i="0" dirty="0">
                <a:solidFill>
                  <a:srgbClr val="006600"/>
                </a:solidFill>
                <a:effectLst/>
                <a:latin typeface="Tahoma" panose="020B0604030504040204" pitchFamily="34" charset="0"/>
              </a:rPr>
              <a:t># </a:t>
            </a:r>
            <a:r>
              <a:rPr lang="en-US" sz="2800" b="0" i="0" dirty="0">
                <a:solidFill>
                  <a:srgbClr val="006600"/>
                </a:solidFill>
                <a:effectLst/>
                <a:latin typeface="Tahoma" panose="020B0604030504040204" pitchFamily="34" charset="0"/>
              </a:rPr>
              <a:t>For this was obviously a trial-</a:t>
            </a:r>
            <a:r>
              <a:rPr lang="ar-EG" sz="2800" b="0" i="0" dirty="0">
                <a:solidFill>
                  <a:srgbClr val="006600"/>
                </a:solidFill>
                <a:effectLst/>
                <a:latin typeface="Tahoma" panose="020B0604030504040204" pitchFamily="34" charset="0"/>
              </a:rPr>
              <a:t># </a:t>
            </a:r>
            <a:r>
              <a:rPr lang="en-US" sz="2800" b="0" i="0" dirty="0">
                <a:solidFill>
                  <a:srgbClr val="006600"/>
                </a:solidFill>
                <a:effectLst/>
                <a:latin typeface="Tahoma" panose="020B0604030504040204" pitchFamily="34" charset="0"/>
              </a:rPr>
              <a:t>And We ransomed him with a momentous sacrifice:</a:t>
            </a:r>
            <a:endParaRPr lang="fr-FR" sz="2800" dirty="0">
              <a:effectLst/>
              <a:latin typeface="Times New Roman" panose="02020603050405020304" pitchFamily="18" charset="0"/>
              <a:ea typeface="Times New Roman" panose="02020603050405020304" pitchFamily="18" charset="0"/>
            </a:endParaRPr>
          </a:p>
        </p:txBody>
      </p:sp>
      <p:sp>
        <p:nvSpPr>
          <p:cNvPr id="5" name="Slide Number Placeholder 4">
            <a:extLst>
              <a:ext uri="{FF2B5EF4-FFF2-40B4-BE49-F238E27FC236}">
                <a16:creationId xmlns:a16="http://schemas.microsoft.com/office/drawing/2014/main" id="{E2DBB83B-1531-C042-9E50-E295DAEDBD0C}"/>
              </a:ext>
            </a:extLst>
          </p:cNvPr>
          <p:cNvSpPr>
            <a:spLocks noGrp="1"/>
          </p:cNvSpPr>
          <p:nvPr>
            <p:ph type="sldNum" sz="quarter" idx="12"/>
          </p:nvPr>
        </p:nvSpPr>
        <p:spPr/>
        <p:txBody>
          <a:bodyPr/>
          <a:lstStyle/>
          <a:p>
            <a:fld id="{C8784B88-F3D9-6A4F-9660-1A0A1E561ED7}" type="slidenum">
              <a:rPr lang="en-US" smtClean="0"/>
              <a:t>8</a:t>
            </a:fld>
            <a:endParaRPr lang="en-US"/>
          </a:p>
        </p:txBody>
      </p:sp>
    </p:spTree>
    <p:extLst>
      <p:ext uri="{BB962C8B-B14F-4D97-AF65-F5344CB8AC3E}">
        <p14:creationId xmlns:p14="http://schemas.microsoft.com/office/powerpoint/2010/main" val="3650868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4099-2E99-574B-9C38-BBFD0BAB0BF2}"/>
              </a:ext>
            </a:extLst>
          </p:cNvPr>
          <p:cNvSpPr>
            <a:spLocks noGrp="1"/>
          </p:cNvSpPr>
          <p:nvPr>
            <p:ph type="title"/>
          </p:nvPr>
        </p:nvSpPr>
        <p:spPr/>
        <p:txBody>
          <a:bodyPr/>
          <a:lstStyle/>
          <a:p>
            <a:pPr algn="ctr"/>
            <a:r>
              <a:rPr lang="en-US" b="0" i="1" dirty="0">
                <a:latin typeface="Algerian" panose="04020705040A02060702" pitchFamily="82" charset="0"/>
              </a:rPr>
              <a:t>Ibrahim</a:t>
            </a:r>
            <a:endParaRPr lang="en-US" dirty="0"/>
          </a:p>
        </p:txBody>
      </p:sp>
      <p:sp>
        <p:nvSpPr>
          <p:cNvPr id="3" name="Content Placeholder 2">
            <a:extLst>
              <a:ext uri="{FF2B5EF4-FFF2-40B4-BE49-F238E27FC236}">
                <a16:creationId xmlns:a16="http://schemas.microsoft.com/office/drawing/2014/main" id="{5EFE81DE-6AB4-7840-BFA2-2D3217F08832}"/>
              </a:ext>
            </a:extLst>
          </p:cNvPr>
          <p:cNvSpPr>
            <a:spLocks noGrp="1"/>
          </p:cNvSpPr>
          <p:nvPr>
            <p:ph idx="1"/>
          </p:nvPr>
        </p:nvSpPr>
        <p:spPr>
          <a:xfrm>
            <a:off x="838200" y="1825625"/>
            <a:ext cx="10515600" cy="4667250"/>
          </a:xfrm>
        </p:spPr>
        <p:txBody>
          <a:bodyPr>
            <a:noAutofit/>
          </a:bodyPr>
          <a:lstStyle/>
          <a:p>
            <a:pPr marL="0" marR="0" indent="0" algn="r" rtl="1">
              <a:lnSpc>
                <a:spcPct val="115000"/>
              </a:lnSpc>
              <a:spcBef>
                <a:spcPts val="0"/>
              </a:spcBef>
              <a:spcAft>
                <a:spcPts val="1000"/>
              </a:spcAft>
              <a:buNone/>
            </a:pPr>
            <a:r>
              <a:rPr lang="ar-EG" sz="2400" b="0" i="0" dirty="0">
                <a:solidFill>
                  <a:srgbClr val="660000"/>
                </a:solidFill>
                <a:effectLst/>
                <a:latin typeface="Arial" panose="020B0604020202020204" pitchFamily="34" charset="0"/>
                <a:cs typeface="+mj-cs"/>
              </a:rPr>
              <a:t>وَإِذْ يَرْفَعُ إِبْرَاهِيمُ الْقَوَاعِدَ مِنَ الْبَيْتِ وَإِسْمَاعِيلُ رَبَّنَا تَقَبَّلْ مِنَّا ۖ إِنَّكَ أَنْتَ السَّمِيعُ الْعَلِيمُ # رَبَّنَا وَاجْعَلْنَا مُسْلِمَيْنِ لَكَ وَمِنْ ذُرِّيَّتِنَا أُمَّةً مُسْلِمَةً لَكَ وَأَرِنَا مَنَاسِكَنَا وَتُبْ عَلَيْنَا ۖ إِنَّكَ أَنْتَ التَّوَّابُ الرَّحِيمُ # رَبَّنَا وَابْعَثْ فِيهِمْ رَسُولًا مِنْهُمْ يَتْلُو عَلَيْهِمْ آيَاتِكَ وَيُعَلِّمُهُمُ الْكِتَابَ وَالْحِكْمَةَ وَيُزَكِّيهِمْ ۚ إِنَّكَ أَنْتَ الْعَزِيزُ الْحَكِيمُ (البقرة 127-129)</a:t>
            </a:r>
            <a:endParaRPr lang="ar-EG" sz="2400" dirty="0">
              <a:solidFill>
                <a:srgbClr val="660000"/>
              </a:solidFill>
              <a:effectLst/>
              <a:latin typeface="Calibri" panose="020F0502020204030204" pitchFamily="34" charset="0"/>
              <a:ea typeface="Calibri" panose="020F0502020204030204" pitchFamily="34" charset="0"/>
              <a:cs typeface="+mj-cs"/>
            </a:endParaRPr>
          </a:p>
          <a:p>
            <a:pPr marL="0" marR="0" indent="0">
              <a:lnSpc>
                <a:spcPct val="115000"/>
              </a:lnSpc>
              <a:spcBef>
                <a:spcPts val="0"/>
              </a:spcBef>
              <a:spcAft>
                <a:spcPts val="1000"/>
              </a:spcAft>
              <a:buNone/>
            </a:pPr>
            <a:r>
              <a:rPr lang="en-US" sz="2000" b="0" i="0" dirty="0">
                <a:solidFill>
                  <a:srgbClr val="006600"/>
                </a:solidFill>
                <a:effectLst/>
                <a:latin typeface="Tahoma" panose="020B0604030504040204" pitchFamily="34" charset="0"/>
                <a:cs typeface="+mj-cs"/>
              </a:rPr>
              <a:t>And remember Abraham and </a:t>
            </a:r>
            <a:r>
              <a:rPr lang="en-US" sz="2000" b="0" i="0" dirty="0" err="1">
                <a:solidFill>
                  <a:srgbClr val="006600"/>
                </a:solidFill>
                <a:effectLst/>
                <a:latin typeface="Tahoma" panose="020B0604030504040204" pitchFamily="34" charset="0"/>
                <a:cs typeface="+mj-cs"/>
              </a:rPr>
              <a:t>Isma'il</a:t>
            </a:r>
            <a:r>
              <a:rPr lang="en-US" sz="2000" b="0" i="0" dirty="0">
                <a:solidFill>
                  <a:srgbClr val="006600"/>
                </a:solidFill>
                <a:effectLst/>
                <a:latin typeface="Tahoma" panose="020B0604030504040204" pitchFamily="34" charset="0"/>
                <a:cs typeface="+mj-cs"/>
              </a:rPr>
              <a:t> raised the foundations of the House (With this prayer): "Our Lord! Accept (this service) from us: For Thou art the All-Hearing, the All-knowing.</a:t>
            </a:r>
            <a:r>
              <a:rPr lang="ar-EG" sz="2000" b="0" i="0" dirty="0">
                <a:solidFill>
                  <a:srgbClr val="006600"/>
                </a:solidFill>
                <a:effectLst/>
                <a:latin typeface="Tahoma" panose="020B0604030504040204" pitchFamily="34" charset="0"/>
                <a:cs typeface="+mj-cs"/>
              </a:rPr>
              <a:t>#</a:t>
            </a:r>
            <a:r>
              <a:rPr lang="en-US" sz="2000" b="0" i="0" dirty="0">
                <a:solidFill>
                  <a:srgbClr val="006600"/>
                </a:solidFill>
                <a:effectLst/>
                <a:latin typeface="Tahoma" panose="020B0604030504040204" pitchFamily="34" charset="0"/>
                <a:cs typeface="+mj-cs"/>
              </a:rPr>
              <a:t>"Our Lord! make of us Muslims, bowing to Thy (Will), and of our progeny a people Muslim, bowing to Thy (will); and show us our place for the celebration of (due) rites; and turn unto us (in Mercy); for Thou art the Oft-Returning, Most Merciful.</a:t>
            </a:r>
            <a:r>
              <a:rPr lang="ar-EG" sz="2000" b="0" i="0" dirty="0">
                <a:solidFill>
                  <a:srgbClr val="006600"/>
                </a:solidFill>
                <a:effectLst/>
                <a:latin typeface="Tahoma" panose="020B0604030504040204" pitchFamily="34" charset="0"/>
                <a:cs typeface="+mj-cs"/>
              </a:rPr>
              <a:t># </a:t>
            </a:r>
            <a:r>
              <a:rPr lang="en-US" sz="2000" b="0" i="0" dirty="0">
                <a:solidFill>
                  <a:srgbClr val="006600"/>
                </a:solidFill>
                <a:effectLst/>
                <a:latin typeface="Tahoma" panose="020B0604030504040204" pitchFamily="34" charset="0"/>
                <a:cs typeface="+mj-cs"/>
              </a:rPr>
              <a:t>"Our Lord! send amongst them an Messenger of their own, who shall rehearse Thy Signs to them and instruct them in scripture and wisdom, and sanctify them: For Thou art the Exalted in Might, the Wise.</a:t>
            </a:r>
            <a:endParaRPr lang="fr-FR" sz="2000" dirty="0">
              <a:effectLst/>
              <a:latin typeface="Calibri" panose="020F0502020204030204" pitchFamily="34" charset="0"/>
              <a:ea typeface="Calibri" panose="020F0502020204030204" pitchFamily="34" charset="0"/>
              <a:cs typeface="+mj-cs"/>
            </a:endParaRPr>
          </a:p>
        </p:txBody>
      </p:sp>
      <p:sp>
        <p:nvSpPr>
          <p:cNvPr id="5" name="Slide Number Placeholder 4">
            <a:extLst>
              <a:ext uri="{FF2B5EF4-FFF2-40B4-BE49-F238E27FC236}">
                <a16:creationId xmlns:a16="http://schemas.microsoft.com/office/drawing/2014/main" id="{E2DBB83B-1531-C042-9E50-E295DAEDBD0C}"/>
              </a:ext>
            </a:extLst>
          </p:cNvPr>
          <p:cNvSpPr>
            <a:spLocks noGrp="1"/>
          </p:cNvSpPr>
          <p:nvPr>
            <p:ph type="sldNum" sz="quarter" idx="12"/>
          </p:nvPr>
        </p:nvSpPr>
        <p:spPr/>
        <p:txBody>
          <a:bodyPr/>
          <a:lstStyle/>
          <a:p>
            <a:fld id="{C8784B88-F3D9-6A4F-9660-1A0A1E561ED7}" type="slidenum">
              <a:rPr lang="en-US" smtClean="0"/>
              <a:t>9</a:t>
            </a:fld>
            <a:endParaRPr lang="en-US"/>
          </a:p>
        </p:txBody>
      </p:sp>
    </p:spTree>
    <p:extLst>
      <p:ext uri="{BB962C8B-B14F-4D97-AF65-F5344CB8AC3E}">
        <p14:creationId xmlns:p14="http://schemas.microsoft.com/office/powerpoint/2010/main" val="25688310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491</TotalTime>
  <Words>832</Words>
  <Application>Microsoft Macintosh PowerPoint</Application>
  <PresentationFormat>Widescreen</PresentationFormat>
  <Paragraphs>38</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Algerian</vt:lpstr>
      <vt:lpstr>Arial</vt:lpstr>
      <vt:lpstr>Calibri</vt:lpstr>
      <vt:lpstr>Tahoma</vt:lpstr>
      <vt:lpstr>Times New Roman</vt:lpstr>
      <vt:lpstr>Office Theme</vt:lpstr>
      <vt:lpstr>Prophet IBRAHIM (AS)</vt:lpstr>
      <vt:lpstr>Ibrahim</vt:lpstr>
      <vt:lpstr>Ibrahim</vt:lpstr>
      <vt:lpstr>Ibrahim</vt:lpstr>
      <vt:lpstr>Ibrahim</vt:lpstr>
      <vt:lpstr>Ibrahim</vt:lpstr>
      <vt:lpstr>Ibrahim</vt:lpstr>
      <vt:lpstr>Ibrahim</vt:lpstr>
      <vt:lpstr>Ibrahim</vt:lpstr>
      <vt:lpstr>Ibrahim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Amro Ibrahim</cp:lastModifiedBy>
  <cp:revision>32</cp:revision>
  <cp:lastPrinted>2020-09-26T11:48:21Z</cp:lastPrinted>
  <dcterms:created xsi:type="dcterms:W3CDTF">2020-09-13T16:40:33Z</dcterms:created>
  <dcterms:modified xsi:type="dcterms:W3CDTF">2021-02-28T14:29:04Z</dcterms:modified>
</cp:coreProperties>
</file>