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6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/>
              <a:t>مُحَادَثَة حَوْلَ الوُضُوء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7B5AB3-C746-47DE-9E78-641D97081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01" y="2886419"/>
            <a:ext cx="8165398" cy="10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2CB35C-F928-441E-83C8-08619A5D4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86" y="3062005"/>
            <a:ext cx="10120828" cy="73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4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A441A2-517F-4742-BAC8-985DA1C7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302" y="2754218"/>
            <a:ext cx="8097396" cy="134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2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81BB0-A3DC-4BAB-9BFE-A8BA30B12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793" y="2886419"/>
            <a:ext cx="8116414" cy="10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5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78861-6F00-42E8-81D8-F6561E18A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158" y="1828801"/>
            <a:ext cx="7607684" cy="320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4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692A4-8868-4FD3-9371-401B06780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101" y="2060154"/>
            <a:ext cx="7639798" cy="273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5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BBC71B-C0A5-46A0-B82B-6F4D15558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319" y="1982756"/>
            <a:ext cx="6551362" cy="28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0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مُحَادَثَة حَوْلَ الوُضُوء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2023-10-08T15:31:19Z</dcterms:modified>
</cp:coreProperties>
</file>