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91" r:id="rId3"/>
    <p:sldId id="292" r:id="rId4"/>
    <p:sldId id="272" r:id="rId5"/>
    <p:sldId id="293" r:id="rId6"/>
    <p:sldId id="273" r:id="rId7"/>
    <p:sldId id="294" r:id="rId8"/>
    <p:sldId id="274" r:id="rId9"/>
    <p:sldId id="295" r:id="rId10"/>
    <p:sldId id="283" r:id="rId11"/>
    <p:sldId id="296" r:id="rId12"/>
    <p:sldId id="28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61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2- لِماذا أصْبَحَ الأوَّلُ مِنْ مايُو عِيدًا لِلْعُمّالِ؟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3- النَّشْرَةُ الثَّقَافِيَّة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1- رَئِيسُ الوُزَرَاءِ الإثْيُوبِيُّ يَفُوزُ بِجَائِزَةِ نُوبل لِلسَّلام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5B0002-34CF-4A06-ACBE-E5024E7832E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4- الأزْهارُ البَرِّيَّةُ تَتَفَتَّحُ بِغَرْبِ أستراليا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D9A615-BBE3-4698-BB1E-9BCCFA1B8B06}" type="parTrans" cxnId="{C3A40B62-9628-4DFB-BA76-597DE2C46817}">
      <dgm:prSet/>
      <dgm:spPr/>
      <dgm:t>
        <a:bodyPr/>
        <a:lstStyle/>
        <a:p>
          <a:endParaRPr lang="en-US"/>
        </a:p>
      </dgm:t>
    </dgm:pt>
    <dgm:pt modelId="{1A81DDBF-3527-4101-94E3-47AB35F185F7}" type="sibTrans" cxnId="{C3A40B62-9628-4DFB-BA76-597DE2C46817}">
      <dgm:prSet/>
      <dgm:spPr/>
      <dgm:t>
        <a:bodyPr/>
        <a:lstStyle/>
        <a:p>
          <a:endParaRPr lang="en-US"/>
        </a:p>
      </dgm:t>
    </dgm:pt>
    <dgm:pt modelId="{9EEB2584-842B-47AC-B31E-45582A7AB4C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5- أَهْلاً بِكَ فِي مَطْعَمِ بَيْرُوت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F2D1F43-23C7-4506-A1B3-B0186BCF3FF2}" type="parTrans" cxnId="{F05BDBAC-2133-47A0-9BA6-EA1829B411DA}">
      <dgm:prSet/>
      <dgm:spPr/>
    </dgm:pt>
    <dgm:pt modelId="{B789D465-7662-484E-8483-C84C54D791CB}" type="sibTrans" cxnId="{F05BDBAC-2133-47A0-9BA6-EA1829B411DA}">
      <dgm:prSet/>
      <dgm:spPr/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5"/>
      <dgm:spPr/>
    </dgm:pt>
    <dgm:pt modelId="{0EA2069B-3659-4929-8E8C-525B8015012F}" type="pres">
      <dgm:prSet presAssocID="{38274475-A7C9-4C34-8FC2-507B3F19589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5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5"/>
      <dgm:spPr/>
    </dgm:pt>
    <dgm:pt modelId="{170DE394-6C4F-4C09-B119-0910362E0669}" type="pres">
      <dgm:prSet presAssocID="{2C77B128-EA26-49E6-88F9-E9FBCAA3A61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5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5"/>
      <dgm:spPr/>
    </dgm:pt>
    <dgm:pt modelId="{F041AEE6-7F0C-429F-A5D3-905F776C7E70}" type="pres">
      <dgm:prSet presAssocID="{BA552BBE-015D-4071-A1EC-8B9882E94C6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5">
        <dgm:presLayoutVars>
          <dgm:bulletEnabled val="1"/>
        </dgm:presLayoutVars>
      </dgm:prSet>
      <dgm:spPr/>
    </dgm:pt>
    <dgm:pt modelId="{2B4878E8-2C3F-4897-B8F4-BB3CB7835E4D}" type="pres">
      <dgm:prSet presAssocID="{2CE3A710-89EC-4FF7-941D-D9EA1BA840B8}" presName="spaceBetweenRectangles" presStyleCnt="0"/>
      <dgm:spPr/>
    </dgm:pt>
    <dgm:pt modelId="{9C6A4B26-B390-41EF-A36C-7CAAFD0E5091}" type="pres">
      <dgm:prSet presAssocID="{195B0002-34CF-4A06-ACBE-E5024E7832E7}" presName="parentLin" presStyleCnt="0"/>
      <dgm:spPr/>
    </dgm:pt>
    <dgm:pt modelId="{D5804A11-4A8D-4788-9146-7297CD1FAA2E}" type="pres">
      <dgm:prSet presAssocID="{195B0002-34CF-4A06-ACBE-E5024E7832E7}" presName="parentLeftMargin" presStyleLbl="node1" presStyleIdx="2" presStyleCnt="5"/>
      <dgm:spPr/>
    </dgm:pt>
    <dgm:pt modelId="{66971B83-694A-4C8F-8487-A227736A470C}" type="pres">
      <dgm:prSet presAssocID="{195B0002-34CF-4A06-ACBE-E5024E7832E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FC2B3B5-F2AC-4D6E-9A83-AD2EE5B77A42}" type="pres">
      <dgm:prSet presAssocID="{195B0002-34CF-4A06-ACBE-E5024E7832E7}" presName="negativeSpace" presStyleCnt="0"/>
      <dgm:spPr/>
    </dgm:pt>
    <dgm:pt modelId="{D0307758-A1B1-4A12-8178-8AA66652901B}" type="pres">
      <dgm:prSet presAssocID="{195B0002-34CF-4A06-ACBE-E5024E7832E7}" presName="childText" presStyleLbl="conFgAcc1" presStyleIdx="3" presStyleCnt="5">
        <dgm:presLayoutVars>
          <dgm:bulletEnabled val="1"/>
        </dgm:presLayoutVars>
      </dgm:prSet>
      <dgm:spPr/>
    </dgm:pt>
    <dgm:pt modelId="{7DD921A9-6E25-454F-9777-BF76FA18A082}" type="pres">
      <dgm:prSet presAssocID="{1A81DDBF-3527-4101-94E3-47AB35F185F7}" presName="spaceBetweenRectangles" presStyleCnt="0"/>
      <dgm:spPr/>
    </dgm:pt>
    <dgm:pt modelId="{4A2C8839-0EC1-4FE6-849D-A6E095B4F90D}" type="pres">
      <dgm:prSet presAssocID="{9EEB2584-842B-47AC-B31E-45582A7AB4CD}" presName="parentLin" presStyleCnt="0"/>
      <dgm:spPr/>
    </dgm:pt>
    <dgm:pt modelId="{574C86B3-4958-4F66-8745-F72CF02C81C5}" type="pres">
      <dgm:prSet presAssocID="{9EEB2584-842B-47AC-B31E-45582A7AB4CD}" presName="parentLeftMargin" presStyleLbl="node1" presStyleIdx="3" presStyleCnt="5"/>
      <dgm:spPr/>
    </dgm:pt>
    <dgm:pt modelId="{C2E4EC38-9622-4424-9F23-10448774EFE1}" type="pres">
      <dgm:prSet presAssocID="{9EEB2584-842B-47AC-B31E-45582A7AB4CD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805813A0-936C-41BE-8BD1-1578BE5BF6FD}" type="pres">
      <dgm:prSet presAssocID="{9EEB2584-842B-47AC-B31E-45582A7AB4CD}" presName="negativeSpace" presStyleCnt="0"/>
      <dgm:spPr/>
    </dgm:pt>
    <dgm:pt modelId="{26BD75DF-0F6D-49BC-82E4-8B6BA4CF0CAE}" type="pres">
      <dgm:prSet presAssocID="{9EEB2584-842B-47AC-B31E-45582A7AB4CD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790A205-71F9-4E45-A7CB-88484D49E49F}" type="presOf" srcId="{9EEB2584-842B-47AC-B31E-45582A7AB4CD}" destId="{574C86B3-4958-4F66-8745-F72CF02C81C5}" srcOrd="0" destOrd="0" presId="urn:microsoft.com/office/officeart/2005/8/layout/list1"/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C3A40B62-9628-4DFB-BA76-597DE2C46817}" srcId="{8F05ADCE-D0F6-422E-A242-6577D6EE78C3}" destId="{195B0002-34CF-4A06-ACBE-E5024E7832E7}" srcOrd="3" destOrd="0" parTransId="{44D9A615-BBE3-4698-BB1E-9BCCFA1B8B06}" sibTransId="{1A81DDBF-3527-4101-94E3-47AB35F185F7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6ADC4C8B-DE35-4DAE-B76A-C871DC3CE4DD}" type="presOf" srcId="{195B0002-34CF-4A06-ACBE-E5024E7832E7}" destId="{D5804A11-4A8D-4788-9146-7297CD1FAA2E}" srcOrd="0" destOrd="0" presId="urn:microsoft.com/office/officeart/2005/8/layout/list1"/>
    <dgm:cxn modelId="{3ED3AF9B-2199-4916-9B63-2A5238E3184D}" type="presOf" srcId="{9EEB2584-842B-47AC-B31E-45582A7AB4CD}" destId="{C2E4EC38-9622-4424-9F23-10448774EFE1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F05BDBAC-2133-47A0-9BA6-EA1829B411DA}" srcId="{8F05ADCE-D0F6-422E-A242-6577D6EE78C3}" destId="{9EEB2584-842B-47AC-B31E-45582A7AB4CD}" srcOrd="4" destOrd="0" parTransId="{5F2D1F43-23C7-4506-A1B3-B0186BCF3FF2}" sibTransId="{B789D465-7662-484E-8483-C84C54D791CB}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FC74A4E8-FC40-448F-AF4A-85A8E5A46137}" type="presOf" srcId="{195B0002-34CF-4A06-ACBE-E5024E7832E7}" destId="{66971B83-694A-4C8F-8487-A227736A470C}" srcOrd="1" destOrd="0" presId="urn:microsoft.com/office/officeart/2005/8/layout/list1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  <dgm:cxn modelId="{6A7ADC5E-78DD-4BF6-92B7-D9D5AA4542D5}" type="presParOf" srcId="{A562B768-F65B-4711-87A3-AF602F51F512}" destId="{2B4878E8-2C3F-4897-B8F4-BB3CB7835E4D}" srcOrd="11" destOrd="0" presId="urn:microsoft.com/office/officeart/2005/8/layout/list1"/>
    <dgm:cxn modelId="{F9480144-C059-4EB6-B763-0641CA80FAA4}" type="presParOf" srcId="{A562B768-F65B-4711-87A3-AF602F51F512}" destId="{9C6A4B26-B390-41EF-A36C-7CAAFD0E5091}" srcOrd="12" destOrd="0" presId="urn:microsoft.com/office/officeart/2005/8/layout/list1"/>
    <dgm:cxn modelId="{9B8658CD-108E-4DB4-928D-C53C26E77E44}" type="presParOf" srcId="{9C6A4B26-B390-41EF-A36C-7CAAFD0E5091}" destId="{D5804A11-4A8D-4788-9146-7297CD1FAA2E}" srcOrd="0" destOrd="0" presId="urn:microsoft.com/office/officeart/2005/8/layout/list1"/>
    <dgm:cxn modelId="{8602C76B-4FFA-4B00-9436-75B8B38FAA65}" type="presParOf" srcId="{9C6A4B26-B390-41EF-A36C-7CAAFD0E5091}" destId="{66971B83-694A-4C8F-8487-A227736A470C}" srcOrd="1" destOrd="0" presId="urn:microsoft.com/office/officeart/2005/8/layout/list1"/>
    <dgm:cxn modelId="{75AEA141-9FDB-46CB-9DC3-0C2C4AEEE98C}" type="presParOf" srcId="{A562B768-F65B-4711-87A3-AF602F51F512}" destId="{2FC2B3B5-F2AC-4D6E-9A83-AD2EE5B77A42}" srcOrd="13" destOrd="0" presId="urn:microsoft.com/office/officeart/2005/8/layout/list1"/>
    <dgm:cxn modelId="{AD9E573C-C65F-46FF-977D-193827B76568}" type="presParOf" srcId="{A562B768-F65B-4711-87A3-AF602F51F512}" destId="{D0307758-A1B1-4A12-8178-8AA66652901B}" srcOrd="14" destOrd="0" presId="urn:microsoft.com/office/officeart/2005/8/layout/list1"/>
    <dgm:cxn modelId="{7F9A1CCA-E1CF-4072-B615-9DE7DEDA79D0}" type="presParOf" srcId="{A562B768-F65B-4711-87A3-AF602F51F512}" destId="{7DD921A9-6E25-454F-9777-BF76FA18A082}" srcOrd="15" destOrd="0" presId="urn:microsoft.com/office/officeart/2005/8/layout/list1"/>
    <dgm:cxn modelId="{D587A64D-8B0A-4EF6-BDF6-18AE4E466DA5}" type="presParOf" srcId="{A562B768-F65B-4711-87A3-AF602F51F512}" destId="{4A2C8839-0EC1-4FE6-849D-A6E095B4F90D}" srcOrd="16" destOrd="0" presId="urn:microsoft.com/office/officeart/2005/8/layout/list1"/>
    <dgm:cxn modelId="{B8AE9D77-F5B5-4E6C-9513-4D07A79DF8F1}" type="presParOf" srcId="{4A2C8839-0EC1-4FE6-849D-A6E095B4F90D}" destId="{574C86B3-4958-4F66-8745-F72CF02C81C5}" srcOrd="0" destOrd="0" presId="urn:microsoft.com/office/officeart/2005/8/layout/list1"/>
    <dgm:cxn modelId="{535D9FFB-1764-4C89-9EFB-C52B0BE5AA4D}" type="presParOf" srcId="{4A2C8839-0EC1-4FE6-849D-A6E095B4F90D}" destId="{C2E4EC38-9622-4424-9F23-10448774EFE1}" srcOrd="1" destOrd="0" presId="urn:microsoft.com/office/officeart/2005/8/layout/list1"/>
    <dgm:cxn modelId="{6A4BF7BE-3E01-48A4-B2DB-D63A9FD32998}" type="presParOf" srcId="{A562B768-F65B-4711-87A3-AF602F51F512}" destId="{805813A0-936C-41BE-8BD1-1578BE5BF6FD}" srcOrd="17" destOrd="0" presId="urn:microsoft.com/office/officeart/2005/8/layout/list1"/>
    <dgm:cxn modelId="{E18BECD5-F580-4F9F-BEE3-79930C3EBAC0}" type="presParOf" srcId="{A562B768-F65B-4711-87A3-AF602F51F512}" destId="{26BD75DF-0F6D-49BC-82E4-8B6BA4CF0CA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481643"/>
          <a:ext cx="996894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492236" y="53603"/>
          <a:ext cx="6978263" cy="8560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 رَئِيسُ الوُزَرَاءِ الإثْيُوبِيُّ يَفُوزُ بِجَائِزَةِ نُوبل لِلسَّلام</a:t>
          </a:r>
          <a:endParaRPr lang="en-US" sz="2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34026" y="95393"/>
        <a:ext cx="6894683" cy="772500"/>
      </dsp:txXfrm>
    </dsp:sp>
    <dsp:sp modelId="{DA6EC800-4A5E-4433-B1BD-149B73673078}">
      <dsp:nvSpPr>
        <dsp:cNvPr id="0" name=""/>
        <dsp:cNvSpPr/>
      </dsp:nvSpPr>
      <dsp:spPr>
        <a:xfrm>
          <a:off x="0" y="1797083"/>
          <a:ext cx="996894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492236" y="1369043"/>
          <a:ext cx="6978263" cy="856080"/>
        </a:xfrm>
        <a:prstGeom prst="round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لِماذا أصْبَحَ الأوَّلُ مِنْ مايُو عِيدًا لِلْعُمّالِ؟</a:t>
          </a:r>
          <a:endParaRPr lang="en-US" sz="2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34026" y="1410833"/>
        <a:ext cx="6894683" cy="772500"/>
      </dsp:txXfrm>
    </dsp:sp>
    <dsp:sp modelId="{342FEC3C-0F30-4065-BD27-3AF9C6FE50CB}">
      <dsp:nvSpPr>
        <dsp:cNvPr id="0" name=""/>
        <dsp:cNvSpPr/>
      </dsp:nvSpPr>
      <dsp:spPr>
        <a:xfrm>
          <a:off x="0" y="3112523"/>
          <a:ext cx="996894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492236" y="2684483"/>
          <a:ext cx="6978263" cy="85608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3- النَّشْرَةُ الثَّقَافِيَّة</a:t>
          </a:r>
          <a:endParaRPr lang="en-US" sz="2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34026" y="2726273"/>
        <a:ext cx="6894683" cy="772500"/>
      </dsp:txXfrm>
    </dsp:sp>
    <dsp:sp modelId="{D0307758-A1B1-4A12-8178-8AA66652901B}">
      <dsp:nvSpPr>
        <dsp:cNvPr id="0" name=""/>
        <dsp:cNvSpPr/>
      </dsp:nvSpPr>
      <dsp:spPr>
        <a:xfrm>
          <a:off x="0" y="4427963"/>
          <a:ext cx="996894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71B83-694A-4C8F-8487-A227736A470C}">
      <dsp:nvSpPr>
        <dsp:cNvPr id="0" name=""/>
        <dsp:cNvSpPr/>
      </dsp:nvSpPr>
      <dsp:spPr>
        <a:xfrm>
          <a:off x="2492236" y="3999923"/>
          <a:ext cx="6978263" cy="856080"/>
        </a:xfrm>
        <a:prstGeom prst="round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4- الأزْهارُ البَرِّيَّةُ تَتَفَتَّحُ بِغَرْبِ أستراليا</a:t>
          </a:r>
          <a:endParaRPr lang="en-US" sz="2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34026" y="4041713"/>
        <a:ext cx="6894683" cy="772500"/>
      </dsp:txXfrm>
    </dsp:sp>
    <dsp:sp modelId="{26BD75DF-0F6D-49BC-82E4-8B6BA4CF0CAE}">
      <dsp:nvSpPr>
        <dsp:cNvPr id="0" name=""/>
        <dsp:cNvSpPr/>
      </dsp:nvSpPr>
      <dsp:spPr>
        <a:xfrm>
          <a:off x="0" y="5743402"/>
          <a:ext cx="996894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E4EC38-9622-4424-9F23-10448774EFE1}">
      <dsp:nvSpPr>
        <dsp:cNvPr id="0" name=""/>
        <dsp:cNvSpPr/>
      </dsp:nvSpPr>
      <dsp:spPr>
        <a:xfrm>
          <a:off x="2492236" y="5315362"/>
          <a:ext cx="6978263" cy="85608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5- أَهْلاً بِكَ فِي مَطْعَمِ بَيْرُوت</a:t>
          </a:r>
          <a:endParaRPr lang="en-US" sz="2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34026" y="5357152"/>
        <a:ext cx="6894683" cy="77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</a:t>
            </a:r>
            <a:r>
              <a:rPr lang="ar-EG" sz="1800" b="1" dirty="0"/>
              <a:t>1</a:t>
            </a:r>
            <a:r>
              <a:rPr lang="en-CA" sz="1800" b="1" dirty="0"/>
              <a:t>E – Arabic Curriculum – Lecture No. </a:t>
            </a:r>
            <a:r>
              <a:rPr lang="en-US" sz="1800" b="1" dirty="0"/>
              <a:t>30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21291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learning.aljazeera.net/ar/node/19403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1993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2100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20939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/>
        </p:nvSpPr>
        <p:spPr>
          <a:xfrm>
            <a:off x="1524000" y="223520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rtl="1"/>
            <a:r>
              <a:rPr lang="ar-EG" dirty="0"/>
              <a:t>مُرَاجَعَةُ الاستماع</a:t>
            </a:r>
            <a:br>
              <a:rPr lang="ar-EG" dirty="0"/>
            </a:br>
            <a:r>
              <a:rPr lang="en-US" dirty="0"/>
              <a:t>Listening review</a:t>
            </a:r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CF5A72-6585-42A2-8C01-AFA968519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535966-E045-46B0-BDF7-0B788C6B0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786571-A3EE-42B8-B470-7545C7D50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400" y="707748"/>
            <a:ext cx="8445934" cy="43499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9D2394-9D4E-45F3-BF84-24322821E17D}"/>
              </a:ext>
            </a:extLst>
          </p:cNvPr>
          <p:cNvSpPr txBox="1"/>
          <p:nvPr/>
        </p:nvSpPr>
        <p:spPr>
          <a:xfrm>
            <a:off x="3054927" y="5711431"/>
            <a:ext cx="6109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https://learning.aljazeera.net/ar/node/21291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866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أَهْلاً بِكَ فِي مَطْعَمِ بَيْرُوت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737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999383-904C-458C-9AEE-05BF30494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0996E3-8635-4688-9281-D9E8138B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3011A3-4446-40ED-987F-04020C822F9B}"/>
              </a:ext>
            </a:extLst>
          </p:cNvPr>
          <p:cNvSpPr txBox="1"/>
          <p:nvPr/>
        </p:nvSpPr>
        <p:spPr>
          <a:xfrm>
            <a:off x="3054927" y="5877686"/>
            <a:ext cx="6109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https://learning.aljazeera.net/ar/node/19403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84918F-7A72-4CFE-9A3D-93E2295E9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667" y="1378914"/>
            <a:ext cx="7836666" cy="410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03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2647E77-C3D3-407D-B938-86BEB6D941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28486"/>
              </p:ext>
            </p:extLst>
          </p:nvPr>
        </p:nvGraphicFramePr>
        <p:xfrm>
          <a:off x="0" y="0"/>
          <a:ext cx="9968948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907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E4EC38-9622-4424-9F23-10448774E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C2E4EC38-9622-4424-9F23-10448774EF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BD75DF-0F6D-49BC-82E4-8B6BA4CF0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26BD75DF-0F6D-49BC-82E4-8B6BA4CF0C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986" y="2222523"/>
            <a:ext cx="11340028" cy="2387600"/>
          </a:xfrm>
        </p:spPr>
        <p:txBody>
          <a:bodyPr>
            <a:normAutofit fontScale="90000"/>
          </a:bodyPr>
          <a:lstStyle/>
          <a:p>
            <a:pPr rtl="1"/>
            <a:r>
              <a:rPr lang="ar-EG" dirty="0"/>
              <a:t>رَئِيسُ الوُزَرَاءِ الإثْيُوبِيُّ يَفُوزُ بِجَائِزَةِ نُوبل لِلسَّلام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19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79A0A7-0CD1-4213-8B15-0D2C6500B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9E4B25-3352-418F-AC9F-22208F431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971" y="783880"/>
            <a:ext cx="7440058" cy="41004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B0D138-85EC-421C-A357-70CCEF1CA6B6}"/>
              </a:ext>
            </a:extLst>
          </p:cNvPr>
          <p:cNvSpPr txBox="1"/>
          <p:nvPr/>
        </p:nvSpPr>
        <p:spPr>
          <a:xfrm>
            <a:off x="3054427" y="5252160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https://learning.aljazeera.net/ar/node/19933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333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EG" dirty="0"/>
              <a:t>لِماذا أصْبَحَ الأوَّلُ مِنْ مايُو عِيدًا لِلْعُمّالِ؟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99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4B641F-7ED9-424F-B524-27B7A5B3E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639F1D-9236-4883-BFA5-4308D650C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852" y="1428413"/>
            <a:ext cx="7594296" cy="40011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5C5955-D769-4529-B86C-92F17884C571}"/>
              </a:ext>
            </a:extLst>
          </p:cNvPr>
          <p:cNvSpPr txBox="1"/>
          <p:nvPr/>
        </p:nvSpPr>
        <p:spPr>
          <a:xfrm>
            <a:off x="3054427" y="5769952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https://learning.aljazeera.net/ar/node/21008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46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النَّشْرَةُ الثَّقَافِيَّة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01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26A68E-6746-4FBD-9C6B-AB6987B10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4725ED-EE38-4A10-9DE2-C4C8AECBE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057" y="458203"/>
            <a:ext cx="8210972" cy="42229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E20B11-FFF3-4414-9C0A-45975D28777B}"/>
              </a:ext>
            </a:extLst>
          </p:cNvPr>
          <p:cNvSpPr txBox="1"/>
          <p:nvPr/>
        </p:nvSpPr>
        <p:spPr>
          <a:xfrm>
            <a:off x="3054427" y="5582666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https://learning.aljazeera.net/ar/node/20939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060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1"/>
            <a:r>
              <a:rPr lang="ar-EG" dirty="0"/>
              <a:t>الأزْهارُ البَرِّيَّةُ تَتَفَتَّحُ بِغَرْبِ أستراليا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29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173</Words>
  <Application>Microsoft Office PowerPoint</Application>
  <PresentationFormat>Widescreen</PresentationFormat>
  <Paragraphs>37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Sakkal Majalla</vt:lpstr>
      <vt:lpstr>Office Theme</vt:lpstr>
      <vt:lpstr>PowerPoint Presentation</vt:lpstr>
      <vt:lpstr>PowerPoint Presentation</vt:lpstr>
      <vt:lpstr>رَئِيسُ الوُزَرَاءِ الإثْيُوبِيُّ يَفُوزُ بِجَائِزَةِ نُوبل لِلسَّلام </vt:lpstr>
      <vt:lpstr>PowerPoint Presentation</vt:lpstr>
      <vt:lpstr>لِماذا أصْبَحَ الأوَّلُ مِنْ مايُو عِيدًا لِلْعُمّالِ؟ </vt:lpstr>
      <vt:lpstr>PowerPoint Presentation</vt:lpstr>
      <vt:lpstr>النَّشْرَةُ الثَّقَافِيَّة </vt:lpstr>
      <vt:lpstr>PowerPoint Presentation</vt:lpstr>
      <vt:lpstr>الأزْهارُ البَرِّيَّةُ تَتَفَتَّحُ بِغَرْبِ أستراليا </vt:lpstr>
      <vt:lpstr>PowerPoint Presentation</vt:lpstr>
      <vt:lpstr>أَهْلاً بِكَ فِي مَطْعَمِ بَيْرُوت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59</cp:revision>
  <dcterms:created xsi:type="dcterms:W3CDTF">2020-09-13T16:40:33Z</dcterms:created>
  <dcterms:modified xsi:type="dcterms:W3CDTF">2024-01-28T12:10:02Z</dcterms:modified>
</cp:coreProperties>
</file>