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01" r:id="rId3"/>
    <p:sldId id="308" r:id="rId4"/>
    <p:sldId id="302" r:id="rId5"/>
    <p:sldId id="309" r:id="rId6"/>
    <p:sldId id="295" r:id="rId7"/>
    <p:sldId id="305" r:id="rId8"/>
    <p:sldId id="306" r:id="rId9"/>
    <p:sldId id="310" r:id="rId10"/>
    <p:sldId id="30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ED8278-3098-8A4C-9248-6D735410DDE5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BAA69B-D883-B545-8708-D8484E42F990}">
      <dgm:prSet phldrT="[Text]"/>
      <dgm:spPr/>
      <dgm:t>
        <a:bodyPr/>
        <a:lstStyle/>
        <a:p>
          <a:r>
            <a:rPr lang="ar-SA" b="1" dirty="0"/>
            <a:t>نفقة المعتدة من طلاق رجعي</a:t>
          </a:r>
          <a:r>
            <a:rPr lang="ar-SA" dirty="0"/>
            <a:t> </a:t>
          </a:r>
          <a:endParaRPr lang="en-US" dirty="0"/>
        </a:p>
      </dgm:t>
    </dgm:pt>
    <dgm:pt modelId="{4486F29D-EA22-9540-9077-FEE63AC59FA4}" type="parTrans" cxnId="{DD661A79-E5A1-5742-AE6E-07E0152EF9E2}">
      <dgm:prSet/>
      <dgm:spPr/>
      <dgm:t>
        <a:bodyPr/>
        <a:lstStyle/>
        <a:p>
          <a:endParaRPr lang="en-US"/>
        </a:p>
      </dgm:t>
    </dgm:pt>
    <dgm:pt modelId="{521DC638-7F65-6C40-921F-1377CF7A7BD6}" type="sibTrans" cxnId="{DD661A79-E5A1-5742-AE6E-07E0152EF9E2}">
      <dgm:prSet/>
      <dgm:spPr/>
      <dgm:t>
        <a:bodyPr/>
        <a:lstStyle/>
        <a:p>
          <a:endParaRPr lang="en-US"/>
        </a:p>
      </dgm:t>
    </dgm:pt>
    <dgm:pt modelId="{5558D4F0-81D5-ED40-ADBB-B1EB8D7D4F32}">
      <dgm:prSet phldrT="[Text]"/>
      <dgm:spPr/>
      <dgm:t>
        <a:bodyPr/>
        <a:lstStyle/>
        <a:p>
          <a:r>
            <a:rPr lang="ar-SA" b="1" dirty="0"/>
            <a:t>نفقة المعتدة من طلاق بائن</a:t>
          </a:r>
          <a:r>
            <a:rPr lang="ar-SA" dirty="0"/>
            <a:t> </a:t>
          </a:r>
          <a:endParaRPr lang="en-US" dirty="0"/>
        </a:p>
      </dgm:t>
    </dgm:pt>
    <dgm:pt modelId="{1725BC61-3375-734B-93FC-65E5E5305933}" type="parTrans" cxnId="{60AB8DFA-2289-9B49-B231-15FFC8BFB5BF}">
      <dgm:prSet/>
      <dgm:spPr/>
      <dgm:t>
        <a:bodyPr/>
        <a:lstStyle/>
        <a:p>
          <a:endParaRPr lang="en-US"/>
        </a:p>
      </dgm:t>
    </dgm:pt>
    <dgm:pt modelId="{2E2AFD16-8EB5-C249-B05A-6558BBF49BB1}" type="sibTrans" cxnId="{60AB8DFA-2289-9B49-B231-15FFC8BFB5BF}">
      <dgm:prSet/>
      <dgm:spPr/>
      <dgm:t>
        <a:bodyPr/>
        <a:lstStyle/>
        <a:p>
          <a:endParaRPr lang="en-US"/>
        </a:p>
      </dgm:t>
    </dgm:pt>
    <dgm:pt modelId="{2297A4D8-BD97-194F-82B6-C2B68C3AF0FB}">
      <dgm:prSet phldrT="[Text]"/>
      <dgm:spPr/>
      <dgm:t>
        <a:bodyPr/>
        <a:lstStyle/>
        <a:p>
          <a:r>
            <a:rPr lang="ar-SA" b="1" dirty="0"/>
            <a:t>نفقة المعتدة من وفاة</a:t>
          </a:r>
          <a:r>
            <a:rPr lang="ar-SA" dirty="0"/>
            <a:t> </a:t>
          </a:r>
          <a:endParaRPr lang="en-US" dirty="0"/>
        </a:p>
      </dgm:t>
    </dgm:pt>
    <dgm:pt modelId="{F6BD51EB-6C58-1B40-8745-4BCE5B742671}" type="parTrans" cxnId="{077C13F0-73ED-D541-BFB3-B2B7AA442EB3}">
      <dgm:prSet/>
      <dgm:spPr/>
      <dgm:t>
        <a:bodyPr/>
        <a:lstStyle/>
        <a:p>
          <a:endParaRPr lang="en-US"/>
        </a:p>
      </dgm:t>
    </dgm:pt>
    <dgm:pt modelId="{54195634-2178-654A-9DC0-BE0143E97669}" type="sibTrans" cxnId="{077C13F0-73ED-D541-BFB3-B2B7AA442EB3}">
      <dgm:prSet/>
      <dgm:spPr/>
      <dgm:t>
        <a:bodyPr/>
        <a:lstStyle/>
        <a:p>
          <a:endParaRPr lang="en-US"/>
        </a:p>
      </dgm:t>
    </dgm:pt>
    <dgm:pt modelId="{D9E7EDB0-E46D-DC46-98DE-C0BC8ABF009B}" type="pres">
      <dgm:prSet presAssocID="{33ED8278-3098-8A4C-9248-6D735410DDE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81BD05B6-523C-244B-A6A1-40769A1794AE}" type="pres">
      <dgm:prSet presAssocID="{84BAA69B-D883-B545-8708-D8484E42F990}" presName="Accent1" presStyleCnt="0"/>
      <dgm:spPr/>
    </dgm:pt>
    <dgm:pt modelId="{487C4161-546D-9746-B651-462FD849FEAB}" type="pres">
      <dgm:prSet presAssocID="{84BAA69B-D883-B545-8708-D8484E42F990}" presName="Accent" presStyleLbl="node1" presStyleIdx="0" presStyleCnt="3"/>
      <dgm:spPr/>
    </dgm:pt>
    <dgm:pt modelId="{BE72A417-A053-1E4A-9E90-4AB5791B9F24}" type="pres">
      <dgm:prSet presAssocID="{84BAA69B-D883-B545-8708-D8484E42F990}" presName="Parent1" presStyleLbl="revTx" presStyleIdx="0" presStyleCnt="3" custScaleX="346379">
        <dgm:presLayoutVars>
          <dgm:chMax val="1"/>
          <dgm:chPref val="1"/>
          <dgm:bulletEnabled val="1"/>
        </dgm:presLayoutVars>
      </dgm:prSet>
      <dgm:spPr/>
    </dgm:pt>
    <dgm:pt modelId="{377BCB33-7271-BF42-8BD1-40F22F23C6ED}" type="pres">
      <dgm:prSet presAssocID="{5558D4F0-81D5-ED40-ADBB-B1EB8D7D4F32}" presName="Accent2" presStyleCnt="0"/>
      <dgm:spPr/>
    </dgm:pt>
    <dgm:pt modelId="{A9758CB6-471C-E341-8E86-BC851659196D}" type="pres">
      <dgm:prSet presAssocID="{5558D4F0-81D5-ED40-ADBB-B1EB8D7D4F32}" presName="Accent" presStyleLbl="node1" presStyleIdx="1" presStyleCnt="3"/>
      <dgm:spPr/>
    </dgm:pt>
    <dgm:pt modelId="{C9D6E623-73C9-B540-9163-E23ED84605DC}" type="pres">
      <dgm:prSet presAssocID="{5558D4F0-81D5-ED40-ADBB-B1EB8D7D4F32}" presName="Parent2" presStyleLbl="revTx" presStyleIdx="1" presStyleCnt="3" custScaleX="383085">
        <dgm:presLayoutVars>
          <dgm:chMax val="1"/>
          <dgm:chPref val="1"/>
          <dgm:bulletEnabled val="1"/>
        </dgm:presLayoutVars>
      </dgm:prSet>
      <dgm:spPr/>
    </dgm:pt>
    <dgm:pt modelId="{12B2F27F-615D-E540-BEAD-1A3098079442}" type="pres">
      <dgm:prSet presAssocID="{2297A4D8-BD97-194F-82B6-C2B68C3AF0FB}" presName="Accent3" presStyleCnt="0"/>
      <dgm:spPr/>
    </dgm:pt>
    <dgm:pt modelId="{CD0A4D78-F116-3646-BF1F-ED4B48A3F67A}" type="pres">
      <dgm:prSet presAssocID="{2297A4D8-BD97-194F-82B6-C2B68C3AF0FB}" presName="Accent" presStyleLbl="node1" presStyleIdx="2" presStyleCnt="3"/>
      <dgm:spPr/>
    </dgm:pt>
    <dgm:pt modelId="{D8A88D0F-04AC-B64F-8B36-82B397EDB5BA}" type="pres">
      <dgm:prSet presAssocID="{2297A4D8-BD97-194F-82B6-C2B68C3AF0FB}" presName="Parent3" presStyleLbl="revTx" presStyleIdx="2" presStyleCnt="3" custScaleX="393725">
        <dgm:presLayoutVars>
          <dgm:chMax val="1"/>
          <dgm:chPref val="1"/>
          <dgm:bulletEnabled val="1"/>
        </dgm:presLayoutVars>
      </dgm:prSet>
      <dgm:spPr/>
    </dgm:pt>
  </dgm:ptLst>
  <dgm:cxnLst>
    <dgm:cxn modelId="{5ED9F94C-D3F3-B541-AD98-C59ED9C71EAB}" type="presOf" srcId="{5558D4F0-81D5-ED40-ADBB-B1EB8D7D4F32}" destId="{C9D6E623-73C9-B540-9163-E23ED84605DC}" srcOrd="0" destOrd="0" presId="urn:microsoft.com/office/officeart/2009/layout/CircleArrowProcess"/>
    <dgm:cxn modelId="{B0E2244F-F907-C84F-90BA-FC1297130915}" type="presOf" srcId="{2297A4D8-BD97-194F-82B6-C2B68C3AF0FB}" destId="{D8A88D0F-04AC-B64F-8B36-82B397EDB5BA}" srcOrd="0" destOrd="0" presId="urn:microsoft.com/office/officeart/2009/layout/CircleArrowProcess"/>
    <dgm:cxn modelId="{DD661A79-E5A1-5742-AE6E-07E0152EF9E2}" srcId="{33ED8278-3098-8A4C-9248-6D735410DDE5}" destId="{84BAA69B-D883-B545-8708-D8484E42F990}" srcOrd="0" destOrd="0" parTransId="{4486F29D-EA22-9540-9077-FEE63AC59FA4}" sibTransId="{521DC638-7F65-6C40-921F-1377CF7A7BD6}"/>
    <dgm:cxn modelId="{195A9BEA-6696-FD4F-BC87-338D6DE95D31}" type="presOf" srcId="{84BAA69B-D883-B545-8708-D8484E42F990}" destId="{BE72A417-A053-1E4A-9E90-4AB5791B9F24}" srcOrd="0" destOrd="0" presId="urn:microsoft.com/office/officeart/2009/layout/CircleArrowProcess"/>
    <dgm:cxn modelId="{6C96EFEB-A23E-3A48-A0CB-74AD37F767D4}" type="presOf" srcId="{33ED8278-3098-8A4C-9248-6D735410DDE5}" destId="{D9E7EDB0-E46D-DC46-98DE-C0BC8ABF009B}" srcOrd="0" destOrd="0" presId="urn:microsoft.com/office/officeart/2009/layout/CircleArrowProcess"/>
    <dgm:cxn modelId="{077C13F0-73ED-D541-BFB3-B2B7AA442EB3}" srcId="{33ED8278-3098-8A4C-9248-6D735410DDE5}" destId="{2297A4D8-BD97-194F-82B6-C2B68C3AF0FB}" srcOrd="2" destOrd="0" parTransId="{F6BD51EB-6C58-1B40-8745-4BCE5B742671}" sibTransId="{54195634-2178-654A-9DC0-BE0143E97669}"/>
    <dgm:cxn modelId="{60AB8DFA-2289-9B49-B231-15FFC8BFB5BF}" srcId="{33ED8278-3098-8A4C-9248-6D735410DDE5}" destId="{5558D4F0-81D5-ED40-ADBB-B1EB8D7D4F32}" srcOrd="1" destOrd="0" parTransId="{1725BC61-3375-734B-93FC-65E5E5305933}" sibTransId="{2E2AFD16-8EB5-C249-B05A-6558BBF49BB1}"/>
    <dgm:cxn modelId="{FED80C65-C6C3-5B4C-9409-FAC3116F59BC}" type="presParOf" srcId="{D9E7EDB0-E46D-DC46-98DE-C0BC8ABF009B}" destId="{81BD05B6-523C-244B-A6A1-40769A1794AE}" srcOrd="0" destOrd="0" presId="urn:microsoft.com/office/officeart/2009/layout/CircleArrowProcess"/>
    <dgm:cxn modelId="{D5ED598A-5AF0-4148-8DE1-8568ABEC815D}" type="presParOf" srcId="{81BD05B6-523C-244B-A6A1-40769A1794AE}" destId="{487C4161-546D-9746-B651-462FD849FEAB}" srcOrd="0" destOrd="0" presId="urn:microsoft.com/office/officeart/2009/layout/CircleArrowProcess"/>
    <dgm:cxn modelId="{2D52DA54-D0DC-0B49-8D62-7BBB819F6A7D}" type="presParOf" srcId="{D9E7EDB0-E46D-DC46-98DE-C0BC8ABF009B}" destId="{BE72A417-A053-1E4A-9E90-4AB5791B9F24}" srcOrd="1" destOrd="0" presId="urn:microsoft.com/office/officeart/2009/layout/CircleArrowProcess"/>
    <dgm:cxn modelId="{FF70496E-84FC-8544-A31E-95930A5C7B85}" type="presParOf" srcId="{D9E7EDB0-E46D-DC46-98DE-C0BC8ABF009B}" destId="{377BCB33-7271-BF42-8BD1-40F22F23C6ED}" srcOrd="2" destOrd="0" presId="urn:microsoft.com/office/officeart/2009/layout/CircleArrowProcess"/>
    <dgm:cxn modelId="{B52D5557-4B73-6341-AD41-805853E75111}" type="presParOf" srcId="{377BCB33-7271-BF42-8BD1-40F22F23C6ED}" destId="{A9758CB6-471C-E341-8E86-BC851659196D}" srcOrd="0" destOrd="0" presId="urn:microsoft.com/office/officeart/2009/layout/CircleArrowProcess"/>
    <dgm:cxn modelId="{B1C1B922-E312-2C44-9462-AEEA284AD410}" type="presParOf" srcId="{D9E7EDB0-E46D-DC46-98DE-C0BC8ABF009B}" destId="{C9D6E623-73C9-B540-9163-E23ED84605DC}" srcOrd="3" destOrd="0" presId="urn:microsoft.com/office/officeart/2009/layout/CircleArrowProcess"/>
    <dgm:cxn modelId="{CE9F44A6-9A16-2744-A70E-6BEED94E52E3}" type="presParOf" srcId="{D9E7EDB0-E46D-DC46-98DE-C0BC8ABF009B}" destId="{12B2F27F-615D-E540-BEAD-1A3098079442}" srcOrd="4" destOrd="0" presId="urn:microsoft.com/office/officeart/2009/layout/CircleArrowProcess"/>
    <dgm:cxn modelId="{5B08A860-C88E-4F45-9B35-33AF9221AA16}" type="presParOf" srcId="{12B2F27F-615D-E540-BEAD-1A3098079442}" destId="{CD0A4D78-F116-3646-BF1F-ED4B48A3F67A}" srcOrd="0" destOrd="0" presId="urn:microsoft.com/office/officeart/2009/layout/CircleArrowProcess"/>
    <dgm:cxn modelId="{B67DA4E4-A682-624A-97FE-0FAE2E9E993D}" type="presParOf" srcId="{D9E7EDB0-E46D-DC46-98DE-C0BC8ABF009B}" destId="{D8A88D0F-04AC-B64F-8B36-82B397EDB5BA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1AAFD6-0FF8-444E-A5E2-D322E1A02705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4386B3-DFEB-DC4E-BBFC-F9FAF5DCD4C9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ar-SA" sz="2400" dirty="0"/>
            <a:t>أجمع الفقهاء على وجوب الإنفاق على المطلقة طلاقاً رجعياً </a:t>
          </a:r>
          <a:endParaRPr lang="en-US" sz="2400" dirty="0"/>
        </a:p>
      </dgm:t>
    </dgm:pt>
    <dgm:pt modelId="{9B14FDB4-B75D-C84E-BC57-75AB7981A5AC}" type="parTrans" cxnId="{30509EAB-0B95-F242-992D-834E6AFCDFFE}">
      <dgm:prSet/>
      <dgm:spPr/>
      <dgm:t>
        <a:bodyPr/>
        <a:lstStyle/>
        <a:p>
          <a:endParaRPr lang="en-US"/>
        </a:p>
      </dgm:t>
    </dgm:pt>
    <dgm:pt modelId="{7E6D3246-4759-F74B-85FF-BF39982ECA76}" type="sibTrans" cxnId="{30509EAB-0B95-F242-992D-834E6AFCDFFE}">
      <dgm:prSet/>
      <dgm:spPr/>
      <dgm:t>
        <a:bodyPr/>
        <a:lstStyle/>
        <a:p>
          <a:endParaRPr lang="en-US"/>
        </a:p>
      </dgm:t>
    </dgm:pt>
    <dgm:pt modelId="{5A2155ED-0DF6-9B40-A584-D9D948016393}">
      <dgm:prSet phldrT="[Text]"/>
      <dgm:spPr/>
      <dgm:t>
        <a:bodyPr/>
        <a:lstStyle/>
        <a:p>
          <a:r>
            <a:rPr lang="ar-SA" dirty="0"/>
            <a:t>يشتمل على الطعام، والكسوة، والسكن</a:t>
          </a:r>
          <a:endParaRPr lang="en-US" dirty="0"/>
        </a:p>
      </dgm:t>
    </dgm:pt>
    <dgm:pt modelId="{52A8A161-47C0-AC4E-9E71-A63EA8514732}" type="parTrans" cxnId="{EAF12882-72FF-E14D-AB3D-349D11B02FBE}">
      <dgm:prSet/>
      <dgm:spPr/>
      <dgm:t>
        <a:bodyPr/>
        <a:lstStyle/>
        <a:p>
          <a:endParaRPr lang="en-US"/>
        </a:p>
      </dgm:t>
    </dgm:pt>
    <dgm:pt modelId="{A173448E-1AD3-8E43-909D-C6EBCACB199D}" type="sibTrans" cxnId="{EAF12882-72FF-E14D-AB3D-349D11B02FBE}">
      <dgm:prSet/>
      <dgm:spPr/>
      <dgm:t>
        <a:bodyPr/>
        <a:lstStyle/>
        <a:p>
          <a:endParaRPr lang="en-US"/>
        </a:p>
      </dgm:t>
    </dgm:pt>
    <dgm:pt modelId="{45BBA600-C2F4-8548-AA3E-B88081F0A648}">
      <dgm:prSet phldrT="[Text]"/>
      <dgm:spPr/>
      <dgm:t>
        <a:bodyPr/>
        <a:lstStyle/>
        <a:p>
          <a:r>
            <a:rPr lang="ar-SA" dirty="0"/>
            <a:t>علة النفقة:  لأن المعتدة ممنوعة من الخروج من بيت الزوجية، فعلى الزوج نفقتها. </a:t>
          </a:r>
          <a:endParaRPr lang="en-US" dirty="0"/>
        </a:p>
      </dgm:t>
    </dgm:pt>
    <dgm:pt modelId="{5380B509-2BAD-B143-9D5B-82B4E673294C}" type="parTrans" cxnId="{556D0222-86F8-5245-AA09-0FD728C12BF9}">
      <dgm:prSet/>
      <dgm:spPr/>
      <dgm:t>
        <a:bodyPr/>
        <a:lstStyle/>
        <a:p>
          <a:endParaRPr lang="en-US"/>
        </a:p>
      </dgm:t>
    </dgm:pt>
    <dgm:pt modelId="{D5D5E08D-8FB4-6640-8D52-C89FCD9AC5F4}" type="sibTrans" cxnId="{556D0222-86F8-5245-AA09-0FD728C12BF9}">
      <dgm:prSet/>
      <dgm:spPr/>
      <dgm:t>
        <a:bodyPr/>
        <a:lstStyle/>
        <a:p>
          <a:endParaRPr lang="en-US"/>
        </a:p>
      </dgm:t>
    </dgm:pt>
    <dgm:pt modelId="{0AF57D86-72EF-A84A-8727-ABD5B164D2E5}" type="pres">
      <dgm:prSet presAssocID="{5F1AAFD6-0FF8-444E-A5E2-D322E1A02705}" presName="Name0" presStyleCnt="0">
        <dgm:presLayoutVars>
          <dgm:dir/>
          <dgm:resizeHandles val="exact"/>
        </dgm:presLayoutVars>
      </dgm:prSet>
      <dgm:spPr/>
    </dgm:pt>
    <dgm:pt modelId="{AC18D2E4-8FF1-614A-8A0E-92B6D0C8FE14}" type="pres">
      <dgm:prSet presAssocID="{D44386B3-DFEB-DC4E-BBFC-F9FAF5DCD4C9}" presName="node" presStyleLbl="node1" presStyleIdx="0" presStyleCnt="3" custScaleX="212298" custScaleY="125473" custRadScaleRad="92551">
        <dgm:presLayoutVars>
          <dgm:bulletEnabled val="1"/>
        </dgm:presLayoutVars>
      </dgm:prSet>
      <dgm:spPr/>
    </dgm:pt>
    <dgm:pt modelId="{11AFD1F4-6188-914F-BCE5-7C7F627E2328}" type="pres">
      <dgm:prSet presAssocID="{7E6D3246-4759-F74B-85FF-BF39982ECA76}" presName="sibTrans" presStyleLbl="sibTrans2D1" presStyleIdx="0" presStyleCnt="3"/>
      <dgm:spPr/>
    </dgm:pt>
    <dgm:pt modelId="{914C5F33-AE44-0144-867A-073C3AED6B42}" type="pres">
      <dgm:prSet presAssocID="{7E6D3246-4759-F74B-85FF-BF39982ECA76}" presName="connectorText" presStyleLbl="sibTrans2D1" presStyleIdx="0" presStyleCnt="3"/>
      <dgm:spPr/>
    </dgm:pt>
    <dgm:pt modelId="{704EA1CD-8B38-9044-BE5E-82837E45EB52}" type="pres">
      <dgm:prSet presAssocID="{5A2155ED-0DF6-9B40-A584-D9D948016393}" presName="node" presStyleLbl="node1" presStyleIdx="1" presStyleCnt="3" custScaleX="126182">
        <dgm:presLayoutVars>
          <dgm:bulletEnabled val="1"/>
        </dgm:presLayoutVars>
      </dgm:prSet>
      <dgm:spPr/>
    </dgm:pt>
    <dgm:pt modelId="{8F9FA0A5-FC9E-4648-955B-0CD7D0A90B35}" type="pres">
      <dgm:prSet presAssocID="{A173448E-1AD3-8E43-909D-C6EBCACB199D}" presName="sibTrans" presStyleLbl="sibTrans2D1" presStyleIdx="1" presStyleCnt="3"/>
      <dgm:spPr/>
    </dgm:pt>
    <dgm:pt modelId="{ECBFD409-FF29-864F-95A8-8AB9EBDBA72F}" type="pres">
      <dgm:prSet presAssocID="{A173448E-1AD3-8E43-909D-C6EBCACB199D}" presName="connectorText" presStyleLbl="sibTrans2D1" presStyleIdx="1" presStyleCnt="3"/>
      <dgm:spPr/>
    </dgm:pt>
    <dgm:pt modelId="{DD5F9B32-DD76-D046-B0DA-5A823C51878C}" type="pres">
      <dgm:prSet presAssocID="{45BBA600-C2F4-8548-AA3E-B88081F0A648}" presName="node" presStyleLbl="node1" presStyleIdx="2" presStyleCnt="3" custScaleX="125609">
        <dgm:presLayoutVars>
          <dgm:bulletEnabled val="1"/>
        </dgm:presLayoutVars>
      </dgm:prSet>
      <dgm:spPr/>
    </dgm:pt>
    <dgm:pt modelId="{64888367-3936-A44E-B82B-CA6CFF51A768}" type="pres">
      <dgm:prSet presAssocID="{D5D5E08D-8FB4-6640-8D52-C89FCD9AC5F4}" presName="sibTrans" presStyleLbl="sibTrans2D1" presStyleIdx="2" presStyleCnt="3"/>
      <dgm:spPr/>
    </dgm:pt>
    <dgm:pt modelId="{273D5C1A-FC84-1D48-9859-8304B4295391}" type="pres">
      <dgm:prSet presAssocID="{D5D5E08D-8FB4-6640-8D52-C89FCD9AC5F4}" presName="connectorText" presStyleLbl="sibTrans2D1" presStyleIdx="2" presStyleCnt="3"/>
      <dgm:spPr/>
    </dgm:pt>
  </dgm:ptLst>
  <dgm:cxnLst>
    <dgm:cxn modelId="{556D0222-86F8-5245-AA09-0FD728C12BF9}" srcId="{5F1AAFD6-0FF8-444E-A5E2-D322E1A02705}" destId="{45BBA600-C2F4-8548-AA3E-B88081F0A648}" srcOrd="2" destOrd="0" parTransId="{5380B509-2BAD-B143-9D5B-82B4E673294C}" sibTransId="{D5D5E08D-8FB4-6640-8D52-C89FCD9AC5F4}"/>
    <dgm:cxn modelId="{2ED85128-BB08-F047-9D91-40440190D9F3}" type="presOf" srcId="{D5D5E08D-8FB4-6640-8D52-C89FCD9AC5F4}" destId="{64888367-3936-A44E-B82B-CA6CFF51A768}" srcOrd="0" destOrd="0" presId="urn:microsoft.com/office/officeart/2005/8/layout/cycle7"/>
    <dgm:cxn modelId="{9EA8AE29-4675-334D-9969-130BCE17DAC8}" type="presOf" srcId="{7E6D3246-4759-F74B-85FF-BF39982ECA76}" destId="{914C5F33-AE44-0144-867A-073C3AED6B42}" srcOrd="1" destOrd="0" presId="urn:microsoft.com/office/officeart/2005/8/layout/cycle7"/>
    <dgm:cxn modelId="{EC57B62A-19E9-C24B-9F76-06A404FA5C81}" type="presOf" srcId="{A173448E-1AD3-8E43-909D-C6EBCACB199D}" destId="{8F9FA0A5-FC9E-4648-955B-0CD7D0A90B35}" srcOrd="0" destOrd="0" presId="urn:microsoft.com/office/officeart/2005/8/layout/cycle7"/>
    <dgm:cxn modelId="{7090A538-71B0-3449-BC95-7363AC1B7F82}" type="presOf" srcId="{D44386B3-DFEB-DC4E-BBFC-F9FAF5DCD4C9}" destId="{AC18D2E4-8FF1-614A-8A0E-92B6D0C8FE14}" srcOrd="0" destOrd="0" presId="urn:microsoft.com/office/officeart/2005/8/layout/cycle7"/>
    <dgm:cxn modelId="{3021CD66-3EC8-D54C-9865-FF4655F8C9BE}" type="presOf" srcId="{5A2155ED-0DF6-9B40-A584-D9D948016393}" destId="{704EA1CD-8B38-9044-BE5E-82837E45EB52}" srcOrd="0" destOrd="0" presId="urn:microsoft.com/office/officeart/2005/8/layout/cycle7"/>
    <dgm:cxn modelId="{E609FC67-B604-3340-81ED-76FE9850D861}" type="presOf" srcId="{7E6D3246-4759-F74B-85FF-BF39982ECA76}" destId="{11AFD1F4-6188-914F-BCE5-7C7F627E2328}" srcOrd="0" destOrd="0" presId="urn:microsoft.com/office/officeart/2005/8/layout/cycle7"/>
    <dgm:cxn modelId="{EAF12882-72FF-E14D-AB3D-349D11B02FBE}" srcId="{5F1AAFD6-0FF8-444E-A5E2-D322E1A02705}" destId="{5A2155ED-0DF6-9B40-A584-D9D948016393}" srcOrd="1" destOrd="0" parTransId="{52A8A161-47C0-AC4E-9E71-A63EA8514732}" sibTransId="{A173448E-1AD3-8E43-909D-C6EBCACB199D}"/>
    <dgm:cxn modelId="{3A02FB82-555D-1446-8CF7-14404D47D61B}" type="presOf" srcId="{A173448E-1AD3-8E43-909D-C6EBCACB199D}" destId="{ECBFD409-FF29-864F-95A8-8AB9EBDBA72F}" srcOrd="1" destOrd="0" presId="urn:microsoft.com/office/officeart/2005/8/layout/cycle7"/>
    <dgm:cxn modelId="{30509EAB-0B95-F242-992D-834E6AFCDFFE}" srcId="{5F1AAFD6-0FF8-444E-A5E2-D322E1A02705}" destId="{D44386B3-DFEB-DC4E-BBFC-F9FAF5DCD4C9}" srcOrd="0" destOrd="0" parTransId="{9B14FDB4-B75D-C84E-BC57-75AB7981A5AC}" sibTransId="{7E6D3246-4759-F74B-85FF-BF39982ECA76}"/>
    <dgm:cxn modelId="{FB4CC1D7-275A-C348-BE66-40E1E8122AC7}" type="presOf" srcId="{5F1AAFD6-0FF8-444E-A5E2-D322E1A02705}" destId="{0AF57D86-72EF-A84A-8727-ABD5B164D2E5}" srcOrd="0" destOrd="0" presId="urn:microsoft.com/office/officeart/2005/8/layout/cycle7"/>
    <dgm:cxn modelId="{A3B277EA-1B77-A54C-8209-A950F9E16824}" type="presOf" srcId="{45BBA600-C2F4-8548-AA3E-B88081F0A648}" destId="{DD5F9B32-DD76-D046-B0DA-5A823C51878C}" srcOrd="0" destOrd="0" presId="urn:microsoft.com/office/officeart/2005/8/layout/cycle7"/>
    <dgm:cxn modelId="{B38AA9FF-D085-9547-B5C4-04ABDFA557E4}" type="presOf" srcId="{D5D5E08D-8FB4-6640-8D52-C89FCD9AC5F4}" destId="{273D5C1A-FC84-1D48-9859-8304B4295391}" srcOrd="1" destOrd="0" presId="urn:microsoft.com/office/officeart/2005/8/layout/cycle7"/>
    <dgm:cxn modelId="{98317A4A-1CA7-B84C-9376-64573074D930}" type="presParOf" srcId="{0AF57D86-72EF-A84A-8727-ABD5B164D2E5}" destId="{AC18D2E4-8FF1-614A-8A0E-92B6D0C8FE14}" srcOrd="0" destOrd="0" presId="urn:microsoft.com/office/officeart/2005/8/layout/cycle7"/>
    <dgm:cxn modelId="{52FCC133-0E5B-A343-B5D2-097642EE711E}" type="presParOf" srcId="{0AF57D86-72EF-A84A-8727-ABD5B164D2E5}" destId="{11AFD1F4-6188-914F-BCE5-7C7F627E2328}" srcOrd="1" destOrd="0" presId="urn:microsoft.com/office/officeart/2005/8/layout/cycle7"/>
    <dgm:cxn modelId="{EF7818BF-4A67-DC4D-ADF8-75DBE3C126F2}" type="presParOf" srcId="{11AFD1F4-6188-914F-BCE5-7C7F627E2328}" destId="{914C5F33-AE44-0144-867A-073C3AED6B42}" srcOrd="0" destOrd="0" presId="urn:microsoft.com/office/officeart/2005/8/layout/cycle7"/>
    <dgm:cxn modelId="{A7C85239-B42C-2C47-B98B-3F2CF972A419}" type="presParOf" srcId="{0AF57D86-72EF-A84A-8727-ABD5B164D2E5}" destId="{704EA1CD-8B38-9044-BE5E-82837E45EB52}" srcOrd="2" destOrd="0" presId="urn:microsoft.com/office/officeart/2005/8/layout/cycle7"/>
    <dgm:cxn modelId="{B027B9C4-7B12-0648-B56A-0AB443E95486}" type="presParOf" srcId="{0AF57D86-72EF-A84A-8727-ABD5B164D2E5}" destId="{8F9FA0A5-FC9E-4648-955B-0CD7D0A90B35}" srcOrd="3" destOrd="0" presId="urn:microsoft.com/office/officeart/2005/8/layout/cycle7"/>
    <dgm:cxn modelId="{6D82D35B-35AE-E64D-A174-58EFEED19D38}" type="presParOf" srcId="{8F9FA0A5-FC9E-4648-955B-0CD7D0A90B35}" destId="{ECBFD409-FF29-864F-95A8-8AB9EBDBA72F}" srcOrd="0" destOrd="0" presId="urn:microsoft.com/office/officeart/2005/8/layout/cycle7"/>
    <dgm:cxn modelId="{9894A06C-E297-8540-8269-C6B742E4F6B2}" type="presParOf" srcId="{0AF57D86-72EF-A84A-8727-ABD5B164D2E5}" destId="{DD5F9B32-DD76-D046-B0DA-5A823C51878C}" srcOrd="4" destOrd="0" presId="urn:microsoft.com/office/officeart/2005/8/layout/cycle7"/>
    <dgm:cxn modelId="{C92D54D0-975C-314B-9144-2047F13B7195}" type="presParOf" srcId="{0AF57D86-72EF-A84A-8727-ABD5B164D2E5}" destId="{64888367-3936-A44E-B82B-CA6CFF51A768}" srcOrd="5" destOrd="0" presId="urn:microsoft.com/office/officeart/2005/8/layout/cycle7"/>
    <dgm:cxn modelId="{3D6E4F34-81C6-F24A-939F-189B3666F493}" type="presParOf" srcId="{64888367-3936-A44E-B82B-CA6CFF51A768}" destId="{273D5C1A-FC84-1D48-9859-8304B429539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4704B7-C53C-AB4F-A3A4-2DA19DE7E60E}" type="doc">
      <dgm:prSet loTypeId="urn:microsoft.com/office/officeart/2009/3/layout/PlusandMinu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B8A554-6079-844F-867B-55B6A18AA251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يَـٰٓأَيُّهَا</a:t>
          </a:r>
          <a:r>
            <a:rPr lang="ar-SA" dirty="0"/>
            <a:t> </a:t>
          </a:r>
          <a:r>
            <a:rPr lang="ar-SA" dirty="0" err="1"/>
            <a:t>ٱلنَّبِىُّ</a:t>
          </a:r>
          <a:r>
            <a:rPr lang="ar-SA" dirty="0"/>
            <a:t> إِذَا طَلَّقْتُمُ </a:t>
          </a:r>
          <a:r>
            <a:rPr lang="ar-SA" dirty="0" err="1"/>
            <a:t>ٱلنِّسَآءَ</a:t>
          </a:r>
          <a:r>
            <a:rPr lang="ar-SA" dirty="0"/>
            <a:t> فَطَلِّقُوهُنَّ لِعِدَّتِهِنَّ وَأَحْصُوا۟ </a:t>
          </a:r>
          <a:r>
            <a:rPr lang="ar-SA" dirty="0" err="1"/>
            <a:t>ٱلْعِدَّةَۖ</a:t>
          </a:r>
          <a:r>
            <a:rPr lang="ar-SA" dirty="0"/>
            <a:t> </a:t>
          </a:r>
          <a:r>
            <a:rPr lang="ar-SA" dirty="0" err="1"/>
            <a:t>وَٱتَّقُوا</a:t>
          </a:r>
          <a:r>
            <a:rPr lang="ar-SA" dirty="0"/>
            <a:t>۟ </a:t>
          </a:r>
          <a:r>
            <a:rPr lang="ar-SA" dirty="0" err="1"/>
            <a:t>ٱللَّهَ</a:t>
          </a:r>
          <a:r>
            <a:rPr lang="ar-SA" dirty="0"/>
            <a:t> رَبَّكُمْ </a:t>
          </a:r>
          <a:r>
            <a:rPr lang="ar-SA" dirty="0" err="1"/>
            <a:t>ۖ</a:t>
          </a:r>
          <a:r>
            <a:rPr lang="ar-SA" dirty="0"/>
            <a:t> لَا تُخْرِجُوهُنَّ </a:t>
          </a:r>
          <a:r>
            <a:rPr lang="ar-SA" dirty="0" err="1"/>
            <a:t>مِنۢ</a:t>
          </a:r>
          <a:r>
            <a:rPr lang="ar-SA" dirty="0"/>
            <a:t> بُيُوتِهِنَّ وَلَا يَخْرُجْنَ </a:t>
          </a:r>
          <a:r>
            <a:rPr lang="ar-SA" dirty="0" err="1"/>
            <a:t>إِلَّآ</a:t>
          </a:r>
          <a:r>
            <a:rPr lang="ar-SA" dirty="0"/>
            <a:t> أَن يَأْتِينَ </a:t>
          </a:r>
          <a:r>
            <a:rPr lang="ar-SA" dirty="0" err="1"/>
            <a:t>بِفَـٰحِشَةٍ</a:t>
          </a:r>
          <a:r>
            <a:rPr lang="ar-SA" dirty="0"/>
            <a:t> مُّبَيِّنَةٍ </a:t>
          </a:r>
          <a:r>
            <a:rPr lang="ar-SA" dirty="0" err="1"/>
            <a:t>ۚ</a:t>
          </a:r>
          <a:r>
            <a:rPr lang="ar-SA" dirty="0"/>
            <a:t> وَتِلْكَ حُدُودُ </a:t>
          </a:r>
          <a:r>
            <a:rPr lang="ar-SA" dirty="0" err="1"/>
            <a:t>ٱللَّهِ</a:t>
          </a:r>
          <a:r>
            <a:rPr lang="ar-SA" dirty="0"/>
            <a:t> </a:t>
          </a:r>
          <a:r>
            <a:rPr lang="ar-SA" dirty="0" err="1"/>
            <a:t>ۚ</a:t>
          </a:r>
          <a:r>
            <a:rPr lang="ar-SA" dirty="0"/>
            <a:t> وَمَن يَتَعَدَّ حُدُودَ </a:t>
          </a:r>
          <a:r>
            <a:rPr lang="ar-SA" dirty="0" err="1"/>
            <a:t>ٱللَّهِ</a:t>
          </a:r>
          <a:r>
            <a:rPr lang="ar-SA" dirty="0"/>
            <a:t> فَقَدْ ظَلَمَ </a:t>
          </a:r>
          <a:r>
            <a:rPr lang="ar-SA" dirty="0" err="1"/>
            <a:t>نَفْسَهُۥ</a:t>
          </a:r>
          <a:r>
            <a:rPr lang="ar-SA" dirty="0"/>
            <a:t> </a:t>
          </a:r>
          <a:r>
            <a:rPr lang="ar-SA" dirty="0" err="1"/>
            <a:t>ۚ</a:t>
          </a:r>
          <a:r>
            <a:rPr lang="ar-SA" dirty="0"/>
            <a:t> لَا تَدْرِى لَعَلَّ </a:t>
          </a:r>
          <a:r>
            <a:rPr lang="ar-SA" dirty="0" err="1"/>
            <a:t>ٱللَّهَ</a:t>
          </a:r>
          <a:r>
            <a:rPr lang="ar-SA" dirty="0"/>
            <a:t> يُحْدِثُ بَعْدَ </a:t>
          </a:r>
          <a:r>
            <a:rPr lang="ar-SA" dirty="0" err="1"/>
            <a:t>ذَٰلِكَ</a:t>
          </a:r>
          <a:r>
            <a:rPr lang="ar-SA" dirty="0"/>
            <a:t> أَمْرًا} (الطلاق: 1). </a:t>
          </a:r>
          <a:endParaRPr lang="en-US" dirty="0"/>
        </a:p>
      </dgm:t>
    </dgm:pt>
    <dgm:pt modelId="{DFE3829C-4A94-9D49-B640-04A4EC4DD70E}" type="parTrans" cxnId="{41217A8B-A050-CA4C-AE5B-D5BCCD07909C}">
      <dgm:prSet/>
      <dgm:spPr/>
      <dgm:t>
        <a:bodyPr/>
        <a:lstStyle/>
        <a:p>
          <a:endParaRPr lang="en-US"/>
        </a:p>
      </dgm:t>
    </dgm:pt>
    <dgm:pt modelId="{A436A5B0-4DF5-3B4D-A0BB-E231ABD1FEF7}" type="sibTrans" cxnId="{41217A8B-A050-CA4C-AE5B-D5BCCD07909C}">
      <dgm:prSet/>
      <dgm:spPr/>
      <dgm:t>
        <a:bodyPr/>
        <a:lstStyle/>
        <a:p>
          <a:endParaRPr lang="en-US"/>
        </a:p>
      </dgm:t>
    </dgm:pt>
    <dgm:pt modelId="{5ADC97FD-8555-1A4D-82AE-9797335FCF48}">
      <dgm:prSet phldrT="[Text]"/>
      <dgm:spPr/>
      <dgm:t>
        <a:bodyPr/>
        <a:lstStyle/>
        <a:p>
          <a:r>
            <a:rPr lang="ar-SA" dirty="0"/>
            <a:t> {أَسْكِنُوهُنَّ مِنْ حَيْثُ سَكَنتُم مِّن وُجْدِكُمْ وَلَا </a:t>
          </a:r>
          <a:r>
            <a:rPr lang="ar-SA" dirty="0" err="1"/>
            <a:t>تُضَآرُّوهُنَّ</a:t>
          </a:r>
          <a:r>
            <a:rPr lang="ar-SA" dirty="0"/>
            <a:t> لِتُضَيِّقُوا۟ عَلَيْهِنَّ </a:t>
          </a:r>
          <a:r>
            <a:rPr lang="ar-SA" dirty="0" err="1"/>
            <a:t>ۚ</a:t>
          </a:r>
          <a:r>
            <a:rPr lang="ar-SA" dirty="0"/>
            <a:t> وَإِن كُنَّ </a:t>
          </a:r>
          <a:r>
            <a:rPr lang="ar-SA" dirty="0" err="1"/>
            <a:t>أُو۟لَـٰتِ</a:t>
          </a:r>
          <a:r>
            <a:rPr lang="ar-SA" dirty="0"/>
            <a:t> حَمْلٍ فَأَنفِقُوا۟ عَلَيْهِنَّ </a:t>
          </a:r>
          <a:r>
            <a:rPr lang="ar-SA" dirty="0" err="1"/>
            <a:t>حَتَّىٰ</a:t>
          </a:r>
          <a:r>
            <a:rPr lang="ar-SA" dirty="0"/>
            <a:t> يَضَعْنَ حَمْلَهُنَّ </a:t>
          </a:r>
          <a:r>
            <a:rPr lang="ar-SA" dirty="0" err="1"/>
            <a:t>ۚ</a:t>
          </a:r>
          <a:r>
            <a:rPr lang="ar-SA" dirty="0"/>
            <a:t>} (الطلاق: 5). </a:t>
          </a:r>
          <a:endParaRPr lang="en-US" dirty="0"/>
        </a:p>
      </dgm:t>
    </dgm:pt>
    <dgm:pt modelId="{19B6CB82-AD04-B04C-971D-8D03774DCA30}" type="parTrans" cxnId="{42C6C6E2-D5E4-A142-99D9-9740F3421FF3}">
      <dgm:prSet/>
      <dgm:spPr/>
      <dgm:t>
        <a:bodyPr/>
        <a:lstStyle/>
        <a:p>
          <a:endParaRPr lang="en-US"/>
        </a:p>
      </dgm:t>
    </dgm:pt>
    <dgm:pt modelId="{509D5B32-B2BD-2840-9876-B710FAA60C6E}" type="sibTrans" cxnId="{42C6C6E2-D5E4-A142-99D9-9740F3421FF3}">
      <dgm:prSet/>
      <dgm:spPr/>
      <dgm:t>
        <a:bodyPr/>
        <a:lstStyle/>
        <a:p>
          <a:endParaRPr lang="en-US"/>
        </a:p>
      </dgm:t>
    </dgm:pt>
    <dgm:pt modelId="{CE4C0560-177B-B641-8264-04B799EDE0C0}" type="pres">
      <dgm:prSet presAssocID="{294704B7-C53C-AB4F-A3A4-2DA19DE7E60E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5BD94BF1-947F-3746-9AD7-82D3E32AAFE3}" type="pres">
      <dgm:prSet presAssocID="{294704B7-C53C-AB4F-A3A4-2DA19DE7E60E}" presName="Background" presStyleLbl="bgImgPlace1" presStyleIdx="0" presStyleCnt="1"/>
      <dgm:spPr/>
    </dgm:pt>
    <dgm:pt modelId="{DAD962C0-F838-F64F-B721-84FA1D4CCF1C}" type="pres">
      <dgm:prSet presAssocID="{294704B7-C53C-AB4F-A3A4-2DA19DE7E60E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91657D43-9E29-FD4F-A859-1A3327C99052}" type="pres">
      <dgm:prSet presAssocID="{294704B7-C53C-AB4F-A3A4-2DA19DE7E60E}" presName="ParentText2" presStyleLbl="revTx" presStyleIdx="1" presStyleCnt="2" custLinFactNeighborY="-749">
        <dgm:presLayoutVars>
          <dgm:chMax val="0"/>
          <dgm:chPref val="0"/>
          <dgm:bulletEnabled val="1"/>
        </dgm:presLayoutVars>
      </dgm:prSet>
      <dgm:spPr/>
    </dgm:pt>
    <dgm:pt modelId="{5616F081-3626-8547-978D-2D85DE4CF11C}" type="pres">
      <dgm:prSet presAssocID="{294704B7-C53C-AB4F-A3A4-2DA19DE7E60E}" presName="Plus" presStyleLbl="alignNode1" presStyleIdx="0" presStyleCnt="2"/>
      <dgm:spPr/>
    </dgm:pt>
    <dgm:pt modelId="{2ABF245C-41AA-564B-9BB5-8802D479D19F}" type="pres">
      <dgm:prSet presAssocID="{294704B7-C53C-AB4F-A3A4-2DA19DE7E60E}" presName="Minus" presStyleLbl="alignNode1" presStyleIdx="1" presStyleCnt="2"/>
      <dgm:spPr/>
    </dgm:pt>
    <dgm:pt modelId="{2C12B5F7-6975-8149-8A2B-23A6AB3567AA}" type="pres">
      <dgm:prSet presAssocID="{294704B7-C53C-AB4F-A3A4-2DA19DE7E60E}" presName="Divider" presStyleLbl="parChTrans1D1" presStyleIdx="0" presStyleCnt="1"/>
      <dgm:spPr/>
    </dgm:pt>
  </dgm:ptLst>
  <dgm:cxnLst>
    <dgm:cxn modelId="{1ABFBE00-FA0E-5D4C-817A-6EC1834840BB}" type="presOf" srcId="{5ADC97FD-8555-1A4D-82AE-9797335FCF48}" destId="{91657D43-9E29-FD4F-A859-1A3327C99052}" srcOrd="0" destOrd="0" presId="urn:microsoft.com/office/officeart/2009/3/layout/PlusandMinus"/>
    <dgm:cxn modelId="{7DFE905E-8E85-614C-A223-EF072ADC1F65}" type="presOf" srcId="{294704B7-C53C-AB4F-A3A4-2DA19DE7E60E}" destId="{CE4C0560-177B-B641-8264-04B799EDE0C0}" srcOrd="0" destOrd="0" presId="urn:microsoft.com/office/officeart/2009/3/layout/PlusandMinus"/>
    <dgm:cxn modelId="{41217A8B-A050-CA4C-AE5B-D5BCCD07909C}" srcId="{294704B7-C53C-AB4F-A3A4-2DA19DE7E60E}" destId="{A6B8A554-6079-844F-867B-55B6A18AA251}" srcOrd="0" destOrd="0" parTransId="{DFE3829C-4A94-9D49-B640-04A4EC4DD70E}" sibTransId="{A436A5B0-4DF5-3B4D-A0BB-E231ABD1FEF7}"/>
    <dgm:cxn modelId="{E6B734B9-CD8C-5446-9A49-3A34FD47077F}" type="presOf" srcId="{A6B8A554-6079-844F-867B-55B6A18AA251}" destId="{DAD962C0-F838-F64F-B721-84FA1D4CCF1C}" srcOrd="0" destOrd="0" presId="urn:microsoft.com/office/officeart/2009/3/layout/PlusandMinus"/>
    <dgm:cxn modelId="{42C6C6E2-D5E4-A142-99D9-9740F3421FF3}" srcId="{294704B7-C53C-AB4F-A3A4-2DA19DE7E60E}" destId="{5ADC97FD-8555-1A4D-82AE-9797335FCF48}" srcOrd="1" destOrd="0" parTransId="{19B6CB82-AD04-B04C-971D-8D03774DCA30}" sibTransId="{509D5B32-B2BD-2840-9876-B710FAA60C6E}"/>
    <dgm:cxn modelId="{674BBD55-C225-1248-B93D-697E77407BE0}" type="presParOf" srcId="{CE4C0560-177B-B641-8264-04B799EDE0C0}" destId="{5BD94BF1-947F-3746-9AD7-82D3E32AAFE3}" srcOrd="0" destOrd="0" presId="urn:microsoft.com/office/officeart/2009/3/layout/PlusandMinus"/>
    <dgm:cxn modelId="{7D19F87F-E937-E34A-B901-0D91809FC2C4}" type="presParOf" srcId="{CE4C0560-177B-B641-8264-04B799EDE0C0}" destId="{DAD962C0-F838-F64F-B721-84FA1D4CCF1C}" srcOrd="1" destOrd="0" presId="urn:microsoft.com/office/officeart/2009/3/layout/PlusandMinus"/>
    <dgm:cxn modelId="{F80A7E20-3DD4-2F45-85AB-16FB00D05B1A}" type="presParOf" srcId="{CE4C0560-177B-B641-8264-04B799EDE0C0}" destId="{91657D43-9E29-FD4F-A859-1A3327C99052}" srcOrd="2" destOrd="0" presId="urn:microsoft.com/office/officeart/2009/3/layout/PlusandMinus"/>
    <dgm:cxn modelId="{88E296B8-E042-334B-B800-59C8B0BAD0FF}" type="presParOf" srcId="{CE4C0560-177B-B641-8264-04B799EDE0C0}" destId="{5616F081-3626-8547-978D-2D85DE4CF11C}" srcOrd="3" destOrd="0" presId="urn:microsoft.com/office/officeart/2009/3/layout/PlusandMinus"/>
    <dgm:cxn modelId="{CB0A4301-3205-1E4C-819D-D9C3F6B73250}" type="presParOf" srcId="{CE4C0560-177B-B641-8264-04B799EDE0C0}" destId="{2ABF245C-41AA-564B-9BB5-8802D479D19F}" srcOrd="4" destOrd="0" presId="urn:microsoft.com/office/officeart/2009/3/layout/PlusandMinus"/>
    <dgm:cxn modelId="{14359BD7-A2DC-2E48-ABC5-3C1873587C73}" type="presParOf" srcId="{CE4C0560-177B-B641-8264-04B799EDE0C0}" destId="{2C12B5F7-6975-8149-8A2B-23A6AB3567AA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1AAFD6-0FF8-444E-A5E2-D322E1A02705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4386B3-DFEB-DC4E-BBFC-F9FAF5DCD4C9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ar-SA" sz="2400" dirty="0"/>
            <a:t>اتفق الفقهاء على وجوب نفقة المعتدة من طلاق بائن إذا كانت حاملاً</a:t>
          </a:r>
          <a:endParaRPr lang="en-US" sz="2400" dirty="0"/>
        </a:p>
      </dgm:t>
    </dgm:pt>
    <dgm:pt modelId="{9B14FDB4-B75D-C84E-BC57-75AB7981A5AC}" type="parTrans" cxnId="{30509EAB-0B95-F242-992D-834E6AFCDFFE}">
      <dgm:prSet/>
      <dgm:spPr/>
      <dgm:t>
        <a:bodyPr/>
        <a:lstStyle/>
        <a:p>
          <a:endParaRPr lang="en-US"/>
        </a:p>
      </dgm:t>
    </dgm:pt>
    <dgm:pt modelId="{7E6D3246-4759-F74B-85FF-BF39982ECA76}" type="sibTrans" cxnId="{30509EAB-0B95-F242-992D-834E6AFCDFFE}">
      <dgm:prSet/>
      <dgm:spPr/>
      <dgm:t>
        <a:bodyPr/>
        <a:lstStyle/>
        <a:p>
          <a:endParaRPr lang="en-US"/>
        </a:p>
      </dgm:t>
    </dgm:pt>
    <dgm:pt modelId="{5A2155ED-0DF6-9B40-A584-D9D948016393}">
      <dgm:prSet phldrT="[Text]"/>
      <dgm:spPr/>
      <dgm:t>
        <a:bodyPr/>
        <a:lstStyle/>
        <a:p>
          <a:r>
            <a:rPr lang="ar-SA" dirty="0"/>
            <a:t>{أَسْكِنُوهُنَّ مِنْ حَيْثُ سَكَنتُم مِّن وُجْدِكُمْ وَلَا </a:t>
          </a:r>
          <a:r>
            <a:rPr lang="ar-SA" dirty="0" err="1"/>
            <a:t>تُضَآرُّوهُنَّ</a:t>
          </a:r>
          <a:r>
            <a:rPr lang="ar-SA" dirty="0"/>
            <a:t> لِتُضَيِّقُوا۟ عَلَيْهِنَّ </a:t>
          </a:r>
          <a:r>
            <a:rPr lang="ar-SA" dirty="0" err="1"/>
            <a:t>ۚ</a:t>
          </a:r>
          <a:r>
            <a:rPr lang="ar-SA" dirty="0"/>
            <a:t> وَإِن كُنَّ </a:t>
          </a:r>
          <a:r>
            <a:rPr lang="ar-SA" dirty="0" err="1"/>
            <a:t>أُو۟لَـٰتِ</a:t>
          </a:r>
          <a:r>
            <a:rPr lang="ar-SA" dirty="0"/>
            <a:t> حَمْلٍ فَأَنفِقُوا۟ عَلَيْهِنَّ </a:t>
          </a:r>
          <a:r>
            <a:rPr lang="ar-SA" dirty="0" err="1"/>
            <a:t>حَتَّىٰ</a:t>
          </a:r>
          <a:r>
            <a:rPr lang="ar-SA" dirty="0"/>
            <a:t> يَضَعْنَ حَمْلَهُنَّ </a:t>
          </a:r>
          <a:r>
            <a:rPr lang="ar-SA" dirty="0" err="1"/>
            <a:t>ۚ</a:t>
          </a:r>
          <a:r>
            <a:rPr lang="ar-SA" dirty="0"/>
            <a:t>} (الطلاق: 5). </a:t>
          </a:r>
          <a:endParaRPr lang="en-US" dirty="0"/>
        </a:p>
      </dgm:t>
    </dgm:pt>
    <dgm:pt modelId="{52A8A161-47C0-AC4E-9E71-A63EA8514732}" type="parTrans" cxnId="{EAF12882-72FF-E14D-AB3D-349D11B02FBE}">
      <dgm:prSet/>
      <dgm:spPr/>
      <dgm:t>
        <a:bodyPr/>
        <a:lstStyle/>
        <a:p>
          <a:endParaRPr lang="en-US"/>
        </a:p>
      </dgm:t>
    </dgm:pt>
    <dgm:pt modelId="{A173448E-1AD3-8E43-909D-C6EBCACB199D}" type="sibTrans" cxnId="{EAF12882-72FF-E14D-AB3D-349D11B02FBE}">
      <dgm:prSet/>
      <dgm:spPr/>
      <dgm:t>
        <a:bodyPr/>
        <a:lstStyle/>
        <a:p>
          <a:endParaRPr lang="en-US"/>
        </a:p>
      </dgm:t>
    </dgm:pt>
    <dgm:pt modelId="{45BBA600-C2F4-8548-AA3E-B88081F0A648}">
      <dgm:prSet phldrT="[Text]"/>
      <dgm:spPr/>
      <dgm:t>
        <a:bodyPr/>
        <a:lstStyle/>
        <a:p>
          <a:r>
            <a:rPr lang="ar-SA" dirty="0"/>
            <a:t>علة النفقة:  الحمل . </a:t>
          </a:r>
          <a:endParaRPr lang="en-US" dirty="0"/>
        </a:p>
      </dgm:t>
    </dgm:pt>
    <dgm:pt modelId="{5380B509-2BAD-B143-9D5B-82B4E673294C}" type="parTrans" cxnId="{556D0222-86F8-5245-AA09-0FD728C12BF9}">
      <dgm:prSet/>
      <dgm:spPr/>
      <dgm:t>
        <a:bodyPr/>
        <a:lstStyle/>
        <a:p>
          <a:endParaRPr lang="en-US"/>
        </a:p>
      </dgm:t>
    </dgm:pt>
    <dgm:pt modelId="{D5D5E08D-8FB4-6640-8D52-C89FCD9AC5F4}" type="sibTrans" cxnId="{556D0222-86F8-5245-AA09-0FD728C12BF9}">
      <dgm:prSet/>
      <dgm:spPr/>
      <dgm:t>
        <a:bodyPr/>
        <a:lstStyle/>
        <a:p>
          <a:endParaRPr lang="en-US"/>
        </a:p>
      </dgm:t>
    </dgm:pt>
    <dgm:pt modelId="{0AF57D86-72EF-A84A-8727-ABD5B164D2E5}" type="pres">
      <dgm:prSet presAssocID="{5F1AAFD6-0FF8-444E-A5E2-D322E1A02705}" presName="Name0" presStyleCnt="0">
        <dgm:presLayoutVars>
          <dgm:dir/>
          <dgm:resizeHandles val="exact"/>
        </dgm:presLayoutVars>
      </dgm:prSet>
      <dgm:spPr/>
    </dgm:pt>
    <dgm:pt modelId="{AC18D2E4-8FF1-614A-8A0E-92B6D0C8FE14}" type="pres">
      <dgm:prSet presAssocID="{D44386B3-DFEB-DC4E-BBFC-F9FAF5DCD4C9}" presName="node" presStyleLbl="node1" presStyleIdx="0" presStyleCnt="3" custScaleX="212298" custScaleY="125473" custRadScaleRad="92551">
        <dgm:presLayoutVars>
          <dgm:bulletEnabled val="1"/>
        </dgm:presLayoutVars>
      </dgm:prSet>
      <dgm:spPr/>
    </dgm:pt>
    <dgm:pt modelId="{11AFD1F4-6188-914F-BCE5-7C7F627E2328}" type="pres">
      <dgm:prSet presAssocID="{7E6D3246-4759-F74B-85FF-BF39982ECA76}" presName="sibTrans" presStyleLbl="sibTrans2D1" presStyleIdx="0" presStyleCnt="3"/>
      <dgm:spPr/>
    </dgm:pt>
    <dgm:pt modelId="{914C5F33-AE44-0144-867A-073C3AED6B42}" type="pres">
      <dgm:prSet presAssocID="{7E6D3246-4759-F74B-85FF-BF39982ECA76}" presName="connectorText" presStyleLbl="sibTrans2D1" presStyleIdx="0" presStyleCnt="3"/>
      <dgm:spPr/>
    </dgm:pt>
    <dgm:pt modelId="{704EA1CD-8B38-9044-BE5E-82837E45EB52}" type="pres">
      <dgm:prSet presAssocID="{5A2155ED-0DF6-9B40-A584-D9D948016393}" presName="node" presStyleLbl="node1" presStyleIdx="1" presStyleCnt="3" custScaleX="206064">
        <dgm:presLayoutVars>
          <dgm:bulletEnabled val="1"/>
        </dgm:presLayoutVars>
      </dgm:prSet>
      <dgm:spPr/>
    </dgm:pt>
    <dgm:pt modelId="{8F9FA0A5-FC9E-4648-955B-0CD7D0A90B35}" type="pres">
      <dgm:prSet presAssocID="{A173448E-1AD3-8E43-909D-C6EBCACB199D}" presName="sibTrans" presStyleLbl="sibTrans2D1" presStyleIdx="1" presStyleCnt="3"/>
      <dgm:spPr/>
    </dgm:pt>
    <dgm:pt modelId="{ECBFD409-FF29-864F-95A8-8AB9EBDBA72F}" type="pres">
      <dgm:prSet presAssocID="{A173448E-1AD3-8E43-909D-C6EBCACB199D}" presName="connectorText" presStyleLbl="sibTrans2D1" presStyleIdx="1" presStyleCnt="3"/>
      <dgm:spPr/>
    </dgm:pt>
    <dgm:pt modelId="{DD5F9B32-DD76-D046-B0DA-5A823C51878C}" type="pres">
      <dgm:prSet presAssocID="{45BBA600-C2F4-8548-AA3E-B88081F0A648}" presName="node" presStyleLbl="node1" presStyleIdx="2" presStyleCnt="3" custScaleX="125609">
        <dgm:presLayoutVars>
          <dgm:bulletEnabled val="1"/>
        </dgm:presLayoutVars>
      </dgm:prSet>
      <dgm:spPr/>
    </dgm:pt>
    <dgm:pt modelId="{64888367-3936-A44E-B82B-CA6CFF51A768}" type="pres">
      <dgm:prSet presAssocID="{D5D5E08D-8FB4-6640-8D52-C89FCD9AC5F4}" presName="sibTrans" presStyleLbl="sibTrans2D1" presStyleIdx="2" presStyleCnt="3"/>
      <dgm:spPr/>
    </dgm:pt>
    <dgm:pt modelId="{273D5C1A-FC84-1D48-9859-8304B4295391}" type="pres">
      <dgm:prSet presAssocID="{D5D5E08D-8FB4-6640-8D52-C89FCD9AC5F4}" presName="connectorText" presStyleLbl="sibTrans2D1" presStyleIdx="2" presStyleCnt="3"/>
      <dgm:spPr/>
    </dgm:pt>
  </dgm:ptLst>
  <dgm:cxnLst>
    <dgm:cxn modelId="{556D0222-86F8-5245-AA09-0FD728C12BF9}" srcId="{5F1AAFD6-0FF8-444E-A5E2-D322E1A02705}" destId="{45BBA600-C2F4-8548-AA3E-B88081F0A648}" srcOrd="2" destOrd="0" parTransId="{5380B509-2BAD-B143-9D5B-82B4E673294C}" sibTransId="{D5D5E08D-8FB4-6640-8D52-C89FCD9AC5F4}"/>
    <dgm:cxn modelId="{2ED85128-BB08-F047-9D91-40440190D9F3}" type="presOf" srcId="{D5D5E08D-8FB4-6640-8D52-C89FCD9AC5F4}" destId="{64888367-3936-A44E-B82B-CA6CFF51A768}" srcOrd="0" destOrd="0" presId="urn:microsoft.com/office/officeart/2005/8/layout/cycle7"/>
    <dgm:cxn modelId="{9EA8AE29-4675-334D-9969-130BCE17DAC8}" type="presOf" srcId="{7E6D3246-4759-F74B-85FF-BF39982ECA76}" destId="{914C5F33-AE44-0144-867A-073C3AED6B42}" srcOrd="1" destOrd="0" presId="urn:microsoft.com/office/officeart/2005/8/layout/cycle7"/>
    <dgm:cxn modelId="{EC57B62A-19E9-C24B-9F76-06A404FA5C81}" type="presOf" srcId="{A173448E-1AD3-8E43-909D-C6EBCACB199D}" destId="{8F9FA0A5-FC9E-4648-955B-0CD7D0A90B35}" srcOrd="0" destOrd="0" presId="urn:microsoft.com/office/officeart/2005/8/layout/cycle7"/>
    <dgm:cxn modelId="{7090A538-71B0-3449-BC95-7363AC1B7F82}" type="presOf" srcId="{D44386B3-DFEB-DC4E-BBFC-F9FAF5DCD4C9}" destId="{AC18D2E4-8FF1-614A-8A0E-92B6D0C8FE14}" srcOrd="0" destOrd="0" presId="urn:microsoft.com/office/officeart/2005/8/layout/cycle7"/>
    <dgm:cxn modelId="{3021CD66-3EC8-D54C-9865-FF4655F8C9BE}" type="presOf" srcId="{5A2155ED-0DF6-9B40-A584-D9D948016393}" destId="{704EA1CD-8B38-9044-BE5E-82837E45EB52}" srcOrd="0" destOrd="0" presId="urn:microsoft.com/office/officeart/2005/8/layout/cycle7"/>
    <dgm:cxn modelId="{E609FC67-B604-3340-81ED-76FE9850D861}" type="presOf" srcId="{7E6D3246-4759-F74B-85FF-BF39982ECA76}" destId="{11AFD1F4-6188-914F-BCE5-7C7F627E2328}" srcOrd="0" destOrd="0" presId="urn:microsoft.com/office/officeart/2005/8/layout/cycle7"/>
    <dgm:cxn modelId="{EAF12882-72FF-E14D-AB3D-349D11B02FBE}" srcId="{5F1AAFD6-0FF8-444E-A5E2-D322E1A02705}" destId="{5A2155ED-0DF6-9B40-A584-D9D948016393}" srcOrd="1" destOrd="0" parTransId="{52A8A161-47C0-AC4E-9E71-A63EA8514732}" sibTransId="{A173448E-1AD3-8E43-909D-C6EBCACB199D}"/>
    <dgm:cxn modelId="{3A02FB82-555D-1446-8CF7-14404D47D61B}" type="presOf" srcId="{A173448E-1AD3-8E43-909D-C6EBCACB199D}" destId="{ECBFD409-FF29-864F-95A8-8AB9EBDBA72F}" srcOrd="1" destOrd="0" presId="urn:microsoft.com/office/officeart/2005/8/layout/cycle7"/>
    <dgm:cxn modelId="{30509EAB-0B95-F242-992D-834E6AFCDFFE}" srcId="{5F1AAFD6-0FF8-444E-A5E2-D322E1A02705}" destId="{D44386B3-DFEB-DC4E-BBFC-F9FAF5DCD4C9}" srcOrd="0" destOrd="0" parTransId="{9B14FDB4-B75D-C84E-BC57-75AB7981A5AC}" sibTransId="{7E6D3246-4759-F74B-85FF-BF39982ECA76}"/>
    <dgm:cxn modelId="{FB4CC1D7-275A-C348-BE66-40E1E8122AC7}" type="presOf" srcId="{5F1AAFD6-0FF8-444E-A5E2-D322E1A02705}" destId="{0AF57D86-72EF-A84A-8727-ABD5B164D2E5}" srcOrd="0" destOrd="0" presId="urn:microsoft.com/office/officeart/2005/8/layout/cycle7"/>
    <dgm:cxn modelId="{A3B277EA-1B77-A54C-8209-A950F9E16824}" type="presOf" srcId="{45BBA600-C2F4-8548-AA3E-B88081F0A648}" destId="{DD5F9B32-DD76-D046-B0DA-5A823C51878C}" srcOrd="0" destOrd="0" presId="urn:microsoft.com/office/officeart/2005/8/layout/cycle7"/>
    <dgm:cxn modelId="{B38AA9FF-D085-9547-B5C4-04ABDFA557E4}" type="presOf" srcId="{D5D5E08D-8FB4-6640-8D52-C89FCD9AC5F4}" destId="{273D5C1A-FC84-1D48-9859-8304B4295391}" srcOrd="1" destOrd="0" presId="urn:microsoft.com/office/officeart/2005/8/layout/cycle7"/>
    <dgm:cxn modelId="{98317A4A-1CA7-B84C-9376-64573074D930}" type="presParOf" srcId="{0AF57D86-72EF-A84A-8727-ABD5B164D2E5}" destId="{AC18D2E4-8FF1-614A-8A0E-92B6D0C8FE14}" srcOrd="0" destOrd="0" presId="urn:microsoft.com/office/officeart/2005/8/layout/cycle7"/>
    <dgm:cxn modelId="{52FCC133-0E5B-A343-B5D2-097642EE711E}" type="presParOf" srcId="{0AF57D86-72EF-A84A-8727-ABD5B164D2E5}" destId="{11AFD1F4-6188-914F-BCE5-7C7F627E2328}" srcOrd="1" destOrd="0" presId="urn:microsoft.com/office/officeart/2005/8/layout/cycle7"/>
    <dgm:cxn modelId="{EF7818BF-4A67-DC4D-ADF8-75DBE3C126F2}" type="presParOf" srcId="{11AFD1F4-6188-914F-BCE5-7C7F627E2328}" destId="{914C5F33-AE44-0144-867A-073C3AED6B42}" srcOrd="0" destOrd="0" presId="urn:microsoft.com/office/officeart/2005/8/layout/cycle7"/>
    <dgm:cxn modelId="{A7C85239-B42C-2C47-B98B-3F2CF972A419}" type="presParOf" srcId="{0AF57D86-72EF-A84A-8727-ABD5B164D2E5}" destId="{704EA1CD-8B38-9044-BE5E-82837E45EB52}" srcOrd="2" destOrd="0" presId="urn:microsoft.com/office/officeart/2005/8/layout/cycle7"/>
    <dgm:cxn modelId="{B027B9C4-7B12-0648-B56A-0AB443E95486}" type="presParOf" srcId="{0AF57D86-72EF-A84A-8727-ABD5B164D2E5}" destId="{8F9FA0A5-FC9E-4648-955B-0CD7D0A90B35}" srcOrd="3" destOrd="0" presId="urn:microsoft.com/office/officeart/2005/8/layout/cycle7"/>
    <dgm:cxn modelId="{6D82D35B-35AE-E64D-A174-58EFEED19D38}" type="presParOf" srcId="{8F9FA0A5-FC9E-4648-955B-0CD7D0A90B35}" destId="{ECBFD409-FF29-864F-95A8-8AB9EBDBA72F}" srcOrd="0" destOrd="0" presId="urn:microsoft.com/office/officeart/2005/8/layout/cycle7"/>
    <dgm:cxn modelId="{9894A06C-E297-8540-8269-C6B742E4F6B2}" type="presParOf" srcId="{0AF57D86-72EF-A84A-8727-ABD5B164D2E5}" destId="{DD5F9B32-DD76-D046-B0DA-5A823C51878C}" srcOrd="4" destOrd="0" presId="urn:microsoft.com/office/officeart/2005/8/layout/cycle7"/>
    <dgm:cxn modelId="{C92D54D0-975C-314B-9144-2047F13B7195}" type="presParOf" srcId="{0AF57D86-72EF-A84A-8727-ABD5B164D2E5}" destId="{64888367-3936-A44E-B82B-CA6CFF51A768}" srcOrd="5" destOrd="0" presId="urn:microsoft.com/office/officeart/2005/8/layout/cycle7"/>
    <dgm:cxn modelId="{3D6E4F34-81C6-F24A-939F-189B3666F493}" type="presParOf" srcId="{64888367-3936-A44E-B82B-CA6CFF51A768}" destId="{273D5C1A-FC84-1D48-9859-8304B429539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C1B15C-6DFB-684A-A7B4-C2B37588D0D0}" type="doc">
      <dgm:prSet loTypeId="urn:microsoft.com/office/officeart/2005/8/layout/radial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30BFA4-48DE-4140-8145-C719B727ABB9}">
      <dgm:prSet phldrT="[Text]"/>
      <dgm:spPr/>
      <dgm:t>
        <a:bodyPr/>
        <a:lstStyle/>
        <a:p>
          <a:pPr rtl="0"/>
          <a:endParaRPr lang="en-US" dirty="0"/>
        </a:p>
      </dgm:t>
    </dgm:pt>
    <dgm:pt modelId="{202B13DD-6E0B-5344-8AE3-9BCD291546EE}" type="parTrans" cxnId="{27CEBD0D-B19D-1C43-BC83-10EE154D07B1}">
      <dgm:prSet/>
      <dgm:spPr/>
      <dgm:t>
        <a:bodyPr/>
        <a:lstStyle/>
        <a:p>
          <a:endParaRPr lang="en-US"/>
        </a:p>
      </dgm:t>
    </dgm:pt>
    <dgm:pt modelId="{AF4ECC45-D3B5-8049-92EA-BDC299223ED4}" type="sibTrans" cxnId="{27CEBD0D-B19D-1C43-BC83-10EE154D07B1}">
      <dgm:prSet/>
      <dgm:spPr/>
      <dgm:t>
        <a:bodyPr/>
        <a:lstStyle/>
        <a:p>
          <a:endParaRPr lang="en-US"/>
        </a:p>
      </dgm:t>
    </dgm:pt>
    <dgm:pt modelId="{777D0107-C132-A74B-9D8F-1ECFBCDC8F4C}">
      <dgm:prSet phldrT="[Text]" custT="1"/>
      <dgm:spPr/>
      <dgm:t>
        <a:bodyPr/>
        <a:lstStyle/>
        <a:p>
          <a:r>
            <a:rPr lang="ar-SA" sz="2400" dirty="0"/>
            <a:t>القول الأول: تجب لها النفقة من طعام وكسوة وسكن، وهو قول الحنفية</a:t>
          </a:r>
          <a:endParaRPr lang="en-US" sz="2400" dirty="0"/>
        </a:p>
      </dgm:t>
    </dgm:pt>
    <dgm:pt modelId="{70EE3137-EB9C-D742-9CA1-639D0973A388}" type="parTrans" cxnId="{51029E94-316C-CB46-97CB-C844D36D3DD6}">
      <dgm:prSet/>
      <dgm:spPr/>
      <dgm:t>
        <a:bodyPr/>
        <a:lstStyle/>
        <a:p>
          <a:endParaRPr lang="en-US"/>
        </a:p>
      </dgm:t>
    </dgm:pt>
    <dgm:pt modelId="{D784F599-BA07-C04C-BA1D-0BB880E9E8D6}" type="sibTrans" cxnId="{51029E94-316C-CB46-97CB-C844D36D3DD6}">
      <dgm:prSet/>
      <dgm:spPr/>
      <dgm:t>
        <a:bodyPr/>
        <a:lstStyle/>
        <a:p>
          <a:endParaRPr lang="en-US"/>
        </a:p>
      </dgm:t>
    </dgm:pt>
    <dgm:pt modelId="{86C6F02E-8762-634F-8991-96EDFD30347E}">
      <dgm:prSet phldrT="[Text]"/>
      <dgm:spPr/>
      <dgm:t>
        <a:bodyPr/>
        <a:lstStyle/>
        <a:p>
          <a:pPr rtl="0"/>
          <a:endParaRPr lang="en-US" dirty="0"/>
        </a:p>
      </dgm:t>
    </dgm:pt>
    <dgm:pt modelId="{7C5169CD-6E33-1449-9E66-B011298C3B77}" type="parTrans" cxnId="{5B9481DC-BCD6-E64B-995D-67ED9734B138}">
      <dgm:prSet/>
      <dgm:spPr/>
      <dgm:t>
        <a:bodyPr/>
        <a:lstStyle/>
        <a:p>
          <a:endParaRPr lang="en-US"/>
        </a:p>
      </dgm:t>
    </dgm:pt>
    <dgm:pt modelId="{C2B5BCDF-C686-B545-AE0D-0425D5A31944}" type="sibTrans" cxnId="{5B9481DC-BCD6-E64B-995D-67ED9734B138}">
      <dgm:prSet/>
      <dgm:spPr/>
      <dgm:t>
        <a:bodyPr/>
        <a:lstStyle/>
        <a:p>
          <a:endParaRPr lang="en-US"/>
        </a:p>
      </dgm:t>
    </dgm:pt>
    <dgm:pt modelId="{924FF1AF-C596-C74B-876C-7B7F3597650C}">
      <dgm:prSet phldrT="[Text]" custT="1"/>
      <dgm:spPr/>
      <dgm:t>
        <a:bodyPr/>
        <a:lstStyle/>
        <a:p>
          <a:r>
            <a:rPr lang="ar-SA" sz="2000" dirty="0"/>
            <a:t>ا</a:t>
          </a:r>
          <a:r>
            <a:rPr lang="ar-SA" sz="2400" dirty="0"/>
            <a:t>لقول الثاني: تسقط نفقة المعتدة البائن، ولها حق في السكن فقط، وهو رأي الشافعية، والمالكية</a:t>
          </a:r>
          <a:endParaRPr lang="en-US" sz="2400" dirty="0"/>
        </a:p>
      </dgm:t>
    </dgm:pt>
    <dgm:pt modelId="{C2C77F90-EF7B-2F4F-8298-EBE5FCF9EB6C}" type="parTrans" cxnId="{13D557B5-7B15-4A47-8A2B-A7DD1CC08D8B}">
      <dgm:prSet/>
      <dgm:spPr/>
      <dgm:t>
        <a:bodyPr/>
        <a:lstStyle/>
        <a:p>
          <a:endParaRPr lang="en-US"/>
        </a:p>
      </dgm:t>
    </dgm:pt>
    <dgm:pt modelId="{CBC3D2B9-240B-DD4E-8D33-CFC4674CDAC2}" type="sibTrans" cxnId="{13D557B5-7B15-4A47-8A2B-A7DD1CC08D8B}">
      <dgm:prSet/>
      <dgm:spPr/>
      <dgm:t>
        <a:bodyPr/>
        <a:lstStyle/>
        <a:p>
          <a:endParaRPr lang="en-US"/>
        </a:p>
      </dgm:t>
    </dgm:pt>
    <dgm:pt modelId="{70434D45-40EC-7E4D-B4C3-4CD53974096C}">
      <dgm:prSet phldrT="[Text]"/>
      <dgm:spPr/>
      <dgm:t>
        <a:bodyPr/>
        <a:lstStyle/>
        <a:p>
          <a:pPr rtl="0"/>
          <a:endParaRPr lang="en-US" dirty="0"/>
        </a:p>
      </dgm:t>
    </dgm:pt>
    <dgm:pt modelId="{7414E232-0E2B-C34D-AF12-74FD04397EDB}" type="parTrans" cxnId="{A77E9D88-EED8-1C41-BB70-A98CBCF97CA4}">
      <dgm:prSet/>
      <dgm:spPr/>
      <dgm:t>
        <a:bodyPr/>
        <a:lstStyle/>
        <a:p>
          <a:endParaRPr lang="en-US"/>
        </a:p>
      </dgm:t>
    </dgm:pt>
    <dgm:pt modelId="{A01133E4-1F1C-1C42-AD83-BB9E27C494F0}" type="sibTrans" cxnId="{A77E9D88-EED8-1C41-BB70-A98CBCF97CA4}">
      <dgm:prSet/>
      <dgm:spPr/>
      <dgm:t>
        <a:bodyPr/>
        <a:lstStyle/>
        <a:p>
          <a:endParaRPr lang="en-US"/>
        </a:p>
      </dgm:t>
    </dgm:pt>
    <dgm:pt modelId="{768EDA43-0EC3-6E47-87B2-B118CED0C288}">
      <dgm:prSet phldrT="[Text]"/>
      <dgm:spPr/>
      <dgm:t>
        <a:bodyPr/>
        <a:lstStyle/>
        <a:p>
          <a:pPr rtl="0"/>
          <a:r>
            <a:rPr lang="ar-SA" dirty="0"/>
            <a:t>القول الثالث: ليس للمعتدة من طلاق بائن نفقة أو سكن عند الحنابلة</a:t>
          </a:r>
          <a:endParaRPr lang="en-US" dirty="0"/>
        </a:p>
      </dgm:t>
    </dgm:pt>
    <dgm:pt modelId="{75B6500C-AC2F-E14E-BEB4-69C861AECA03}" type="parTrans" cxnId="{64F36560-A8B2-114E-9575-6945D703A1EA}">
      <dgm:prSet/>
      <dgm:spPr/>
      <dgm:t>
        <a:bodyPr/>
        <a:lstStyle/>
        <a:p>
          <a:endParaRPr lang="en-US"/>
        </a:p>
      </dgm:t>
    </dgm:pt>
    <dgm:pt modelId="{D95611BB-8247-5343-8485-52E25712E3F9}" type="sibTrans" cxnId="{64F36560-A8B2-114E-9575-6945D703A1EA}">
      <dgm:prSet/>
      <dgm:spPr/>
      <dgm:t>
        <a:bodyPr/>
        <a:lstStyle/>
        <a:p>
          <a:endParaRPr lang="en-US"/>
        </a:p>
      </dgm:t>
    </dgm:pt>
    <dgm:pt modelId="{75CB0AE7-D5E2-D74B-A892-A1DAB6FC2777}" type="pres">
      <dgm:prSet presAssocID="{15C1B15C-6DFB-684A-A7B4-C2B37588D0D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F868CB71-5613-7C43-B5EA-6F7471D02C02}" type="pres">
      <dgm:prSet presAssocID="{15C1B15C-6DFB-684A-A7B4-C2B37588D0D0}" presName="cycle" presStyleCnt="0"/>
      <dgm:spPr/>
    </dgm:pt>
    <dgm:pt modelId="{A5CE34C3-D093-134E-93A4-F76BCC39EF3A}" type="pres">
      <dgm:prSet presAssocID="{15C1B15C-6DFB-684A-A7B4-C2B37588D0D0}" presName="centerShape" presStyleCnt="0"/>
      <dgm:spPr/>
    </dgm:pt>
    <dgm:pt modelId="{2D769A9C-2DAE-904F-9327-37CCBA68083D}" type="pres">
      <dgm:prSet presAssocID="{15C1B15C-6DFB-684A-A7B4-C2B37588D0D0}" presName="connSite" presStyleLbl="node1" presStyleIdx="0" presStyleCnt="4"/>
      <dgm:spPr/>
    </dgm:pt>
    <dgm:pt modelId="{C6BC8B36-9936-7D4E-8E23-C498F206B8B3}" type="pres">
      <dgm:prSet presAssocID="{15C1B15C-6DFB-684A-A7B4-C2B37588D0D0}" presName="visible" presStyleLbl="node1" presStyleIdx="0" presStyleCnt="4"/>
      <dgm:spPr/>
    </dgm:pt>
    <dgm:pt modelId="{DC349168-48B0-FB44-9B4A-71803C4A88E1}" type="pres">
      <dgm:prSet presAssocID="{202B13DD-6E0B-5344-8AE3-9BCD291546EE}" presName="Name25" presStyleLbl="parChTrans1D1" presStyleIdx="0" presStyleCnt="3"/>
      <dgm:spPr/>
    </dgm:pt>
    <dgm:pt modelId="{BB268A58-F708-E042-A563-64A120E40D3D}" type="pres">
      <dgm:prSet presAssocID="{3130BFA4-48DE-4140-8145-C719B727ABB9}" presName="node" presStyleCnt="0"/>
      <dgm:spPr/>
    </dgm:pt>
    <dgm:pt modelId="{39C57A1E-A69C-4D42-90B6-F60A8AE4B057}" type="pres">
      <dgm:prSet presAssocID="{3130BFA4-48DE-4140-8145-C719B727ABB9}" presName="parentNode" presStyleLbl="node1" presStyleIdx="1" presStyleCnt="4" custScaleX="120573" custLinFactNeighborX="-1821" custLinFactNeighborY="-1821">
        <dgm:presLayoutVars>
          <dgm:chMax val="1"/>
          <dgm:bulletEnabled val="1"/>
        </dgm:presLayoutVars>
      </dgm:prSet>
      <dgm:spPr/>
    </dgm:pt>
    <dgm:pt modelId="{0CBC2298-1105-CB4A-B0F7-4746DD413D8B}" type="pres">
      <dgm:prSet presAssocID="{3130BFA4-48DE-4140-8145-C719B727ABB9}" presName="childNode" presStyleLbl="revTx" presStyleIdx="0" presStyleCnt="3">
        <dgm:presLayoutVars>
          <dgm:bulletEnabled val="1"/>
        </dgm:presLayoutVars>
      </dgm:prSet>
      <dgm:spPr/>
    </dgm:pt>
    <dgm:pt modelId="{72706B7B-DA4E-D946-A67B-325A270ACEC7}" type="pres">
      <dgm:prSet presAssocID="{7C5169CD-6E33-1449-9E66-B011298C3B77}" presName="Name25" presStyleLbl="parChTrans1D1" presStyleIdx="1" presStyleCnt="3"/>
      <dgm:spPr/>
    </dgm:pt>
    <dgm:pt modelId="{44D1819E-2EC7-5147-9C0E-32515231BCE1}" type="pres">
      <dgm:prSet presAssocID="{86C6F02E-8762-634F-8991-96EDFD30347E}" presName="node" presStyleCnt="0"/>
      <dgm:spPr/>
    </dgm:pt>
    <dgm:pt modelId="{B587534B-79BD-B943-92D4-5B36A55C9B6A}" type="pres">
      <dgm:prSet presAssocID="{86C6F02E-8762-634F-8991-96EDFD30347E}" presName="parentNode" presStyleLbl="node1" presStyleIdx="2" presStyleCnt="4" custScaleX="148749" custLinFactNeighborX="-34598" custLinFactNeighborY="1682">
        <dgm:presLayoutVars>
          <dgm:chMax val="1"/>
          <dgm:bulletEnabled val="1"/>
        </dgm:presLayoutVars>
      </dgm:prSet>
      <dgm:spPr/>
    </dgm:pt>
    <dgm:pt modelId="{D5CC3CED-93A9-9148-8894-DA5FC8920E5B}" type="pres">
      <dgm:prSet presAssocID="{86C6F02E-8762-634F-8991-96EDFD30347E}" presName="childNode" presStyleLbl="revTx" presStyleIdx="1" presStyleCnt="3">
        <dgm:presLayoutVars>
          <dgm:bulletEnabled val="1"/>
        </dgm:presLayoutVars>
      </dgm:prSet>
      <dgm:spPr/>
    </dgm:pt>
    <dgm:pt modelId="{32B6A1C3-BCB0-5645-8A8C-A085535BF989}" type="pres">
      <dgm:prSet presAssocID="{7414E232-0E2B-C34D-AF12-74FD04397EDB}" presName="Name25" presStyleLbl="parChTrans1D1" presStyleIdx="2" presStyleCnt="3"/>
      <dgm:spPr/>
    </dgm:pt>
    <dgm:pt modelId="{EA9B7DAA-2FBD-C244-A951-67575E17D2C4}" type="pres">
      <dgm:prSet presAssocID="{70434D45-40EC-7E4D-B4C3-4CD53974096C}" presName="node" presStyleCnt="0"/>
      <dgm:spPr/>
    </dgm:pt>
    <dgm:pt modelId="{9AB8E606-C24E-3A47-A034-5F816F6E773D}" type="pres">
      <dgm:prSet presAssocID="{70434D45-40EC-7E4D-B4C3-4CD53974096C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FA5E8A52-76EF-3C49-A85E-673D3A1402BF}" type="pres">
      <dgm:prSet presAssocID="{70434D45-40EC-7E4D-B4C3-4CD53974096C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1C99D0D-AB20-804A-8ED4-4A70441F6B10}" type="presOf" srcId="{7414E232-0E2B-C34D-AF12-74FD04397EDB}" destId="{32B6A1C3-BCB0-5645-8A8C-A085535BF989}" srcOrd="0" destOrd="0" presId="urn:microsoft.com/office/officeart/2005/8/layout/radial2"/>
    <dgm:cxn modelId="{27CEBD0D-B19D-1C43-BC83-10EE154D07B1}" srcId="{15C1B15C-6DFB-684A-A7B4-C2B37588D0D0}" destId="{3130BFA4-48DE-4140-8145-C719B727ABB9}" srcOrd="0" destOrd="0" parTransId="{202B13DD-6E0B-5344-8AE3-9BCD291546EE}" sibTransId="{AF4ECC45-D3B5-8049-92EA-BDC299223ED4}"/>
    <dgm:cxn modelId="{3783C419-CE7A-8C43-AEBC-45EA73DFCC8F}" type="presOf" srcId="{15C1B15C-6DFB-684A-A7B4-C2B37588D0D0}" destId="{75CB0AE7-D5E2-D74B-A892-A1DAB6FC2777}" srcOrd="0" destOrd="0" presId="urn:microsoft.com/office/officeart/2005/8/layout/radial2"/>
    <dgm:cxn modelId="{E2BFD41C-1CD3-FA43-BC5B-E39FA10093C9}" type="presOf" srcId="{86C6F02E-8762-634F-8991-96EDFD30347E}" destId="{B587534B-79BD-B943-92D4-5B36A55C9B6A}" srcOrd="0" destOrd="0" presId="urn:microsoft.com/office/officeart/2005/8/layout/radial2"/>
    <dgm:cxn modelId="{E3764325-ADB6-1444-BCEF-DD091AE5FA20}" type="presOf" srcId="{777D0107-C132-A74B-9D8F-1ECFBCDC8F4C}" destId="{0CBC2298-1105-CB4A-B0F7-4746DD413D8B}" srcOrd="0" destOrd="0" presId="urn:microsoft.com/office/officeart/2005/8/layout/radial2"/>
    <dgm:cxn modelId="{AE5C6E46-98BC-B94A-945F-77F26E85D0BC}" type="presOf" srcId="{768EDA43-0EC3-6E47-87B2-B118CED0C288}" destId="{FA5E8A52-76EF-3C49-A85E-673D3A1402BF}" srcOrd="0" destOrd="0" presId="urn:microsoft.com/office/officeart/2005/8/layout/radial2"/>
    <dgm:cxn modelId="{B7ABFB4F-27B2-454A-BAF0-49EB5C24F909}" type="presOf" srcId="{70434D45-40EC-7E4D-B4C3-4CD53974096C}" destId="{9AB8E606-C24E-3A47-A034-5F816F6E773D}" srcOrd="0" destOrd="0" presId="urn:microsoft.com/office/officeart/2005/8/layout/radial2"/>
    <dgm:cxn modelId="{64F36560-A8B2-114E-9575-6945D703A1EA}" srcId="{70434D45-40EC-7E4D-B4C3-4CD53974096C}" destId="{768EDA43-0EC3-6E47-87B2-B118CED0C288}" srcOrd="0" destOrd="0" parTransId="{75B6500C-AC2F-E14E-BEB4-69C861AECA03}" sibTransId="{D95611BB-8247-5343-8485-52E25712E3F9}"/>
    <dgm:cxn modelId="{A7721578-0BF6-304E-832A-3537D3AB8910}" type="presOf" srcId="{3130BFA4-48DE-4140-8145-C719B727ABB9}" destId="{39C57A1E-A69C-4D42-90B6-F60A8AE4B057}" srcOrd="0" destOrd="0" presId="urn:microsoft.com/office/officeart/2005/8/layout/radial2"/>
    <dgm:cxn modelId="{A77E9D88-EED8-1C41-BB70-A98CBCF97CA4}" srcId="{15C1B15C-6DFB-684A-A7B4-C2B37588D0D0}" destId="{70434D45-40EC-7E4D-B4C3-4CD53974096C}" srcOrd="2" destOrd="0" parTransId="{7414E232-0E2B-C34D-AF12-74FD04397EDB}" sibTransId="{A01133E4-1F1C-1C42-AD83-BB9E27C494F0}"/>
    <dgm:cxn modelId="{2B26BB8F-0C14-B74D-A3AF-792F2C7F0B9A}" type="presOf" srcId="{7C5169CD-6E33-1449-9E66-B011298C3B77}" destId="{72706B7B-DA4E-D946-A67B-325A270ACEC7}" srcOrd="0" destOrd="0" presId="urn:microsoft.com/office/officeart/2005/8/layout/radial2"/>
    <dgm:cxn modelId="{51029E94-316C-CB46-97CB-C844D36D3DD6}" srcId="{3130BFA4-48DE-4140-8145-C719B727ABB9}" destId="{777D0107-C132-A74B-9D8F-1ECFBCDC8F4C}" srcOrd="0" destOrd="0" parTransId="{70EE3137-EB9C-D742-9CA1-639D0973A388}" sibTransId="{D784F599-BA07-C04C-BA1D-0BB880E9E8D6}"/>
    <dgm:cxn modelId="{6FAAF1A4-8C51-3744-B8BE-27D33AA49B17}" type="presOf" srcId="{202B13DD-6E0B-5344-8AE3-9BCD291546EE}" destId="{DC349168-48B0-FB44-9B4A-71803C4A88E1}" srcOrd="0" destOrd="0" presId="urn:microsoft.com/office/officeart/2005/8/layout/radial2"/>
    <dgm:cxn modelId="{13D557B5-7B15-4A47-8A2B-A7DD1CC08D8B}" srcId="{86C6F02E-8762-634F-8991-96EDFD30347E}" destId="{924FF1AF-C596-C74B-876C-7B7F3597650C}" srcOrd="0" destOrd="0" parTransId="{C2C77F90-EF7B-2F4F-8298-EBE5FCF9EB6C}" sibTransId="{CBC3D2B9-240B-DD4E-8D33-CFC4674CDAC2}"/>
    <dgm:cxn modelId="{DD1D8CCE-143F-E647-87D0-FBB94E12A416}" type="presOf" srcId="{924FF1AF-C596-C74B-876C-7B7F3597650C}" destId="{D5CC3CED-93A9-9148-8894-DA5FC8920E5B}" srcOrd="0" destOrd="0" presId="urn:microsoft.com/office/officeart/2005/8/layout/radial2"/>
    <dgm:cxn modelId="{5B9481DC-BCD6-E64B-995D-67ED9734B138}" srcId="{15C1B15C-6DFB-684A-A7B4-C2B37588D0D0}" destId="{86C6F02E-8762-634F-8991-96EDFD30347E}" srcOrd="1" destOrd="0" parTransId="{7C5169CD-6E33-1449-9E66-B011298C3B77}" sibTransId="{C2B5BCDF-C686-B545-AE0D-0425D5A31944}"/>
    <dgm:cxn modelId="{5C3F2E3F-FA6E-D342-82DD-7EA8A9DD074E}" type="presParOf" srcId="{75CB0AE7-D5E2-D74B-A892-A1DAB6FC2777}" destId="{F868CB71-5613-7C43-B5EA-6F7471D02C02}" srcOrd="0" destOrd="0" presId="urn:microsoft.com/office/officeart/2005/8/layout/radial2"/>
    <dgm:cxn modelId="{98BD6BC6-84FD-0A4E-A1F8-E8F45BCB8AB2}" type="presParOf" srcId="{F868CB71-5613-7C43-B5EA-6F7471D02C02}" destId="{A5CE34C3-D093-134E-93A4-F76BCC39EF3A}" srcOrd="0" destOrd="0" presId="urn:microsoft.com/office/officeart/2005/8/layout/radial2"/>
    <dgm:cxn modelId="{5530D4E4-30CE-174C-98E4-B475C61EABF3}" type="presParOf" srcId="{A5CE34C3-D093-134E-93A4-F76BCC39EF3A}" destId="{2D769A9C-2DAE-904F-9327-37CCBA68083D}" srcOrd="0" destOrd="0" presId="urn:microsoft.com/office/officeart/2005/8/layout/radial2"/>
    <dgm:cxn modelId="{1A8EBF73-61C8-5340-82C8-47D8BC869C5F}" type="presParOf" srcId="{A5CE34C3-D093-134E-93A4-F76BCC39EF3A}" destId="{C6BC8B36-9936-7D4E-8E23-C498F206B8B3}" srcOrd="1" destOrd="0" presId="urn:microsoft.com/office/officeart/2005/8/layout/radial2"/>
    <dgm:cxn modelId="{0A3CA4A5-D8E6-644F-A863-5308662FE4A0}" type="presParOf" srcId="{F868CB71-5613-7C43-B5EA-6F7471D02C02}" destId="{DC349168-48B0-FB44-9B4A-71803C4A88E1}" srcOrd="1" destOrd="0" presId="urn:microsoft.com/office/officeart/2005/8/layout/radial2"/>
    <dgm:cxn modelId="{08C00E26-5CBD-2643-AD58-94121BFB9291}" type="presParOf" srcId="{F868CB71-5613-7C43-B5EA-6F7471D02C02}" destId="{BB268A58-F708-E042-A563-64A120E40D3D}" srcOrd="2" destOrd="0" presId="urn:microsoft.com/office/officeart/2005/8/layout/radial2"/>
    <dgm:cxn modelId="{E83356DB-5E8D-A94F-ABBE-2548930BAC07}" type="presParOf" srcId="{BB268A58-F708-E042-A563-64A120E40D3D}" destId="{39C57A1E-A69C-4D42-90B6-F60A8AE4B057}" srcOrd="0" destOrd="0" presId="urn:microsoft.com/office/officeart/2005/8/layout/radial2"/>
    <dgm:cxn modelId="{A2CCCE23-411D-FD4A-81A5-FAAB41BD8CC9}" type="presParOf" srcId="{BB268A58-F708-E042-A563-64A120E40D3D}" destId="{0CBC2298-1105-CB4A-B0F7-4746DD413D8B}" srcOrd="1" destOrd="0" presId="urn:microsoft.com/office/officeart/2005/8/layout/radial2"/>
    <dgm:cxn modelId="{357D4B20-053A-0744-8196-9DB37FCEAD13}" type="presParOf" srcId="{F868CB71-5613-7C43-B5EA-6F7471D02C02}" destId="{72706B7B-DA4E-D946-A67B-325A270ACEC7}" srcOrd="3" destOrd="0" presId="urn:microsoft.com/office/officeart/2005/8/layout/radial2"/>
    <dgm:cxn modelId="{AC50EEEB-635A-0846-BDA2-6696238B3587}" type="presParOf" srcId="{F868CB71-5613-7C43-B5EA-6F7471D02C02}" destId="{44D1819E-2EC7-5147-9C0E-32515231BCE1}" srcOrd="4" destOrd="0" presId="urn:microsoft.com/office/officeart/2005/8/layout/radial2"/>
    <dgm:cxn modelId="{D74E8D87-4249-0743-86DE-7EDF70CBDFAD}" type="presParOf" srcId="{44D1819E-2EC7-5147-9C0E-32515231BCE1}" destId="{B587534B-79BD-B943-92D4-5B36A55C9B6A}" srcOrd="0" destOrd="0" presId="urn:microsoft.com/office/officeart/2005/8/layout/radial2"/>
    <dgm:cxn modelId="{EA37E512-5A8C-EB40-BA2E-17084EDD8D87}" type="presParOf" srcId="{44D1819E-2EC7-5147-9C0E-32515231BCE1}" destId="{D5CC3CED-93A9-9148-8894-DA5FC8920E5B}" srcOrd="1" destOrd="0" presId="urn:microsoft.com/office/officeart/2005/8/layout/radial2"/>
    <dgm:cxn modelId="{DD100129-28D1-CE4C-A11D-38C674623F61}" type="presParOf" srcId="{F868CB71-5613-7C43-B5EA-6F7471D02C02}" destId="{32B6A1C3-BCB0-5645-8A8C-A085535BF989}" srcOrd="5" destOrd="0" presId="urn:microsoft.com/office/officeart/2005/8/layout/radial2"/>
    <dgm:cxn modelId="{50DB1147-6DE4-F44C-8E87-BC07C26F1EC1}" type="presParOf" srcId="{F868CB71-5613-7C43-B5EA-6F7471D02C02}" destId="{EA9B7DAA-2FBD-C244-A951-67575E17D2C4}" srcOrd="6" destOrd="0" presId="urn:microsoft.com/office/officeart/2005/8/layout/radial2"/>
    <dgm:cxn modelId="{4E5ACD96-A25A-B546-B860-08324C06B9B8}" type="presParOf" srcId="{EA9B7DAA-2FBD-C244-A951-67575E17D2C4}" destId="{9AB8E606-C24E-3A47-A034-5F816F6E773D}" srcOrd="0" destOrd="0" presId="urn:microsoft.com/office/officeart/2005/8/layout/radial2"/>
    <dgm:cxn modelId="{2DDDBF6F-AAB6-3849-8224-F8E494A9AD9F}" type="presParOf" srcId="{EA9B7DAA-2FBD-C244-A951-67575E17D2C4}" destId="{FA5E8A52-76EF-3C49-A85E-673D3A1402B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DA4558-4BFE-6E4A-833B-C8D2AA4B3A23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6FB61A-CACD-2448-9503-6EDCC5DEF2D2}">
      <dgm:prSet phldrT="[Text]"/>
      <dgm:spPr/>
      <dgm:t>
        <a:bodyPr/>
        <a:lstStyle/>
        <a:p>
          <a:r>
            <a:rPr lang="ar-SA" dirty="0"/>
            <a:t>قول الحنفية: تجب لها النفقة من طعام وكسوة وسكن</a:t>
          </a:r>
          <a:endParaRPr lang="en-US" dirty="0"/>
        </a:p>
      </dgm:t>
    </dgm:pt>
    <dgm:pt modelId="{F7EE3E57-C7D0-264E-A3CE-926CA02337F4}" type="parTrans" cxnId="{4CDF20B9-3E4C-E747-B91A-C1C1F8C3BDDB}">
      <dgm:prSet/>
      <dgm:spPr/>
      <dgm:t>
        <a:bodyPr/>
        <a:lstStyle/>
        <a:p>
          <a:endParaRPr lang="en-US"/>
        </a:p>
      </dgm:t>
    </dgm:pt>
    <dgm:pt modelId="{BB83E7C1-B797-9B4F-AEE4-B32BACC5B3FA}" type="sibTrans" cxnId="{4CDF20B9-3E4C-E747-B91A-C1C1F8C3BDDB}">
      <dgm:prSet/>
      <dgm:spPr/>
      <dgm:t>
        <a:bodyPr/>
        <a:lstStyle/>
        <a:p>
          <a:endParaRPr lang="en-US"/>
        </a:p>
      </dgm:t>
    </dgm:pt>
    <dgm:pt modelId="{7A9AF9DF-B5D1-4B45-BF29-F29AEB995B46}">
      <dgm:prSet phldrT="[Text]"/>
      <dgm:spPr/>
      <dgm:t>
        <a:bodyPr/>
        <a:lstStyle/>
        <a:p>
          <a:r>
            <a:rPr lang="ar-SA" dirty="0"/>
            <a:t>لَا تُخْرِجُوهُنَّ </a:t>
          </a:r>
          <a:r>
            <a:rPr lang="ar-SA" dirty="0" err="1"/>
            <a:t>مِنۢ</a:t>
          </a:r>
          <a:r>
            <a:rPr lang="ar-SA" dirty="0"/>
            <a:t> بُيُوتِهِنَّ وَلَا يَخْرُجْنَ </a:t>
          </a:r>
          <a:r>
            <a:rPr lang="ar-SA" dirty="0" err="1"/>
            <a:t>إِلَّآ</a:t>
          </a:r>
          <a:r>
            <a:rPr lang="ar-SA" dirty="0"/>
            <a:t> أَن يَأْتِينَ </a:t>
          </a:r>
          <a:r>
            <a:rPr lang="ar-SA" dirty="0" err="1"/>
            <a:t>بِفَـٰحِشَةٍ</a:t>
          </a:r>
          <a:r>
            <a:rPr lang="ar-SA" dirty="0"/>
            <a:t> مُّبَيِّنَةٍ} (الطلاق: 1)</a:t>
          </a:r>
          <a:endParaRPr lang="en-US" dirty="0"/>
        </a:p>
      </dgm:t>
    </dgm:pt>
    <dgm:pt modelId="{ED02BE0D-156E-4C43-BADD-036B35837551}" type="parTrans" cxnId="{B4637B79-3030-F34D-BD98-EEB14414C0D6}">
      <dgm:prSet/>
      <dgm:spPr/>
      <dgm:t>
        <a:bodyPr/>
        <a:lstStyle/>
        <a:p>
          <a:endParaRPr lang="en-US"/>
        </a:p>
      </dgm:t>
    </dgm:pt>
    <dgm:pt modelId="{1194CB9E-20B1-064C-9136-40180C8CF4F8}" type="sibTrans" cxnId="{B4637B79-3030-F34D-BD98-EEB14414C0D6}">
      <dgm:prSet/>
      <dgm:spPr/>
      <dgm:t>
        <a:bodyPr/>
        <a:lstStyle/>
        <a:p>
          <a:endParaRPr lang="en-US"/>
        </a:p>
      </dgm:t>
    </dgm:pt>
    <dgm:pt modelId="{4736BCE4-816A-7B43-8087-D91C779BA2A1}">
      <dgm:prSet phldrT="[Text]"/>
      <dgm:spPr/>
      <dgm:t>
        <a:bodyPr/>
        <a:lstStyle/>
        <a:p>
          <a:r>
            <a:rPr lang="ar-SA" dirty="0"/>
            <a:t>{أَسْكِنُوهُنَّ مِنْ حَيْثُ سَكَنتُم مِّن وُجْدِكُمْ وَلَا </a:t>
          </a:r>
          <a:r>
            <a:rPr lang="ar-SA" dirty="0" err="1"/>
            <a:t>تُضَآرُّوهُنَّ</a:t>
          </a:r>
          <a:r>
            <a:rPr lang="ar-SA" dirty="0"/>
            <a:t> لِتُضَيِّقُوا۟ عَلَيْهِنَّ} (الطلاق: 6).</a:t>
          </a:r>
          <a:endParaRPr lang="en-US" dirty="0"/>
        </a:p>
      </dgm:t>
    </dgm:pt>
    <dgm:pt modelId="{77FA46C0-795A-DD41-BD30-6252BA349184}" type="parTrans" cxnId="{43DB6C8B-3A0F-034C-BD12-FA9F8448CA37}">
      <dgm:prSet/>
      <dgm:spPr/>
      <dgm:t>
        <a:bodyPr/>
        <a:lstStyle/>
        <a:p>
          <a:endParaRPr lang="en-US"/>
        </a:p>
      </dgm:t>
    </dgm:pt>
    <dgm:pt modelId="{AA7286CB-CD25-A044-9F81-71740783F46A}" type="sibTrans" cxnId="{43DB6C8B-3A0F-034C-BD12-FA9F8448CA37}">
      <dgm:prSet/>
      <dgm:spPr/>
      <dgm:t>
        <a:bodyPr/>
        <a:lstStyle/>
        <a:p>
          <a:endParaRPr lang="en-US"/>
        </a:p>
      </dgm:t>
    </dgm:pt>
    <dgm:pt modelId="{39BC9246-35FE-234E-BBCB-0DD498FFB2C3}">
      <dgm:prSet phldrT="[Text]"/>
      <dgm:spPr/>
      <dgm:t>
        <a:bodyPr/>
        <a:lstStyle/>
        <a:p>
          <a:r>
            <a:rPr lang="ar-SA" dirty="0"/>
            <a:t>والأمر بإسكانهن أمر عام للمتزوجات، والمطلقات، والمعتدات</a:t>
          </a:r>
          <a:endParaRPr lang="en-US" dirty="0"/>
        </a:p>
      </dgm:t>
    </dgm:pt>
    <dgm:pt modelId="{8F357079-8679-1648-9936-741099CA6008}" type="parTrans" cxnId="{D21E73DB-691F-9944-B465-1EF1C927A29E}">
      <dgm:prSet/>
      <dgm:spPr/>
      <dgm:t>
        <a:bodyPr/>
        <a:lstStyle/>
        <a:p>
          <a:endParaRPr lang="en-US"/>
        </a:p>
      </dgm:t>
    </dgm:pt>
    <dgm:pt modelId="{68026148-DE21-7440-B920-05F8C67E54E8}" type="sibTrans" cxnId="{D21E73DB-691F-9944-B465-1EF1C927A29E}">
      <dgm:prSet/>
      <dgm:spPr/>
      <dgm:t>
        <a:bodyPr/>
        <a:lstStyle/>
        <a:p>
          <a:endParaRPr lang="en-US"/>
        </a:p>
      </dgm:t>
    </dgm:pt>
    <dgm:pt modelId="{A5C797CD-12AE-E743-A18D-0679B11E208A}" type="pres">
      <dgm:prSet presAssocID="{DFDA4558-4BFE-6E4A-833B-C8D2AA4B3A23}" presName="vert0" presStyleCnt="0">
        <dgm:presLayoutVars>
          <dgm:dir/>
          <dgm:animOne val="branch"/>
          <dgm:animLvl val="lvl"/>
        </dgm:presLayoutVars>
      </dgm:prSet>
      <dgm:spPr/>
    </dgm:pt>
    <dgm:pt modelId="{B537AB11-A4E5-EF4B-AD51-9149477A6135}" type="pres">
      <dgm:prSet presAssocID="{716FB61A-CACD-2448-9503-6EDCC5DEF2D2}" presName="thickLine" presStyleLbl="alignNode1" presStyleIdx="0" presStyleCnt="1"/>
      <dgm:spPr/>
    </dgm:pt>
    <dgm:pt modelId="{293A35C8-5C3B-3A4C-9EB0-B1AE1C7BB98C}" type="pres">
      <dgm:prSet presAssocID="{716FB61A-CACD-2448-9503-6EDCC5DEF2D2}" presName="horz1" presStyleCnt="0"/>
      <dgm:spPr/>
    </dgm:pt>
    <dgm:pt modelId="{BEFD1A68-5FA0-1E45-867E-92CD8523D520}" type="pres">
      <dgm:prSet presAssocID="{716FB61A-CACD-2448-9503-6EDCC5DEF2D2}" presName="tx1" presStyleLbl="revTx" presStyleIdx="0" presStyleCnt="4"/>
      <dgm:spPr/>
    </dgm:pt>
    <dgm:pt modelId="{32243C91-3ACE-DF41-9953-FC243AA5753C}" type="pres">
      <dgm:prSet presAssocID="{716FB61A-CACD-2448-9503-6EDCC5DEF2D2}" presName="vert1" presStyleCnt="0"/>
      <dgm:spPr/>
    </dgm:pt>
    <dgm:pt modelId="{DB421167-3EE5-1F48-95F6-8B73AB32E134}" type="pres">
      <dgm:prSet presAssocID="{7A9AF9DF-B5D1-4B45-BF29-F29AEB995B46}" presName="vertSpace2a" presStyleCnt="0"/>
      <dgm:spPr/>
    </dgm:pt>
    <dgm:pt modelId="{C867DD88-C20A-E04C-AC4E-579CFB0456F5}" type="pres">
      <dgm:prSet presAssocID="{7A9AF9DF-B5D1-4B45-BF29-F29AEB995B46}" presName="horz2" presStyleCnt="0"/>
      <dgm:spPr/>
    </dgm:pt>
    <dgm:pt modelId="{54E3E684-E112-2B4A-9784-A2060924DC50}" type="pres">
      <dgm:prSet presAssocID="{7A9AF9DF-B5D1-4B45-BF29-F29AEB995B46}" presName="horzSpace2" presStyleCnt="0"/>
      <dgm:spPr/>
    </dgm:pt>
    <dgm:pt modelId="{D028A935-B56D-0A4F-8C11-853746D786E2}" type="pres">
      <dgm:prSet presAssocID="{7A9AF9DF-B5D1-4B45-BF29-F29AEB995B46}" presName="tx2" presStyleLbl="revTx" presStyleIdx="1" presStyleCnt="4" custScaleY="50175"/>
      <dgm:spPr/>
    </dgm:pt>
    <dgm:pt modelId="{1ADB4E27-AE4A-2044-83B4-C3F2BD5D01C0}" type="pres">
      <dgm:prSet presAssocID="{7A9AF9DF-B5D1-4B45-BF29-F29AEB995B46}" presName="vert2" presStyleCnt="0"/>
      <dgm:spPr/>
    </dgm:pt>
    <dgm:pt modelId="{C5329A1B-D853-3040-85DE-77209B3A97C1}" type="pres">
      <dgm:prSet presAssocID="{7A9AF9DF-B5D1-4B45-BF29-F29AEB995B46}" presName="thinLine2b" presStyleLbl="callout" presStyleIdx="0" presStyleCnt="3"/>
      <dgm:spPr/>
    </dgm:pt>
    <dgm:pt modelId="{8BF536A5-C2F4-CE48-9F55-ACE8F762B674}" type="pres">
      <dgm:prSet presAssocID="{7A9AF9DF-B5D1-4B45-BF29-F29AEB995B46}" presName="vertSpace2b" presStyleCnt="0"/>
      <dgm:spPr/>
    </dgm:pt>
    <dgm:pt modelId="{12D54D3B-51E9-6442-B202-4212E479B4E0}" type="pres">
      <dgm:prSet presAssocID="{4736BCE4-816A-7B43-8087-D91C779BA2A1}" presName="horz2" presStyleCnt="0"/>
      <dgm:spPr/>
    </dgm:pt>
    <dgm:pt modelId="{4CA58962-82E5-E64D-8CD5-6E82F42B23C2}" type="pres">
      <dgm:prSet presAssocID="{4736BCE4-816A-7B43-8087-D91C779BA2A1}" presName="horzSpace2" presStyleCnt="0"/>
      <dgm:spPr/>
    </dgm:pt>
    <dgm:pt modelId="{AD06F152-6008-A24D-9D7B-34DF3B480CBD}" type="pres">
      <dgm:prSet presAssocID="{4736BCE4-816A-7B43-8087-D91C779BA2A1}" presName="tx2" presStyleLbl="revTx" presStyleIdx="2" presStyleCnt="4" custScaleY="63931"/>
      <dgm:spPr/>
    </dgm:pt>
    <dgm:pt modelId="{45DEE402-759A-4743-97FB-FE41BB309CAD}" type="pres">
      <dgm:prSet presAssocID="{4736BCE4-816A-7B43-8087-D91C779BA2A1}" presName="vert2" presStyleCnt="0"/>
      <dgm:spPr/>
    </dgm:pt>
    <dgm:pt modelId="{61F1F73C-0C5E-2242-BB92-A47FB052E7B2}" type="pres">
      <dgm:prSet presAssocID="{4736BCE4-816A-7B43-8087-D91C779BA2A1}" presName="thinLine2b" presStyleLbl="callout" presStyleIdx="1" presStyleCnt="3"/>
      <dgm:spPr/>
    </dgm:pt>
    <dgm:pt modelId="{400EDD03-BF6A-0A49-B262-FEA8CAFFE3B5}" type="pres">
      <dgm:prSet presAssocID="{4736BCE4-816A-7B43-8087-D91C779BA2A1}" presName="vertSpace2b" presStyleCnt="0"/>
      <dgm:spPr/>
    </dgm:pt>
    <dgm:pt modelId="{36E916AC-49AE-E94D-9022-19B5205B2A11}" type="pres">
      <dgm:prSet presAssocID="{39BC9246-35FE-234E-BBCB-0DD498FFB2C3}" presName="horz2" presStyleCnt="0"/>
      <dgm:spPr/>
    </dgm:pt>
    <dgm:pt modelId="{5EC07E43-0087-C04D-B509-928818ED917D}" type="pres">
      <dgm:prSet presAssocID="{39BC9246-35FE-234E-BBCB-0DD498FFB2C3}" presName="horzSpace2" presStyleCnt="0"/>
      <dgm:spPr/>
    </dgm:pt>
    <dgm:pt modelId="{158C2E6E-789D-9F41-8C54-9840BD65CBCB}" type="pres">
      <dgm:prSet presAssocID="{39BC9246-35FE-234E-BBCB-0DD498FFB2C3}" presName="tx2" presStyleLbl="revTx" presStyleIdx="3" presStyleCnt="4" custScaleY="59958"/>
      <dgm:spPr/>
    </dgm:pt>
    <dgm:pt modelId="{CB56544F-7956-0A46-9EB9-346A711190F2}" type="pres">
      <dgm:prSet presAssocID="{39BC9246-35FE-234E-BBCB-0DD498FFB2C3}" presName="vert2" presStyleCnt="0"/>
      <dgm:spPr/>
    </dgm:pt>
    <dgm:pt modelId="{9B8079AD-3010-4C4B-89D2-E66C06398C6E}" type="pres">
      <dgm:prSet presAssocID="{39BC9246-35FE-234E-BBCB-0DD498FFB2C3}" presName="thinLine2b" presStyleLbl="callout" presStyleIdx="2" presStyleCnt="3"/>
      <dgm:spPr/>
    </dgm:pt>
    <dgm:pt modelId="{D9FE7435-D760-E74A-995B-BE384F086493}" type="pres">
      <dgm:prSet presAssocID="{39BC9246-35FE-234E-BBCB-0DD498FFB2C3}" presName="vertSpace2b" presStyleCnt="0"/>
      <dgm:spPr/>
    </dgm:pt>
  </dgm:ptLst>
  <dgm:cxnLst>
    <dgm:cxn modelId="{0D9BE467-526A-3547-B326-AD8A13228505}" type="presOf" srcId="{DFDA4558-4BFE-6E4A-833B-C8D2AA4B3A23}" destId="{A5C797CD-12AE-E743-A18D-0679B11E208A}" srcOrd="0" destOrd="0" presId="urn:microsoft.com/office/officeart/2008/layout/LinedList"/>
    <dgm:cxn modelId="{B4637B79-3030-F34D-BD98-EEB14414C0D6}" srcId="{716FB61A-CACD-2448-9503-6EDCC5DEF2D2}" destId="{7A9AF9DF-B5D1-4B45-BF29-F29AEB995B46}" srcOrd="0" destOrd="0" parTransId="{ED02BE0D-156E-4C43-BADD-036B35837551}" sibTransId="{1194CB9E-20B1-064C-9136-40180C8CF4F8}"/>
    <dgm:cxn modelId="{43DB6C8B-3A0F-034C-BD12-FA9F8448CA37}" srcId="{716FB61A-CACD-2448-9503-6EDCC5DEF2D2}" destId="{4736BCE4-816A-7B43-8087-D91C779BA2A1}" srcOrd="1" destOrd="0" parTransId="{77FA46C0-795A-DD41-BD30-6252BA349184}" sibTransId="{AA7286CB-CD25-A044-9F81-71740783F46A}"/>
    <dgm:cxn modelId="{477AA38E-D441-0941-88EA-5B4A70FC8AF7}" type="presOf" srcId="{39BC9246-35FE-234E-BBCB-0DD498FFB2C3}" destId="{158C2E6E-789D-9F41-8C54-9840BD65CBCB}" srcOrd="0" destOrd="0" presId="urn:microsoft.com/office/officeart/2008/layout/LinedList"/>
    <dgm:cxn modelId="{6FD52D98-0556-3444-9E22-EC72BF4EC202}" type="presOf" srcId="{716FB61A-CACD-2448-9503-6EDCC5DEF2D2}" destId="{BEFD1A68-5FA0-1E45-867E-92CD8523D520}" srcOrd="0" destOrd="0" presId="urn:microsoft.com/office/officeart/2008/layout/LinedList"/>
    <dgm:cxn modelId="{D251CBA1-0D54-3E41-A68B-A773E65C26AF}" type="presOf" srcId="{4736BCE4-816A-7B43-8087-D91C779BA2A1}" destId="{AD06F152-6008-A24D-9D7B-34DF3B480CBD}" srcOrd="0" destOrd="0" presId="urn:microsoft.com/office/officeart/2008/layout/LinedList"/>
    <dgm:cxn modelId="{4CDF20B9-3E4C-E747-B91A-C1C1F8C3BDDB}" srcId="{DFDA4558-4BFE-6E4A-833B-C8D2AA4B3A23}" destId="{716FB61A-CACD-2448-9503-6EDCC5DEF2D2}" srcOrd="0" destOrd="0" parTransId="{F7EE3E57-C7D0-264E-A3CE-926CA02337F4}" sibTransId="{BB83E7C1-B797-9B4F-AEE4-B32BACC5B3FA}"/>
    <dgm:cxn modelId="{D21E73DB-691F-9944-B465-1EF1C927A29E}" srcId="{716FB61A-CACD-2448-9503-6EDCC5DEF2D2}" destId="{39BC9246-35FE-234E-BBCB-0DD498FFB2C3}" srcOrd="2" destOrd="0" parTransId="{8F357079-8679-1648-9936-741099CA6008}" sibTransId="{68026148-DE21-7440-B920-05F8C67E54E8}"/>
    <dgm:cxn modelId="{393FBDDE-0C45-7942-ABE3-EF215566D1B6}" type="presOf" srcId="{7A9AF9DF-B5D1-4B45-BF29-F29AEB995B46}" destId="{D028A935-B56D-0A4F-8C11-853746D786E2}" srcOrd="0" destOrd="0" presId="urn:microsoft.com/office/officeart/2008/layout/LinedList"/>
    <dgm:cxn modelId="{3AEF359B-E539-C545-B634-D61ECF91BCD4}" type="presParOf" srcId="{A5C797CD-12AE-E743-A18D-0679B11E208A}" destId="{B537AB11-A4E5-EF4B-AD51-9149477A6135}" srcOrd="0" destOrd="0" presId="urn:microsoft.com/office/officeart/2008/layout/LinedList"/>
    <dgm:cxn modelId="{1CD495A3-55A6-3845-8D70-C73F47F02D4C}" type="presParOf" srcId="{A5C797CD-12AE-E743-A18D-0679B11E208A}" destId="{293A35C8-5C3B-3A4C-9EB0-B1AE1C7BB98C}" srcOrd="1" destOrd="0" presId="urn:microsoft.com/office/officeart/2008/layout/LinedList"/>
    <dgm:cxn modelId="{6167057B-451D-594B-BFD1-58DF07F8E9C7}" type="presParOf" srcId="{293A35C8-5C3B-3A4C-9EB0-B1AE1C7BB98C}" destId="{BEFD1A68-5FA0-1E45-867E-92CD8523D520}" srcOrd="0" destOrd="0" presId="urn:microsoft.com/office/officeart/2008/layout/LinedList"/>
    <dgm:cxn modelId="{7F48F764-104E-1545-909E-62007E1B0156}" type="presParOf" srcId="{293A35C8-5C3B-3A4C-9EB0-B1AE1C7BB98C}" destId="{32243C91-3ACE-DF41-9953-FC243AA5753C}" srcOrd="1" destOrd="0" presId="urn:microsoft.com/office/officeart/2008/layout/LinedList"/>
    <dgm:cxn modelId="{C93C6B57-16BD-7F40-A8F4-E49DAC714628}" type="presParOf" srcId="{32243C91-3ACE-DF41-9953-FC243AA5753C}" destId="{DB421167-3EE5-1F48-95F6-8B73AB32E134}" srcOrd="0" destOrd="0" presId="urn:microsoft.com/office/officeart/2008/layout/LinedList"/>
    <dgm:cxn modelId="{5A881C03-1296-364D-8BC6-B0D8FECDA3C6}" type="presParOf" srcId="{32243C91-3ACE-DF41-9953-FC243AA5753C}" destId="{C867DD88-C20A-E04C-AC4E-579CFB0456F5}" srcOrd="1" destOrd="0" presId="urn:microsoft.com/office/officeart/2008/layout/LinedList"/>
    <dgm:cxn modelId="{D5D25756-45F2-A648-9D10-548FDAAF4D59}" type="presParOf" srcId="{C867DD88-C20A-E04C-AC4E-579CFB0456F5}" destId="{54E3E684-E112-2B4A-9784-A2060924DC50}" srcOrd="0" destOrd="0" presId="urn:microsoft.com/office/officeart/2008/layout/LinedList"/>
    <dgm:cxn modelId="{AF4FC0FA-901A-324F-804A-F0FB254CF4FD}" type="presParOf" srcId="{C867DD88-C20A-E04C-AC4E-579CFB0456F5}" destId="{D028A935-B56D-0A4F-8C11-853746D786E2}" srcOrd="1" destOrd="0" presId="urn:microsoft.com/office/officeart/2008/layout/LinedList"/>
    <dgm:cxn modelId="{7E346EEE-343A-8148-A9A6-4BA56520F7B1}" type="presParOf" srcId="{C867DD88-C20A-E04C-AC4E-579CFB0456F5}" destId="{1ADB4E27-AE4A-2044-83B4-C3F2BD5D01C0}" srcOrd="2" destOrd="0" presId="urn:microsoft.com/office/officeart/2008/layout/LinedList"/>
    <dgm:cxn modelId="{80F05ECC-A590-F740-9760-8E2F38828C7E}" type="presParOf" srcId="{32243C91-3ACE-DF41-9953-FC243AA5753C}" destId="{C5329A1B-D853-3040-85DE-77209B3A97C1}" srcOrd="2" destOrd="0" presId="urn:microsoft.com/office/officeart/2008/layout/LinedList"/>
    <dgm:cxn modelId="{C23839C2-5A8E-A246-81B3-606EEBB14C12}" type="presParOf" srcId="{32243C91-3ACE-DF41-9953-FC243AA5753C}" destId="{8BF536A5-C2F4-CE48-9F55-ACE8F762B674}" srcOrd="3" destOrd="0" presId="urn:microsoft.com/office/officeart/2008/layout/LinedList"/>
    <dgm:cxn modelId="{17628711-4F98-B947-911E-B96AB73EFA67}" type="presParOf" srcId="{32243C91-3ACE-DF41-9953-FC243AA5753C}" destId="{12D54D3B-51E9-6442-B202-4212E479B4E0}" srcOrd="4" destOrd="0" presId="urn:microsoft.com/office/officeart/2008/layout/LinedList"/>
    <dgm:cxn modelId="{3BE96729-F7CB-F047-894E-CD9447B93AB3}" type="presParOf" srcId="{12D54D3B-51E9-6442-B202-4212E479B4E0}" destId="{4CA58962-82E5-E64D-8CD5-6E82F42B23C2}" srcOrd="0" destOrd="0" presId="urn:microsoft.com/office/officeart/2008/layout/LinedList"/>
    <dgm:cxn modelId="{3F8A0DAA-1985-ED4C-BB64-340D8FAE6A64}" type="presParOf" srcId="{12D54D3B-51E9-6442-B202-4212E479B4E0}" destId="{AD06F152-6008-A24D-9D7B-34DF3B480CBD}" srcOrd="1" destOrd="0" presId="urn:microsoft.com/office/officeart/2008/layout/LinedList"/>
    <dgm:cxn modelId="{6A75F9E3-9994-6B48-BF50-AA050FD71888}" type="presParOf" srcId="{12D54D3B-51E9-6442-B202-4212E479B4E0}" destId="{45DEE402-759A-4743-97FB-FE41BB309CAD}" srcOrd="2" destOrd="0" presId="urn:microsoft.com/office/officeart/2008/layout/LinedList"/>
    <dgm:cxn modelId="{6FDAF2CE-BD6E-9145-815E-5C20D69EE108}" type="presParOf" srcId="{32243C91-3ACE-DF41-9953-FC243AA5753C}" destId="{61F1F73C-0C5E-2242-BB92-A47FB052E7B2}" srcOrd="5" destOrd="0" presId="urn:microsoft.com/office/officeart/2008/layout/LinedList"/>
    <dgm:cxn modelId="{9743FDAE-C03C-9649-9DAF-19B26CB54B05}" type="presParOf" srcId="{32243C91-3ACE-DF41-9953-FC243AA5753C}" destId="{400EDD03-BF6A-0A49-B262-FEA8CAFFE3B5}" srcOrd="6" destOrd="0" presId="urn:microsoft.com/office/officeart/2008/layout/LinedList"/>
    <dgm:cxn modelId="{B6CE108E-38FE-9E4E-8DBD-55FC27F54624}" type="presParOf" srcId="{32243C91-3ACE-DF41-9953-FC243AA5753C}" destId="{36E916AC-49AE-E94D-9022-19B5205B2A11}" srcOrd="7" destOrd="0" presId="urn:microsoft.com/office/officeart/2008/layout/LinedList"/>
    <dgm:cxn modelId="{31D71A8B-E1F2-EB42-88A7-B56B33EDB153}" type="presParOf" srcId="{36E916AC-49AE-E94D-9022-19B5205B2A11}" destId="{5EC07E43-0087-C04D-B509-928818ED917D}" srcOrd="0" destOrd="0" presId="urn:microsoft.com/office/officeart/2008/layout/LinedList"/>
    <dgm:cxn modelId="{BA77AB72-D7B2-8E4D-B222-73318226AC65}" type="presParOf" srcId="{36E916AC-49AE-E94D-9022-19B5205B2A11}" destId="{158C2E6E-789D-9F41-8C54-9840BD65CBCB}" srcOrd="1" destOrd="0" presId="urn:microsoft.com/office/officeart/2008/layout/LinedList"/>
    <dgm:cxn modelId="{8BDCEB8C-39E9-B04E-ACC1-A562CDB1E957}" type="presParOf" srcId="{36E916AC-49AE-E94D-9022-19B5205B2A11}" destId="{CB56544F-7956-0A46-9EB9-346A711190F2}" srcOrd="2" destOrd="0" presId="urn:microsoft.com/office/officeart/2008/layout/LinedList"/>
    <dgm:cxn modelId="{A2A55836-7F10-8C4A-A076-CB64CD12C3B3}" type="presParOf" srcId="{32243C91-3ACE-DF41-9953-FC243AA5753C}" destId="{9B8079AD-3010-4C4B-89D2-E66C06398C6E}" srcOrd="8" destOrd="0" presId="urn:microsoft.com/office/officeart/2008/layout/LinedList"/>
    <dgm:cxn modelId="{89DFA2B2-B2D7-8744-AC80-E9070668BA06}" type="presParOf" srcId="{32243C91-3ACE-DF41-9953-FC243AA5753C}" destId="{D9FE7435-D760-E74A-995B-BE384F08649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A81C12B-286A-BB4F-BE2A-35AB08952EF8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9AD02E-69E7-F344-9557-05DC3910D125}">
      <dgm:prSet phldrT="[Text]"/>
      <dgm:spPr/>
      <dgm:t>
        <a:bodyPr/>
        <a:lstStyle/>
        <a:p>
          <a:r>
            <a:rPr lang="ar-SA" dirty="0"/>
            <a:t>رأي الشافعية، والمالكية</a:t>
          </a:r>
          <a:r>
            <a:rPr lang="en-US" dirty="0"/>
            <a:t> </a:t>
          </a:r>
          <a:r>
            <a:rPr lang="ar-SA" dirty="0"/>
            <a:t>تسقط نفقة المعتدة البائن، ولها حق في السكن فقط</a:t>
          </a:r>
          <a:endParaRPr lang="en-US" dirty="0"/>
        </a:p>
      </dgm:t>
    </dgm:pt>
    <dgm:pt modelId="{810A78F7-26D1-A643-92B7-E8C8F0B1059E}" type="parTrans" cxnId="{CA402C7E-0C0A-AD40-B32F-33F7BAF96CA4}">
      <dgm:prSet/>
      <dgm:spPr/>
      <dgm:t>
        <a:bodyPr/>
        <a:lstStyle/>
        <a:p>
          <a:endParaRPr lang="en-US"/>
        </a:p>
      </dgm:t>
    </dgm:pt>
    <dgm:pt modelId="{5D1EA916-1620-874A-B2CE-CC1D33F3295D}" type="sibTrans" cxnId="{CA402C7E-0C0A-AD40-B32F-33F7BAF96CA4}">
      <dgm:prSet/>
      <dgm:spPr/>
      <dgm:t>
        <a:bodyPr/>
        <a:lstStyle/>
        <a:p>
          <a:endParaRPr lang="en-US"/>
        </a:p>
      </dgm:t>
    </dgm:pt>
    <dgm:pt modelId="{CFBB689F-030E-C349-B8F4-C41EB2A06D06}">
      <dgm:prSet phldrT="[Text]"/>
      <dgm:spPr/>
      <dgm:t>
        <a:bodyPr/>
        <a:lstStyle/>
        <a:p>
          <a:r>
            <a:rPr lang="ar-SA" dirty="0"/>
            <a:t>{لَا تُخْرِجُوهُنَّ </a:t>
          </a:r>
          <a:r>
            <a:rPr lang="ar-SA" dirty="0" err="1"/>
            <a:t>مِنۢ</a:t>
          </a:r>
          <a:r>
            <a:rPr lang="ar-SA" dirty="0"/>
            <a:t> بُيُوتِهِنَّ وَلَا يَخْرُجْنَ </a:t>
          </a:r>
          <a:r>
            <a:rPr lang="ar-SA" dirty="0" err="1"/>
            <a:t>إِلَّآ</a:t>
          </a:r>
          <a:r>
            <a:rPr lang="ar-SA" dirty="0"/>
            <a:t> أَن يَأْتِينَ </a:t>
          </a:r>
          <a:r>
            <a:rPr lang="ar-SA" dirty="0" err="1"/>
            <a:t>بِفَـٰحِشَةٍ</a:t>
          </a:r>
          <a:r>
            <a:rPr lang="ar-SA" dirty="0"/>
            <a:t> مُّبَيِّنَةٍ} (الطلاق: 1). </a:t>
          </a:r>
          <a:endParaRPr lang="en-US" dirty="0"/>
        </a:p>
      </dgm:t>
    </dgm:pt>
    <dgm:pt modelId="{70E3E508-BD6F-6B4C-82D8-6451E5C2F322}" type="parTrans" cxnId="{1E8CE061-446B-054C-ABAC-23D663BCCD47}">
      <dgm:prSet/>
      <dgm:spPr/>
      <dgm:t>
        <a:bodyPr/>
        <a:lstStyle/>
        <a:p>
          <a:endParaRPr lang="en-US"/>
        </a:p>
      </dgm:t>
    </dgm:pt>
    <dgm:pt modelId="{01F939E8-D6F8-1049-AEEC-CF09548FA5DE}" type="sibTrans" cxnId="{1E8CE061-446B-054C-ABAC-23D663BCCD47}">
      <dgm:prSet/>
      <dgm:spPr/>
      <dgm:t>
        <a:bodyPr/>
        <a:lstStyle/>
        <a:p>
          <a:endParaRPr lang="en-US"/>
        </a:p>
      </dgm:t>
    </dgm:pt>
    <dgm:pt modelId="{0E754520-A51F-3A40-9653-4E30C16BF872}">
      <dgm:prSet phldrT="[Text]"/>
      <dgm:spPr/>
      <dgm:t>
        <a:bodyPr/>
        <a:lstStyle/>
        <a:p>
          <a:r>
            <a:rPr lang="ar-SA" dirty="0"/>
            <a:t>ورد الشافعي على من اتخذ دليله حديث فاطمة بنت قيس، عندما أخبرت: "أَنَّ زَوْجَهَا الْمَخْزُومِيَّ طَلَّقَهَا فَأَبَى أَنْ يُنْفِقَ عَلَيْهَا فَجَاءَتْ إِلَى رَسُولِ اللَّهِ فَأَخْبَرَتْهُ، فَقَالَ: رَسُولُ اللَّهِ ‏(لاَ نَفَقَةَ لَكِ فَانْتَقِلِي فَاذْهَبِي إِلَى ابْنِ أُمِّ مَكْتُومٍ فَكُونِي عِنْدَهُ فَإِنَّهُ رَجُلٌ أَعْمَى تَضَعِينَ ثِيَابَكِ عِنْدَهُ)</a:t>
          </a:r>
          <a:endParaRPr lang="en-US" dirty="0"/>
        </a:p>
      </dgm:t>
    </dgm:pt>
    <dgm:pt modelId="{4DD23077-1B08-934B-A27E-8799E43B2B5F}" type="parTrans" cxnId="{4B9997BF-ABB7-2E4E-B44C-FD0D3AB0D1AB}">
      <dgm:prSet/>
      <dgm:spPr/>
      <dgm:t>
        <a:bodyPr/>
        <a:lstStyle/>
        <a:p>
          <a:endParaRPr lang="en-US"/>
        </a:p>
      </dgm:t>
    </dgm:pt>
    <dgm:pt modelId="{BD2B17BD-8F08-5C41-BC8B-8DE94D283D85}" type="sibTrans" cxnId="{4B9997BF-ABB7-2E4E-B44C-FD0D3AB0D1AB}">
      <dgm:prSet/>
      <dgm:spPr/>
      <dgm:t>
        <a:bodyPr/>
        <a:lstStyle/>
        <a:p>
          <a:endParaRPr lang="en-US"/>
        </a:p>
      </dgm:t>
    </dgm:pt>
    <dgm:pt modelId="{A3573233-8BF8-5A47-B267-4CA0A3444669}">
      <dgm:prSet phldrT="[Text]"/>
      <dgm:spPr/>
      <dgm:t>
        <a:bodyPr/>
        <a:lstStyle/>
        <a:p>
          <a:r>
            <a:rPr lang="ar-SA" dirty="0"/>
            <a:t>فاطمة بنت قيس كما روى عدد كبير من الصحابة منهم عائشة رضي الله عنها، وسعيد بن المسيب أنها كانت تستطيل بلسانها على أحمائها، فأراد الرسول أن يوقف الشر القائم بينهم.</a:t>
          </a:r>
          <a:endParaRPr lang="en-US" dirty="0"/>
        </a:p>
        <a:p>
          <a:r>
            <a:rPr lang="ar-SA" dirty="0"/>
            <a:t>ويقول الشافعي إنها كانت سنة رسول الله أن تخرج المرأة من بيت زوجها إذا خيف من بذاءتها على أحمائها، إلى بيت يحصنها فيه </a:t>
          </a:r>
          <a:endParaRPr lang="en-US" dirty="0"/>
        </a:p>
      </dgm:t>
    </dgm:pt>
    <dgm:pt modelId="{6BEECCB2-EC18-9A4D-84C6-27DE2D40082C}" type="parTrans" cxnId="{8EB8A445-BFFB-B949-8318-B1B6213095F0}">
      <dgm:prSet/>
      <dgm:spPr/>
      <dgm:t>
        <a:bodyPr/>
        <a:lstStyle/>
        <a:p>
          <a:endParaRPr lang="en-US"/>
        </a:p>
      </dgm:t>
    </dgm:pt>
    <dgm:pt modelId="{E2EAD457-B889-D945-9731-B1EE60990273}" type="sibTrans" cxnId="{8EB8A445-BFFB-B949-8318-B1B6213095F0}">
      <dgm:prSet/>
      <dgm:spPr/>
      <dgm:t>
        <a:bodyPr/>
        <a:lstStyle/>
        <a:p>
          <a:endParaRPr lang="en-US"/>
        </a:p>
      </dgm:t>
    </dgm:pt>
    <dgm:pt modelId="{82864E1B-0570-6E43-AF54-EDFD135BBBF2}" type="pres">
      <dgm:prSet presAssocID="{CA81C12B-286A-BB4F-BE2A-35AB08952EF8}" presName="vert0" presStyleCnt="0">
        <dgm:presLayoutVars>
          <dgm:dir/>
          <dgm:animOne val="branch"/>
          <dgm:animLvl val="lvl"/>
        </dgm:presLayoutVars>
      </dgm:prSet>
      <dgm:spPr/>
    </dgm:pt>
    <dgm:pt modelId="{BCDC4C32-D0D1-6C43-AB18-46BA920D2A53}" type="pres">
      <dgm:prSet presAssocID="{DF9AD02E-69E7-F344-9557-05DC3910D125}" presName="thickLine" presStyleLbl="alignNode1" presStyleIdx="0" presStyleCnt="1"/>
      <dgm:spPr/>
    </dgm:pt>
    <dgm:pt modelId="{95E78DD3-779B-924D-BB7E-793D1DDB42DF}" type="pres">
      <dgm:prSet presAssocID="{DF9AD02E-69E7-F344-9557-05DC3910D125}" presName="horz1" presStyleCnt="0"/>
      <dgm:spPr/>
    </dgm:pt>
    <dgm:pt modelId="{9C33A259-AE76-024D-A960-C243323E4FB1}" type="pres">
      <dgm:prSet presAssocID="{DF9AD02E-69E7-F344-9557-05DC3910D125}" presName="tx1" presStyleLbl="revTx" presStyleIdx="0" presStyleCnt="4"/>
      <dgm:spPr/>
    </dgm:pt>
    <dgm:pt modelId="{E4AC248B-E6BB-764B-9726-EA53AED01798}" type="pres">
      <dgm:prSet presAssocID="{DF9AD02E-69E7-F344-9557-05DC3910D125}" presName="vert1" presStyleCnt="0"/>
      <dgm:spPr/>
    </dgm:pt>
    <dgm:pt modelId="{65890D77-8EAA-4E48-92D2-23BAE434F5A1}" type="pres">
      <dgm:prSet presAssocID="{CFBB689F-030E-C349-B8F4-C41EB2A06D06}" presName="vertSpace2a" presStyleCnt="0"/>
      <dgm:spPr/>
    </dgm:pt>
    <dgm:pt modelId="{42B2AC48-561F-664B-850A-BA73ABA18448}" type="pres">
      <dgm:prSet presAssocID="{CFBB689F-030E-C349-B8F4-C41EB2A06D06}" presName="horz2" presStyleCnt="0"/>
      <dgm:spPr/>
    </dgm:pt>
    <dgm:pt modelId="{BDA308DE-0668-6E48-A67C-8DDA987E9815}" type="pres">
      <dgm:prSet presAssocID="{CFBB689F-030E-C349-B8F4-C41EB2A06D06}" presName="horzSpace2" presStyleCnt="0"/>
      <dgm:spPr/>
    </dgm:pt>
    <dgm:pt modelId="{1369A60D-974D-8D4D-BFAE-1591DE68222A}" type="pres">
      <dgm:prSet presAssocID="{CFBB689F-030E-C349-B8F4-C41EB2A06D06}" presName="tx2" presStyleLbl="revTx" presStyleIdx="1" presStyleCnt="4"/>
      <dgm:spPr/>
    </dgm:pt>
    <dgm:pt modelId="{5B497AA9-AF8B-614A-B5F4-2710BCA590F8}" type="pres">
      <dgm:prSet presAssocID="{CFBB689F-030E-C349-B8F4-C41EB2A06D06}" presName="vert2" presStyleCnt="0"/>
      <dgm:spPr/>
    </dgm:pt>
    <dgm:pt modelId="{5791DA89-11CF-E140-B65C-249173988004}" type="pres">
      <dgm:prSet presAssocID="{CFBB689F-030E-C349-B8F4-C41EB2A06D06}" presName="thinLine2b" presStyleLbl="callout" presStyleIdx="0" presStyleCnt="3"/>
      <dgm:spPr/>
    </dgm:pt>
    <dgm:pt modelId="{F5199FAE-1A8B-B64D-84A4-2F2C06072081}" type="pres">
      <dgm:prSet presAssocID="{CFBB689F-030E-C349-B8F4-C41EB2A06D06}" presName="vertSpace2b" presStyleCnt="0"/>
      <dgm:spPr/>
    </dgm:pt>
    <dgm:pt modelId="{B4AD2905-EF01-D947-8E92-403E1F5A29CD}" type="pres">
      <dgm:prSet presAssocID="{0E754520-A51F-3A40-9653-4E30C16BF872}" presName="horz2" presStyleCnt="0"/>
      <dgm:spPr/>
    </dgm:pt>
    <dgm:pt modelId="{E8E92247-B924-EE49-B35C-932ACC169D24}" type="pres">
      <dgm:prSet presAssocID="{0E754520-A51F-3A40-9653-4E30C16BF872}" presName="horzSpace2" presStyleCnt="0"/>
      <dgm:spPr/>
    </dgm:pt>
    <dgm:pt modelId="{7E104B25-1B49-B444-9A0B-E9EBC9B29929}" type="pres">
      <dgm:prSet presAssocID="{0E754520-A51F-3A40-9653-4E30C16BF872}" presName="tx2" presStyleLbl="revTx" presStyleIdx="2" presStyleCnt="4"/>
      <dgm:spPr/>
    </dgm:pt>
    <dgm:pt modelId="{8C120BB7-663D-484F-B45D-B890143C64D0}" type="pres">
      <dgm:prSet presAssocID="{0E754520-A51F-3A40-9653-4E30C16BF872}" presName="vert2" presStyleCnt="0"/>
      <dgm:spPr/>
    </dgm:pt>
    <dgm:pt modelId="{F9B8612A-9456-B443-9824-276DF020C732}" type="pres">
      <dgm:prSet presAssocID="{0E754520-A51F-3A40-9653-4E30C16BF872}" presName="thinLine2b" presStyleLbl="callout" presStyleIdx="1" presStyleCnt="3"/>
      <dgm:spPr/>
    </dgm:pt>
    <dgm:pt modelId="{5BDBD5CA-F71A-6F4F-87E8-056069792974}" type="pres">
      <dgm:prSet presAssocID="{0E754520-A51F-3A40-9653-4E30C16BF872}" presName="vertSpace2b" presStyleCnt="0"/>
      <dgm:spPr/>
    </dgm:pt>
    <dgm:pt modelId="{13FAD763-7735-9F44-842C-C4AB67CACE39}" type="pres">
      <dgm:prSet presAssocID="{A3573233-8BF8-5A47-B267-4CA0A3444669}" presName="horz2" presStyleCnt="0"/>
      <dgm:spPr/>
    </dgm:pt>
    <dgm:pt modelId="{39F7A2E9-958B-C645-BE76-A64D80544E82}" type="pres">
      <dgm:prSet presAssocID="{A3573233-8BF8-5A47-B267-4CA0A3444669}" presName="horzSpace2" presStyleCnt="0"/>
      <dgm:spPr/>
    </dgm:pt>
    <dgm:pt modelId="{130FDD26-6B7D-EE42-AB85-6463BA311B1E}" type="pres">
      <dgm:prSet presAssocID="{A3573233-8BF8-5A47-B267-4CA0A3444669}" presName="tx2" presStyleLbl="revTx" presStyleIdx="3" presStyleCnt="4"/>
      <dgm:spPr/>
    </dgm:pt>
    <dgm:pt modelId="{F5EDFFA1-6D5E-2740-A076-5DA084BC0D52}" type="pres">
      <dgm:prSet presAssocID="{A3573233-8BF8-5A47-B267-4CA0A3444669}" presName="vert2" presStyleCnt="0"/>
      <dgm:spPr/>
    </dgm:pt>
    <dgm:pt modelId="{ACD31AB1-8615-9044-BE1F-43D640467D6C}" type="pres">
      <dgm:prSet presAssocID="{A3573233-8BF8-5A47-B267-4CA0A3444669}" presName="thinLine2b" presStyleLbl="callout" presStyleIdx="2" presStyleCnt="3"/>
      <dgm:spPr/>
    </dgm:pt>
    <dgm:pt modelId="{521274EC-14FE-5E41-BD84-0D59EA7FA62C}" type="pres">
      <dgm:prSet presAssocID="{A3573233-8BF8-5A47-B267-4CA0A3444669}" presName="vertSpace2b" presStyleCnt="0"/>
      <dgm:spPr/>
    </dgm:pt>
  </dgm:ptLst>
  <dgm:cxnLst>
    <dgm:cxn modelId="{DCFCF728-7EF8-BF41-BA96-ADAF8242A73A}" type="presOf" srcId="{CFBB689F-030E-C349-B8F4-C41EB2A06D06}" destId="{1369A60D-974D-8D4D-BFAE-1591DE68222A}" srcOrd="0" destOrd="0" presId="urn:microsoft.com/office/officeart/2008/layout/LinedList"/>
    <dgm:cxn modelId="{44E1E52E-12AD-A047-944B-9C00FAB49756}" type="presOf" srcId="{DF9AD02E-69E7-F344-9557-05DC3910D125}" destId="{9C33A259-AE76-024D-A960-C243323E4FB1}" srcOrd="0" destOrd="0" presId="urn:microsoft.com/office/officeart/2008/layout/LinedList"/>
    <dgm:cxn modelId="{8EB8A445-BFFB-B949-8318-B1B6213095F0}" srcId="{DF9AD02E-69E7-F344-9557-05DC3910D125}" destId="{A3573233-8BF8-5A47-B267-4CA0A3444669}" srcOrd="2" destOrd="0" parTransId="{6BEECCB2-EC18-9A4D-84C6-27DE2D40082C}" sibTransId="{E2EAD457-B889-D945-9731-B1EE60990273}"/>
    <dgm:cxn modelId="{1E8CE061-446B-054C-ABAC-23D663BCCD47}" srcId="{DF9AD02E-69E7-F344-9557-05DC3910D125}" destId="{CFBB689F-030E-C349-B8F4-C41EB2A06D06}" srcOrd="0" destOrd="0" parTransId="{70E3E508-BD6F-6B4C-82D8-6451E5C2F322}" sibTransId="{01F939E8-D6F8-1049-AEEC-CF09548FA5DE}"/>
    <dgm:cxn modelId="{CA402C7E-0C0A-AD40-B32F-33F7BAF96CA4}" srcId="{CA81C12B-286A-BB4F-BE2A-35AB08952EF8}" destId="{DF9AD02E-69E7-F344-9557-05DC3910D125}" srcOrd="0" destOrd="0" parTransId="{810A78F7-26D1-A643-92B7-E8C8F0B1059E}" sibTransId="{5D1EA916-1620-874A-B2CE-CC1D33F3295D}"/>
    <dgm:cxn modelId="{4B9997BF-ABB7-2E4E-B44C-FD0D3AB0D1AB}" srcId="{DF9AD02E-69E7-F344-9557-05DC3910D125}" destId="{0E754520-A51F-3A40-9653-4E30C16BF872}" srcOrd="1" destOrd="0" parTransId="{4DD23077-1B08-934B-A27E-8799E43B2B5F}" sibTransId="{BD2B17BD-8F08-5C41-BC8B-8DE94D283D85}"/>
    <dgm:cxn modelId="{9F8BC5E5-BA46-F84D-8AE8-63740A9C327E}" type="presOf" srcId="{0E754520-A51F-3A40-9653-4E30C16BF872}" destId="{7E104B25-1B49-B444-9A0B-E9EBC9B29929}" srcOrd="0" destOrd="0" presId="urn:microsoft.com/office/officeart/2008/layout/LinedList"/>
    <dgm:cxn modelId="{ADB803E8-E812-5D49-A66F-FA290E8AFEDA}" type="presOf" srcId="{CA81C12B-286A-BB4F-BE2A-35AB08952EF8}" destId="{82864E1B-0570-6E43-AF54-EDFD135BBBF2}" srcOrd="0" destOrd="0" presId="urn:microsoft.com/office/officeart/2008/layout/LinedList"/>
    <dgm:cxn modelId="{4C0D41F1-90DF-7A4B-90AD-EA0FF59FE8AA}" type="presOf" srcId="{A3573233-8BF8-5A47-B267-4CA0A3444669}" destId="{130FDD26-6B7D-EE42-AB85-6463BA311B1E}" srcOrd="0" destOrd="0" presId="urn:microsoft.com/office/officeart/2008/layout/LinedList"/>
    <dgm:cxn modelId="{AB7CD704-7CD7-6E49-A989-CC14F1D5F3F8}" type="presParOf" srcId="{82864E1B-0570-6E43-AF54-EDFD135BBBF2}" destId="{BCDC4C32-D0D1-6C43-AB18-46BA920D2A53}" srcOrd="0" destOrd="0" presId="urn:microsoft.com/office/officeart/2008/layout/LinedList"/>
    <dgm:cxn modelId="{AC6F85C3-38D8-F641-AF3D-823108E91A51}" type="presParOf" srcId="{82864E1B-0570-6E43-AF54-EDFD135BBBF2}" destId="{95E78DD3-779B-924D-BB7E-793D1DDB42DF}" srcOrd="1" destOrd="0" presId="urn:microsoft.com/office/officeart/2008/layout/LinedList"/>
    <dgm:cxn modelId="{E01C3979-A3E2-AA4C-806D-D41EE0658ED3}" type="presParOf" srcId="{95E78DD3-779B-924D-BB7E-793D1DDB42DF}" destId="{9C33A259-AE76-024D-A960-C243323E4FB1}" srcOrd="0" destOrd="0" presId="urn:microsoft.com/office/officeart/2008/layout/LinedList"/>
    <dgm:cxn modelId="{36AA3E64-85BB-BD4B-9E9F-6D050FEEB472}" type="presParOf" srcId="{95E78DD3-779B-924D-BB7E-793D1DDB42DF}" destId="{E4AC248B-E6BB-764B-9726-EA53AED01798}" srcOrd="1" destOrd="0" presId="urn:microsoft.com/office/officeart/2008/layout/LinedList"/>
    <dgm:cxn modelId="{3712220E-57C3-CE44-9AEA-9D104B02D5E6}" type="presParOf" srcId="{E4AC248B-E6BB-764B-9726-EA53AED01798}" destId="{65890D77-8EAA-4E48-92D2-23BAE434F5A1}" srcOrd="0" destOrd="0" presId="urn:microsoft.com/office/officeart/2008/layout/LinedList"/>
    <dgm:cxn modelId="{57F88DB7-785C-D240-94CD-D5477327B9EC}" type="presParOf" srcId="{E4AC248B-E6BB-764B-9726-EA53AED01798}" destId="{42B2AC48-561F-664B-850A-BA73ABA18448}" srcOrd="1" destOrd="0" presId="urn:microsoft.com/office/officeart/2008/layout/LinedList"/>
    <dgm:cxn modelId="{6A68324A-7712-F542-8856-463FE8C924AA}" type="presParOf" srcId="{42B2AC48-561F-664B-850A-BA73ABA18448}" destId="{BDA308DE-0668-6E48-A67C-8DDA987E9815}" srcOrd="0" destOrd="0" presId="urn:microsoft.com/office/officeart/2008/layout/LinedList"/>
    <dgm:cxn modelId="{AC2429BE-D178-D24D-A7FA-BDAF8B2CAA3F}" type="presParOf" srcId="{42B2AC48-561F-664B-850A-BA73ABA18448}" destId="{1369A60D-974D-8D4D-BFAE-1591DE68222A}" srcOrd="1" destOrd="0" presId="urn:microsoft.com/office/officeart/2008/layout/LinedList"/>
    <dgm:cxn modelId="{11B2B503-DF78-9348-AB4C-9ED092C8D62D}" type="presParOf" srcId="{42B2AC48-561F-664B-850A-BA73ABA18448}" destId="{5B497AA9-AF8B-614A-B5F4-2710BCA590F8}" srcOrd="2" destOrd="0" presId="urn:microsoft.com/office/officeart/2008/layout/LinedList"/>
    <dgm:cxn modelId="{6631A087-0601-014B-B864-3F04A929C8BE}" type="presParOf" srcId="{E4AC248B-E6BB-764B-9726-EA53AED01798}" destId="{5791DA89-11CF-E140-B65C-249173988004}" srcOrd="2" destOrd="0" presId="urn:microsoft.com/office/officeart/2008/layout/LinedList"/>
    <dgm:cxn modelId="{DDA039AA-D345-5B4E-A729-28E93FCF4C5C}" type="presParOf" srcId="{E4AC248B-E6BB-764B-9726-EA53AED01798}" destId="{F5199FAE-1A8B-B64D-84A4-2F2C06072081}" srcOrd="3" destOrd="0" presId="urn:microsoft.com/office/officeart/2008/layout/LinedList"/>
    <dgm:cxn modelId="{1380E076-0065-4E44-9D8E-8B0A1A556900}" type="presParOf" srcId="{E4AC248B-E6BB-764B-9726-EA53AED01798}" destId="{B4AD2905-EF01-D947-8E92-403E1F5A29CD}" srcOrd="4" destOrd="0" presId="urn:microsoft.com/office/officeart/2008/layout/LinedList"/>
    <dgm:cxn modelId="{484035F9-2B3A-D74A-B997-73B43F2EF780}" type="presParOf" srcId="{B4AD2905-EF01-D947-8E92-403E1F5A29CD}" destId="{E8E92247-B924-EE49-B35C-932ACC169D24}" srcOrd="0" destOrd="0" presId="urn:microsoft.com/office/officeart/2008/layout/LinedList"/>
    <dgm:cxn modelId="{95DE57AF-2287-AD46-BE0C-6FAEFBE7B8EA}" type="presParOf" srcId="{B4AD2905-EF01-D947-8E92-403E1F5A29CD}" destId="{7E104B25-1B49-B444-9A0B-E9EBC9B29929}" srcOrd="1" destOrd="0" presId="urn:microsoft.com/office/officeart/2008/layout/LinedList"/>
    <dgm:cxn modelId="{D80A5BD1-7B9D-FC44-A3A0-EA774C450ED4}" type="presParOf" srcId="{B4AD2905-EF01-D947-8E92-403E1F5A29CD}" destId="{8C120BB7-663D-484F-B45D-B890143C64D0}" srcOrd="2" destOrd="0" presId="urn:microsoft.com/office/officeart/2008/layout/LinedList"/>
    <dgm:cxn modelId="{4167F971-2413-BF41-B468-575440CA6161}" type="presParOf" srcId="{E4AC248B-E6BB-764B-9726-EA53AED01798}" destId="{F9B8612A-9456-B443-9824-276DF020C732}" srcOrd="5" destOrd="0" presId="urn:microsoft.com/office/officeart/2008/layout/LinedList"/>
    <dgm:cxn modelId="{C0E11655-EE70-AF42-9F27-2D5D149EF921}" type="presParOf" srcId="{E4AC248B-E6BB-764B-9726-EA53AED01798}" destId="{5BDBD5CA-F71A-6F4F-87E8-056069792974}" srcOrd="6" destOrd="0" presId="urn:microsoft.com/office/officeart/2008/layout/LinedList"/>
    <dgm:cxn modelId="{9093A97C-6A48-AD4A-B3F6-720078EDE30E}" type="presParOf" srcId="{E4AC248B-E6BB-764B-9726-EA53AED01798}" destId="{13FAD763-7735-9F44-842C-C4AB67CACE39}" srcOrd="7" destOrd="0" presId="urn:microsoft.com/office/officeart/2008/layout/LinedList"/>
    <dgm:cxn modelId="{E2B79012-4D19-D241-B289-FE165A94E4D9}" type="presParOf" srcId="{13FAD763-7735-9F44-842C-C4AB67CACE39}" destId="{39F7A2E9-958B-C645-BE76-A64D80544E82}" srcOrd="0" destOrd="0" presId="urn:microsoft.com/office/officeart/2008/layout/LinedList"/>
    <dgm:cxn modelId="{1EDD8A53-0055-4445-9128-2C693BD28D5E}" type="presParOf" srcId="{13FAD763-7735-9F44-842C-C4AB67CACE39}" destId="{130FDD26-6B7D-EE42-AB85-6463BA311B1E}" srcOrd="1" destOrd="0" presId="urn:microsoft.com/office/officeart/2008/layout/LinedList"/>
    <dgm:cxn modelId="{FF5223E9-7815-144E-8E4E-5BD807B391A1}" type="presParOf" srcId="{13FAD763-7735-9F44-842C-C4AB67CACE39}" destId="{F5EDFFA1-6D5E-2740-A076-5DA084BC0D52}" srcOrd="2" destOrd="0" presId="urn:microsoft.com/office/officeart/2008/layout/LinedList"/>
    <dgm:cxn modelId="{BE55B6ED-9F88-8449-A408-E6BD8B650A64}" type="presParOf" srcId="{E4AC248B-E6BB-764B-9726-EA53AED01798}" destId="{ACD31AB1-8615-9044-BE1F-43D640467D6C}" srcOrd="8" destOrd="0" presId="urn:microsoft.com/office/officeart/2008/layout/LinedList"/>
    <dgm:cxn modelId="{5FFD706A-F070-4F4A-85F4-928EFD9AC95D}" type="presParOf" srcId="{E4AC248B-E6BB-764B-9726-EA53AED01798}" destId="{521274EC-14FE-5E41-BD84-0D59EA7FA62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5BA440-4827-EF40-AC91-244B956ACBF3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33E130-9D35-5547-8C52-70EE32E38F27}">
      <dgm:prSet phldrT="[Text]"/>
      <dgm:spPr/>
      <dgm:t>
        <a:bodyPr/>
        <a:lstStyle/>
        <a:p>
          <a:r>
            <a:rPr lang="ar-SA" dirty="0"/>
            <a:t>عدم وجوب النفقة بإجماع الفقهاء، لأنها نسخت بآية المواريث، فهي تنفق من نصيبها في الإرث وقول لأحمد بوجوب نفقاها إن كانت حاملاً </a:t>
          </a:r>
          <a:endParaRPr lang="en-US" dirty="0"/>
        </a:p>
      </dgm:t>
    </dgm:pt>
    <dgm:pt modelId="{1F5B8D69-CBBA-B342-9C2B-6B566D6A5E13}" type="parTrans" cxnId="{A20F6EBB-7CC0-3145-945B-B35018A70150}">
      <dgm:prSet/>
      <dgm:spPr/>
      <dgm:t>
        <a:bodyPr/>
        <a:lstStyle/>
        <a:p>
          <a:endParaRPr lang="en-US"/>
        </a:p>
      </dgm:t>
    </dgm:pt>
    <dgm:pt modelId="{8EE95927-56DF-6349-B7A6-F4FDF8C95BDE}" type="sibTrans" cxnId="{A20F6EBB-7CC0-3145-945B-B35018A70150}">
      <dgm:prSet/>
      <dgm:spPr/>
      <dgm:t>
        <a:bodyPr/>
        <a:lstStyle/>
        <a:p>
          <a:endParaRPr lang="en-US"/>
        </a:p>
      </dgm:t>
    </dgm:pt>
    <dgm:pt modelId="{7B535D6F-BC91-BE47-8588-B912706F9C26}" type="asst">
      <dgm:prSet phldrT="[Text]"/>
      <dgm:spPr/>
      <dgm:t>
        <a:bodyPr/>
        <a:lstStyle/>
        <a:p>
          <a:r>
            <a:rPr lang="ar-SA" dirty="0"/>
            <a:t>السكن فاختلفوا فيه </a:t>
          </a:r>
          <a:endParaRPr lang="en-US" dirty="0"/>
        </a:p>
      </dgm:t>
    </dgm:pt>
    <dgm:pt modelId="{63C9F52E-A4FE-134E-8CA4-81CDEBE49CFE}" type="parTrans" cxnId="{84AD4495-188A-3746-A222-30B20B517D33}">
      <dgm:prSet/>
      <dgm:spPr/>
      <dgm:t>
        <a:bodyPr/>
        <a:lstStyle/>
        <a:p>
          <a:endParaRPr lang="en-US"/>
        </a:p>
      </dgm:t>
    </dgm:pt>
    <dgm:pt modelId="{14667092-C421-374E-A4BA-3D1A6EB57C14}" type="sibTrans" cxnId="{84AD4495-188A-3746-A222-30B20B517D33}">
      <dgm:prSet/>
      <dgm:spPr/>
      <dgm:t>
        <a:bodyPr/>
        <a:lstStyle/>
        <a:p>
          <a:endParaRPr lang="en-US"/>
        </a:p>
      </dgm:t>
    </dgm:pt>
    <dgm:pt modelId="{F8C04C95-1709-3744-8448-2873C88C592F}">
      <dgm:prSet phldrT="[Text]"/>
      <dgm:spPr/>
      <dgm:t>
        <a:bodyPr/>
        <a:lstStyle/>
        <a:p>
          <a:r>
            <a:rPr lang="ar-SA" dirty="0"/>
            <a:t>الأول عند الحنابلة لها السكنى في عدة الوفاة إن كانت حاملاً، أو غير حامل</a:t>
          </a:r>
          <a:endParaRPr lang="en-US" dirty="0"/>
        </a:p>
      </dgm:t>
    </dgm:pt>
    <dgm:pt modelId="{5CB865D4-4E39-7D47-92C6-A7D0C84327FD}" type="parTrans" cxnId="{B7F4B932-8B93-F242-B319-CD23EDD0F840}">
      <dgm:prSet/>
      <dgm:spPr/>
      <dgm:t>
        <a:bodyPr/>
        <a:lstStyle/>
        <a:p>
          <a:endParaRPr lang="en-US"/>
        </a:p>
      </dgm:t>
    </dgm:pt>
    <dgm:pt modelId="{75B54867-9BC9-4C40-8824-0686DA523763}" type="sibTrans" cxnId="{B7F4B932-8B93-F242-B319-CD23EDD0F840}">
      <dgm:prSet/>
      <dgm:spPr/>
      <dgm:t>
        <a:bodyPr/>
        <a:lstStyle/>
        <a:p>
          <a:endParaRPr lang="en-US"/>
        </a:p>
      </dgm:t>
    </dgm:pt>
    <dgm:pt modelId="{D5A6CAFE-A01A-A446-88AA-B72DD7C516E2}">
      <dgm:prSet phldrT="[Text]"/>
      <dgm:spPr/>
      <dgm:t>
        <a:bodyPr/>
        <a:lstStyle/>
        <a:p>
          <a:r>
            <a:rPr lang="ar-SA" dirty="0"/>
            <a:t>عند الشافعي والمالكية</a:t>
          </a:r>
          <a:r>
            <a:rPr lang="en-US" dirty="0"/>
            <a:t> </a:t>
          </a:r>
          <a:r>
            <a:rPr lang="ar-SA" dirty="0"/>
            <a:t>يجب لها السكن حتى تنتهي عدتها، </a:t>
          </a:r>
          <a:endParaRPr lang="en-US" dirty="0"/>
        </a:p>
      </dgm:t>
    </dgm:pt>
    <dgm:pt modelId="{64EB36EB-FDF2-9E46-AE35-278EEEC43A90}" type="parTrans" cxnId="{368B8C44-F4F1-0B46-83C0-B6156C69A115}">
      <dgm:prSet/>
      <dgm:spPr/>
      <dgm:t>
        <a:bodyPr/>
        <a:lstStyle/>
        <a:p>
          <a:endParaRPr lang="en-US"/>
        </a:p>
      </dgm:t>
    </dgm:pt>
    <dgm:pt modelId="{5F882429-2915-2A4B-9FB0-34BCCC3DC10A}" type="sibTrans" cxnId="{368B8C44-F4F1-0B46-83C0-B6156C69A115}">
      <dgm:prSet/>
      <dgm:spPr/>
      <dgm:t>
        <a:bodyPr/>
        <a:lstStyle/>
        <a:p>
          <a:endParaRPr lang="en-US"/>
        </a:p>
      </dgm:t>
    </dgm:pt>
    <dgm:pt modelId="{1E67A424-8C45-7049-BF17-27978F1B637A}">
      <dgm:prSet/>
      <dgm:spPr/>
      <dgm:t>
        <a:bodyPr/>
        <a:lstStyle/>
        <a:p>
          <a:r>
            <a:rPr lang="ar-SA"/>
            <a:t>والرواية الأخرى ليس لها شيء عدا الميراث الشرع</a:t>
          </a:r>
          <a:endParaRPr lang="de-DE"/>
        </a:p>
      </dgm:t>
    </dgm:pt>
    <dgm:pt modelId="{299B3233-7ACC-5F43-BDA6-CBC4839528EE}" type="parTrans" cxnId="{FC21ECB8-95C9-5744-91DE-D9630BE5F499}">
      <dgm:prSet/>
      <dgm:spPr/>
      <dgm:t>
        <a:bodyPr/>
        <a:lstStyle/>
        <a:p>
          <a:endParaRPr lang="en-US"/>
        </a:p>
      </dgm:t>
    </dgm:pt>
    <dgm:pt modelId="{4D23C3F5-107E-E74C-AE54-627AAEFE03F5}" type="sibTrans" cxnId="{FC21ECB8-95C9-5744-91DE-D9630BE5F499}">
      <dgm:prSet/>
      <dgm:spPr/>
      <dgm:t>
        <a:bodyPr/>
        <a:lstStyle/>
        <a:p>
          <a:endParaRPr lang="en-US"/>
        </a:p>
      </dgm:t>
    </dgm:pt>
    <dgm:pt modelId="{994ECB6D-5C09-6A4E-8053-C08EFA2791C4}" type="pres">
      <dgm:prSet presAssocID="{7E5BA440-4827-EF40-AC91-244B956ACB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70544CC-CE51-C943-81E5-FD66EF3D5BEC}" type="pres">
      <dgm:prSet presAssocID="{8333E130-9D35-5547-8C52-70EE32E38F27}" presName="hierRoot1" presStyleCnt="0">
        <dgm:presLayoutVars>
          <dgm:hierBranch val="init"/>
        </dgm:presLayoutVars>
      </dgm:prSet>
      <dgm:spPr/>
    </dgm:pt>
    <dgm:pt modelId="{8A99DF21-3C56-DE4E-AF2B-7832C04B5D43}" type="pres">
      <dgm:prSet presAssocID="{8333E130-9D35-5547-8C52-70EE32E38F27}" presName="rootComposite1" presStyleCnt="0"/>
      <dgm:spPr/>
    </dgm:pt>
    <dgm:pt modelId="{1B74782F-E9D3-B740-8C65-6E73E487AA03}" type="pres">
      <dgm:prSet presAssocID="{8333E130-9D35-5547-8C52-70EE32E38F27}" presName="rootText1" presStyleLbl="node0" presStyleIdx="0" presStyleCnt="1" custScaleX="188278">
        <dgm:presLayoutVars>
          <dgm:chPref val="3"/>
        </dgm:presLayoutVars>
      </dgm:prSet>
      <dgm:spPr/>
    </dgm:pt>
    <dgm:pt modelId="{0A3E95A6-E035-5C44-B1EB-4992E9409467}" type="pres">
      <dgm:prSet presAssocID="{8333E130-9D35-5547-8C52-70EE32E38F27}" presName="rootConnector1" presStyleLbl="node1" presStyleIdx="0" presStyleCnt="0"/>
      <dgm:spPr/>
    </dgm:pt>
    <dgm:pt modelId="{70A3395D-8779-974F-B20F-A9124C16D994}" type="pres">
      <dgm:prSet presAssocID="{8333E130-9D35-5547-8C52-70EE32E38F27}" presName="hierChild2" presStyleCnt="0"/>
      <dgm:spPr/>
    </dgm:pt>
    <dgm:pt modelId="{521C4E64-3C5D-BD4A-A106-C2EE8909D0B7}" type="pres">
      <dgm:prSet presAssocID="{299B3233-7ACC-5F43-BDA6-CBC4839528EE}" presName="Name37" presStyleLbl="parChTrans1D2" presStyleIdx="0" presStyleCnt="4"/>
      <dgm:spPr/>
    </dgm:pt>
    <dgm:pt modelId="{4AD50142-C93B-6240-895B-2855A1D044BD}" type="pres">
      <dgm:prSet presAssocID="{1E67A424-8C45-7049-BF17-27978F1B637A}" presName="hierRoot2" presStyleCnt="0">
        <dgm:presLayoutVars>
          <dgm:hierBranch val="init"/>
        </dgm:presLayoutVars>
      </dgm:prSet>
      <dgm:spPr/>
    </dgm:pt>
    <dgm:pt modelId="{1335D0FB-A836-944D-AB01-0E11F7666FEC}" type="pres">
      <dgm:prSet presAssocID="{1E67A424-8C45-7049-BF17-27978F1B637A}" presName="rootComposite" presStyleCnt="0"/>
      <dgm:spPr/>
    </dgm:pt>
    <dgm:pt modelId="{5C079992-DB65-0640-A2D6-AF1F4C1F4FFD}" type="pres">
      <dgm:prSet presAssocID="{1E67A424-8C45-7049-BF17-27978F1B637A}" presName="rootText" presStyleLbl="node2" presStyleIdx="0" presStyleCnt="3">
        <dgm:presLayoutVars>
          <dgm:chPref val="3"/>
        </dgm:presLayoutVars>
      </dgm:prSet>
      <dgm:spPr/>
    </dgm:pt>
    <dgm:pt modelId="{7B1BF022-BF14-6D44-A7EC-C4DD09448E3B}" type="pres">
      <dgm:prSet presAssocID="{1E67A424-8C45-7049-BF17-27978F1B637A}" presName="rootConnector" presStyleLbl="node2" presStyleIdx="0" presStyleCnt="3"/>
      <dgm:spPr/>
    </dgm:pt>
    <dgm:pt modelId="{80476ECF-453E-C849-AF71-09EF2E030280}" type="pres">
      <dgm:prSet presAssocID="{1E67A424-8C45-7049-BF17-27978F1B637A}" presName="hierChild4" presStyleCnt="0"/>
      <dgm:spPr/>
    </dgm:pt>
    <dgm:pt modelId="{AEF47EC0-ED13-FC4E-9545-899F13269D13}" type="pres">
      <dgm:prSet presAssocID="{1E67A424-8C45-7049-BF17-27978F1B637A}" presName="hierChild5" presStyleCnt="0"/>
      <dgm:spPr/>
    </dgm:pt>
    <dgm:pt modelId="{BC874277-1548-1A41-A2DB-2E92077E4242}" type="pres">
      <dgm:prSet presAssocID="{5CB865D4-4E39-7D47-92C6-A7D0C84327FD}" presName="Name37" presStyleLbl="parChTrans1D2" presStyleIdx="1" presStyleCnt="4"/>
      <dgm:spPr/>
    </dgm:pt>
    <dgm:pt modelId="{E2E1392A-AC4F-234D-89AB-AA4347D6DD25}" type="pres">
      <dgm:prSet presAssocID="{F8C04C95-1709-3744-8448-2873C88C592F}" presName="hierRoot2" presStyleCnt="0">
        <dgm:presLayoutVars>
          <dgm:hierBranch val="init"/>
        </dgm:presLayoutVars>
      </dgm:prSet>
      <dgm:spPr/>
    </dgm:pt>
    <dgm:pt modelId="{D364F311-0D12-4747-935F-E8B19064A6F3}" type="pres">
      <dgm:prSet presAssocID="{F8C04C95-1709-3744-8448-2873C88C592F}" presName="rootComposite" presStyleCnt="0"/>
      <dgm:spPr/>
    </dgm:pt>
    <dgm:pt modelId="{7CA954F9-4CE5-044E-8F89-0F01E59EFC8F}" type="pres">
      <dgm:prSet presAssocID="{F8C04C95-1709-3744-8448-2873C88C592F}" presName="rootText" presStyleLbl="node2" presStyleIdx="1" presStyleCnt="3">
        <dgm:presLayoutVars>
          <dgm:chPref val="3"/>
        </dgm:presLayoutVars>
      </dgm:prSet>
      <dgm:spPr/>
    </dgm:pt>
    <dgm:pt modelId="{2FC68D48-2A1D-474F-BD1C-B2CE002EFFF3}" type="pres">
      <dgm:prSet presAssocID="{F8C04C95-1709-3744-8448-2873C88C592F}" presName="rootConnector" presStyleLbl="node2" presStyleIdx="1" presStyleCnt="3"/>
      <dgm:spPr/>
    </dgm:pt>
    <dgm:pt modelId="{4734ABAF-2E6C-DB4C-BD74-D7422BF40749}" type="pres">
      <dgm:prSet presAssocID="{F8C04C95-1709-3744-8448-2873C88C592F}" presName="hierChild4" presStyleCnt="0"/>
      <dgm:spPr/>
    </dgm:pt>
    <dgm:pt modelId="{873AD4C6-B428-8B4C-AE5B-855C38EDC44B}" type="pres">
      <dgm:prSet presAssocID="{F8C04C95-1709-3744-8448-2873C88C592F}" presName="hierChild5" presStyleCnt="0"/>
      <dgm:spPr/>
    </dgm:pt>
    <dgm:pt modelId="{5F74E4D1-0FFA-6142-A598-87E3F7A35945}" type="pres">
      <dgm:prSet presAssocID="{64EB36EB-FDF2-9E46-AE35-278EEEC43A90}" presName="Name37" presStyleLbl="parChTrans1D2" presStyleIdx="2" presStyleCnt="4"/>
      <dgm:spPr/>
    </dgm:pt>
    <dgm:pt modelId="{55BF6005-173D-D644-AC91-5356FB3E1731}" type="pres">
      <dgm:prSet presAssocID="{D5A6CAFE-A01A-A446-88AA-B72DD7C516E2}" presName="hierRoot2" presStyleCnt="0">
        <dgm:presLayoutVars>
          <dgm:hierBranch val="init"/>
        </dgm:presLayoutVars>
      </dgm:prSet>
      <dgm:spPr/>
    </dgm:pt>
    <dgm:pt modelId="{BF60AC71-2197-554C-9582-0EC078166364}" type="pres">
      <dgm:prSet presAssocID="{D5A6CAFE-A01A-A446-88AA-B72DD7C516E2}" presName="rootComposite" presStyleCnt="0"/>
      <dgm:spPr/>
    </dgm:pt>
    <dgm:pt modelId="{04AC16AB-B059-3B44-B4ED-8D4525CEFE44}" type="pres">
      <dgm:prSet presAssocID="{D5A6CAFE-A01A-A446-88AA-B72DD7C516E2}" presName="rootText" presStyleLbl="node2" presStyleIdx="2" presStyleCnt="3">
        <dgm:presLayoutVars>
          <dgm:chPref val="3"/>
        </dgm:presLayoutVars>
      </dgm:prSet>
      <dgm:spPr/>
    </dgm:pt>
    <dgm:pt modelId="{E4B87F63-78A0-7C4D-8B55-C62E231F1224}" type="pres">
      <dgm:prSet presAssocID="{D5A6CAFE-A01A-A446-88AA-B72DD7C516E2}" presName="rootConnector" presStyleLbl="node2" presStyleIdx="2" presStyleCnt="3"/>
      <dgm:spPr/>
    </dgm:pt>
    <dgm:pt modelId="{C6ADC90B-C3C4-9D47-82D2-2A8CA853AF39}" type="pres">
      <dgm:prSet presAssocID="{D5A6CAFE-A01A-A446-88AA-B72DD7C516E2}" presName="hierChild4" presStyleCnt="0"/>
      <dgm:spPr/>
    </dgm:pt>
    <dgm:pt modelId="{719A6C9B-CB03-A14F-B3A0-991FB8F64055}" type="pres">
      <dgm:prSet presAssocID="{D5A6CAFE-A01A-A446-88AA-B72DD7C516E2}" presName="hierChild5" presStyleCnt="0"/>
      <dgm:spPr/>
    </dgm:pt>
    <dgm:pt modelId="{2B4DA89F-6549-7948-943E-751EA4240F6C}" type="pres">
      <dgm:prSet presAssocID="{8333E130-9D35-5547-8C52-70EE32E38F27}" presName="hierChild3" presStyleCnt="0"/>
      <dgm:spPr/>
    </dgm:pt>
    <dgm:pt modelId="{7D907995-CF5D-DC43-ABB6-F6E6E580DEAC}" type="pres">
      <dgm:prSet presAssocID="{63C9F52E-A4FE-134E-8CA4-81CDEBE49CFE}" presName="Name111" presStyleLbl="parChTrans1D2" presStyleIdx="3" presStyleCnt="4"/>
      <dgm:spPr/>
    </dgm:pt>
    <dgm:pt modelId="{C04ECEE9-9876-A946-B791-857738E059AE}" type="pres">
      <dgm:prSet presAssocID="{7B535D6F-BC91-BE47-8588-B912706F9C26}" presName="hierRoot3" presStyleCnt="0">
        <dgm:presLayoutVars>
          <dgm:hierBranch val="init"/>
        </dgm:presLayoutVars>
      </dgm:prSet>
      <dgm:spPr/>
    </dgm:pt>
    <dgm:pt modelId="{F0803853-3267-8549-B7D7-3B4C9F53013F}" type="pres">
      <dgm:prSet presAssocID="{7B535D6F-BC91-BE47-8588-B912706F9C26}" presName="rootComposite3" presStyleCnt="0"/>
      <dgm:spPr/>
    </dgm:pt>
    <dgm:pt modelId="{A030AB96-E81A-9144-B59D-BFAA55F3B8E1}" type="pres">
      <dgm:prSet presAssocID="{7B535D6F-BC91-BE47-8588-B912706F9C26}" presName="rootText3" presStyleLbl="asst1" presStyleIdx="0" presStyleCnt="1">
        <dgm:presLayoutVars>
          <dgm:chPref val="3"/>
        </dgm:presLayoutVars>
      </dgm:prSet>
      <dgm:spPr/>
    </dgm:pt>
    <dgm:pt modelId="{6D6DCEDE-E6B4-5241-B35F-C6C25719510F}" type="pres">
      <dgm:prSet presAssocID="{7B535D6F-BC91-BE47-8588-B912706F9C26}" presName="rootConnector3" presStyleLbl="asst1" presStyleIdx="0" presStyleCnt="1"/>
      <dgm:spPr/>
    </dgm:pt>
    <dgm:pt modelId="{0797D354-F645-9346-8E54-624235296925}" type="pres">
      <dgm:prSet presAssocID="{7B535D6F-BC91-BE47-8588-B912706F9C26}" presName="hierChild6" presStyleCnt="0"/>
      <dgm:spPr/>
    </dgm:pt>
    <dgm:pt modelId="{F92A01C2-A0F9-6740-A12D-99976373298D}" type="pres">
      <dgm:prSet presAssocID="{7B535D6F-BC91-BE47-8588-B912706F9C26}" presName="hierChild7" presStyleCnt="0"/>
      <dgm:spPr/>
    </dgm:pt>
  </dgm:ptLst>
  <dgm:cxnLst>
    <dgm:cxn modelId="{D3497815-9565-F24B-8E8B-B0CFA1650A84}" type="presOf" srcId="{7B535D6F-BC91-BE47-8588-B912706F9C26}" destId="{A030AB96-E81A-9144-B59D-BFAA55F3B8E1}" srcOrd="0" destOrd="0" presId="urn:microsoft.com/office/officeart/2005/8/layout/orgChart1"/>
    <dgm:cxn modelId="{89203C1C-A632-5E49-9740-6AE58944041C}" type="presOf" srcId="{F8C04C95-1709-3744-8448-2873C88C592F}" destId="{2FC68D48-2A1D-474F-BD1C-B2CE002EFFF3}" srcOrd="1" destOrd="0" presId="urn:microsoft.com/office/officeart/2005/8/layout/orgChart1"/>
    <dgm:cxn modelId="{69961F2D-B9A2-9746-9F17-5E827977E7B5}" type="presOf" srcId="{64EB36EB-FDF2-9E46-AE35-278EEEC43A90}" destId="{5F74E4D1-0FFA-6142-A598-87E3F7A35945}" srcOrd="0" destOrd="0" presId="urn:microsoft.com/office/officeart/2005/8/layout/orgChart1"/>
    <dgm:cxn modelId="{14AB172F-A885-A344-A2BB-3751168CB0AA}" type="presOf" srcId="{8333E130-9D35-5547-8C52-70EE32E38F27}" destId="{0A3E95A6-E035-5C44-B1EB-4992E9409467}" srcOrd="1" destOrd="0" presId="urn:microsoft.com/office/officeart/2005/8/layout/orgChart1"/>
    <dgm:cxn modelId="{B7F4B932-8B93-F242-B319-CD23EDD0F840}" srcId="{8333E130-9D35-5547-8C52-70EE32E38F27}" destId="{F8C04C95-1709-3744-8448-2873C88C592F}" srcOrd="2" destOrd="0" parTransId="{5CB865D4-4E39-7D47-92C6-A7D0C84327FD}" sibTransId="{75B54867-9BC9-4C40-8824-0686DA523763}"/>
    <dgm:cxn modelId="{150F8D39-7A4D-BB41-968B-B94F7DB3444B}" type="presOf" srcId="{1E67A424-8C45-7049-BF17-27978F1B637A}" destId="{7B1BF022-BF14-6D44-A7EC-C4DD09448E3B}" srcOrd="1" destOrd="0" presId="urn:microsoft.com/office/officeart/2005/8/layout/orgChart1"/>
    <dgm:cxn modelId="{368B8C44-F4F1-0B46-83C0-B6156C69A115}" srcId="{8333E130-9D35-5547-8C52-70EE32E38F27}" destId="{D5A6CAFE-A01A-A446-88AA-B72DD7C516E2}" srcOrd="3" destOrd="0" parTransId="{64EB36EB-FDF2-9E46-AE35-278EEEC43A90}" sibTransId="{5F882429-2915-2A4B-9FB0-34BCCC3DC10A}"/>
    <dgm:cxn modelId="{FD92B14A-58B1-B341-BD69-55B39E965D24}" type="presOf" srcId="{F8C04C95-1709-3744-8448-2873C88C592F}" destId="{7CA954F9-4CE5-044E-8F89-0F01E59EFC8F}" srcOrd="0" destOrd="0" presId="urn:microsoft.com/office/officeart/2005/8/layout/orgChart1"/>
    <dgm:cxn modelId="{C32EF86E-A74A-F64C-AA0A-D85C26217D2D}" type="presOf" srcId="{7B535D6F-BC91-BE47-8588-B912706F9C26}" destId="{6D6DCEDE-E6B4-5241-B35F-C6C25719510F}" srcOrd="1" destOrd="0" presId="urn:microsoft.com/office/officeart/2005/8/layout/orgChart1"/>
    <dgm:cxn modelId="{C1FB5189-0C3C-8D4A-BEEA-66B446E32648}" type="presOf" srcId="{8333E130-9D35-5547-8C52-70EE32E38F27}" destId="{1B74782F-E9D3-B740-8C65-6E73E487AA03}" srcOrd="0" destOrd="0" presId="urn:microsoft.com/office/officeart/2005/8/layout/orgChart1"/>
    <dgm:cxn modelId="{55A7DC8B-4D45-3141-B823-3BB6F0E8F1E9}" type="presOf" srcId="{D5A6CAFE-A01A-A446-88AA-B72DD7C516E2}" destId="{04AC16AB-B059-3B44-B4ED-8D4525CEFE44}" srcOrd="0" destOrd="0" presId="urn:microsoft.com/office/officeart/2005/8/layout/orgChart1"/>
    <dgm:cxn modelId="{84AD4495-188A-3746-A222-30B20B517D33}" srcId="{8333E130-9D35-5547-8C52-70EE32E38F27}" destId="{7B535D6F-BC91-BE47-8588-B912706F9C26}" srcOrd="0" destOrd="0" parTransId="{63C9F52E-A4FE-134E-8CA4-81CDEBE49CFE}" sibTransId="{14667092-C421-374E-A4BA-3D1A6EB57C14}"/>
    <dgm:cxn modelId="{0EDF3DAE-3F31-B848-ADE0-647F54CB00D3}" type="presOf" srcId="{299B3233-7ACC-5F43-BDA6-CBC4839528EE}" destId="{521C4E64-3C5D-BD4A-A106-C2EE8909D0B7}" srcOrd="0" destOrd="0" presId="urn:microsoft.com/office/officeart/2005/8/layout/orgChart1"/>
    <dgm:cxn modelId="{FC21ECB8-95C9-5744-91DE-D9630BE5F499}" srcId="{8333E130-9D35-5547-8C52-70EE32E38F27}" destId="{1E67A424-8C45-7049-BF17-27978F1B637A}" srcOrd="1" destOrd="0" parTransId="{299B3233-7ACC-5F43-BDA6-CBC4839528EE}" sibTransId="{4D23C3F5-107E-E74C-AE54-627AAEFE03F5}"/>
    <dgm:cxn modelId="{A20F6EBB-7CC0-3145-945B-B35018A70150}" srcId="{7E5BA440-4827-EF40-AC91-244B956ACBF3}" destId="{8333E130-9D35-5547-8C52-70EE32E38F27}" srcOrd="0" destOrd="0" parTransId="{1F5B8D69-CBBA-B342-9C2B-6B566D6A5E13}" sibTransId="{8EE95927-56DF-6349-B7A6-F4FDF8C95BDE}"/>
    <dgm:cxn modelId="{D1F98ABF-9928-D944-98A6-BFE3BD23CEF0}" type="presOf" srcId="{7E5BA440-4827-EF40-AC91-244B956ACBF3}" destId="{994ECB6D-5C09-6A4E-8053-C08EFA2791C4}" srcOrd="0" destOrd="0" presId="urn:microsoft.com/office/officeart/2005/8/layout/orgChart1"/>
    <dgm:cxn modelId="{E0259DD6-1DAC-9043-912D-E00ACCBBAC38}" type="presOf" srcId="{1E67A424-8C45-7049-BF17-27978F1B637A}" destId="{5C079992-DB65-0640-A2D6-AF1F4C1F4FFD}" srcOrd="0" destOrd="0" presId="urn:microsoft.com/office/officeart/2005/8/layout/orgChart1"/>
    <dgm:cxn modelId="{FB4878DA-C2BD-444E-8340-45C79514A152}" type="presOf" srcId="{5CB865D4-4E39-7D47-92C6-A7D0C84327FD}" destId="{BC874277-1548-1A41-A2DB-2E92077E4242}" srcOrd="0" destOrd="0" presId="urn:microsoft.com/office/officeart/2005/8/layout/orgChart1"/>
    <dgm:cxn modelId="{549CD9E3-F4E8-E54A-AE0E-033505A63416}" type="presOf" srcId="{63C9F52E-A4FE-134E-8CA4-81CDEBE49CFE}" destId="{7D907995-CF5D-DC43-ABB6-F6E6E580DEAC}" srcOrd="0" destOrd="0" presId="urn:microsoft.com/office/officeart/2005/8/layout/orgChart1"/>
    <dgm:cxn modelId="{5E4586FC-47AA-3142-9DB5-11F18D7AD6C4}" type="presOf" srcId="{D5A6CAFE-A01A-A446-88AA-B72DD7C516E2}" destId="{E4B87F63-78A0-7C4D-8B55-C62E231F1224}" srcOrd="1" destOrd="0" presId="urn:microsoft.com/office/officeart/2005/8/layout/orgChart1"/>
    <dgm:cxn modelId="{4C8675DF-512A-0D41-B856-673EEB3C40F9}" type="presParOf" srcId="{994ECB6D-5C09-6A4E-8053-C08EFA2791C4}" destId="{570544CC-CE51-C943-81E5-FD66EF3D5BEC}" srcOrd="0" destOrd="0" presId="urn:microsoft.com/office/officeart/2005/8/layout/orgChart1"/>
    <dgm:cxn modelId="{655EDEC2-47E3-1447-98E3-1BAFA9812DB4}" type="presParOf" srcId="{570544CC-CE51-C943-81E5-FD66EF3D5BEC}" destId="{8A99DF21-3C56-DE4E-AF2B-7832C04B5D43}" srcOrd="0" destOrd="0" presId="urn:microsoft.com/office/officeart/2005/8/layout/orgChart1"/>
    <dgm:cxn modelId="{77312BEC-8F48-FB4B-A875-659B42EA3058}" type="presParOf" srcId="{8A99DF21-3C56-DE4E-AF2B-7832C04B5D43}" destId="{1B74782F-E9D3-B740-8C65-6E73E487AA03}" srcOrd="0" destOrd="0" presId="urn:microsoft.com/office/officeart/2005/8/layout/orgChart1"/>
    <dgm:cxn modelId="{A5D487C5-8EA0-024F-B598-139B16BB7B2B}" type="presParOf" srcId="{8A99DF21-3C56-DE4E-AF2B-7832C04B5D43}" destId="{0A3E95A6-E035-5C44-B1EB-4992E9409467}" srcOrd="1" destOrd="0" presId="urn:microsoft.com/office/officeart/2005/8/layout/orgChart1"/>
    <dgm:cxn modelId="{7F7F3ABB-F58F-2541-A3D3-1C1CF15BDC9F}" type="presParOf" srcId="{570544CC-CE51-C943-81E5-FD66EF3D5BEC}" destId="{70A3395D-8779-974F-B20F-A9124C16D994}" srcOrd="1" destOrd="0" presId="urn:microsoft.com/office/officeart/2005/8/layout/orgChart1"/>
    <dgm:cxn modelId="{9C445BD9-4C17-7B4B-BC2D-B2FC6C8A0EBB}" type="presParOf" srcId="{70A3395D-8779-974F-B20F-A9124C16D994}" destId="{521C4E64-3C5D-BD4A-A106-C2EE8909D0B7}" srcOrd="0" destOrd="0" presId="urn:microsoft.com/office/officeart/2005/8/layout/orgChart1"/>
    <dgm:cxn modelId="{57827B41-309E-D544-AC8D-0A07DF398EC0}" type="presParOf" srcId="{70A3395D-8779-974F-B20F-A9124C16D994}" destId="{4AD50142-C93B-6240-895B-2855A1D044BD}" srcOrd="1" destOrd="0" presId="urn:microsoft.com/office/officeart/2005/8/layout/orgChart1"/>
    <dgm:cxn modelId="{30947307-C317-1041-80B1-91EE9E55CBAD}" type="presParOf" srcId="{4AD50142-C93B-6240-895B-2855A1D044BD}" destId="{1335D0FB-A836-944D-AB01-0E11F7666FEC}" srcOrd="0" destOrd="0" presId="urn:microsoft.com/office/officeart/2005/8/layout/orgChart1"/>
    <dgm:cxn modelId="{5A446C7F-8E69-2449-B522-2424AE53C40A}" type="presParOf" srcId="{1335D0FB-A836-944D-AB01-0E11F7666FEC}" destId="{5C079992-DB65-0640-A2D6-AF1F4C1F4FFD}" srcOrd="0" destOrd="0" presId="urn:microsoft.com/office/officeart/2005/8/layout/orgChart1"/>
    <dgm:cxn modelId="{C4D6AFBE-BAAF-B841-B395-3FF6E1AF8330}" type="presParOf" srcId="{1335D0FB-A836-944D-AB01-0E11F7666FEC}" destId="{7B1BF022-BF14-6D44-A7EC-C4DD09448E3B}" srcOrd="1" destOrd="0" presId="urn:microsoft.com/office/officeart/2005/8/layout/orgChart1"/>
    <dgm:cxn modelId="{13169CEC-F429-E54D-85F9-EB829DE95F4A}" type="presParOf" srcId="{4AD50142-C93B-6240-895B-2855A1D044BD}" destId="{80476ECF-453E-C849-AF71-09EF2E030280}" srcOrd="1" destOrd="0" presId="urn:microsoft.com/office/officeart/2005/8/layout/orgChart1"/>
    <dgm:cxn modelId="{102C4819-4161-7544-99AB-8C731E682735}" type="presParOf" srcId="{4AD50142-C93B-6240-895B-2855A1D044BD}" destId="{AEF47EC0-ED13-FC4E-9545-899F13269D13}" srcOrd="2" destOrd="0" presId="urn:microsoft.com/office/officeart/2005/8/layout/orgChart1"/>
    <dgm:cxn modelId="{8E6709E5-8041-6E41-8D87-B7BFE10414D8}" type="presParOf" srcId="{70A3395D-8779-974F-B20F-A9124C16D994}" destId="{BC874277-1548-1A41-A2DB-2E92077E4242}" srcOrd="2" destOrd="0" presId="urn:microsoft.com/office/officeart/2005/8/layout/orgChart1"/>
    <dgm:cxn modelId="{FFBB0375-A0EA-6E44-81E6-4819F94280BE}" type="presParOf" srcId="{70A3395D-8779-974F-B20F-A9124C16D994}" destId="{E2E1392A-AC4F-234D-89AB-AA4347D6DD25}" srcOrd="3" destOrd="0" presId="urn:microsoft.com/office/officeart/2005/8/layout/orgChart1"/>
    <dgm:cxn modelId="{1C79D4B5-AC83-3A45-94E3-845A18BE3DC0}" type="presParOf" srcId="{E2E1392A-AC4F-234D-89AB-AA4347D6DD25}" destId="{D364F311-0D12-4747-935F-E8B19064A6F3}" srcOrd="0" destOrd="0" presId="urn:microsoft.com/office/officeart/2005/8/layout/orgChart1"/>
    <dgm:cxn modelId="{0A753A6B-1282-5148-A6B1-11E03EE23C63}" type="presParOf" srcId="{D364F311-0D12-4747-935F-E8B19064A6F3}" destId="{7CA954F9-4CE5-044E-8F89-0F01E59EFC8F}" srcOrd="0" destOrd="0" presId="urn:microsoft.com/office/officeart/2005/8/layout/orgChart1"/>
    <dgm:cxn modelId="{24F12791-2E24-D94F-BB28-4151374F2048}" type="presParOf" srcId="{D364F311-0D12-4747-935F-E8B19064A6F3}" destId="{2FC68D48-2A1D-474F-BD1C-B2CE002EFFF3}" srcOrd="1" destOrd="0" presId="urn:microsoft.com/office/officeart/2005/8/layout/orgChart1"/>
    <dgm:cxn modelId="{30A98442-E31D-0D48-BCE9-934B11B5AF09}" type="presParOf" srcId="{E2E1392A-AC4F-234D-89AB-AA4347D6DD25}" destId="{4734ABAF-2E6C-DB4C-BD74-D7422BF40749}" srcOrd="1" destOrd="0" presId="urn:microsoft.com/office/officeart/2005/8/layout/orgChart1"/>
    <dgm:cxn modelId="{21C5576A-75C8-424F-B1DC-33D78BD38510}" type="presParOf" srcId="{E2E1392A-AC4F-234D-89AB-AA4347D6DD25}" destId="{873AD4C6-B428-8B4C-AE5B-855C38EDC44B}" srcOrd="2" destOrd="0" presId="urn:microsoft.com/office/officeart/2005/8/layout/orgChart1"/>
    <dgm:cxn modelId="{E51C3F9E-3411-654C-9972-055472198230}" type="presParOf" srcId="{70A3395D-8779-974F-B20F-A9124C16D994}" destId="{5F74E4D1-0FFA-6142-A598-87E3F7A35945}" srcOrd="4" destOrd="0" presId="urn:microsoft.com/office/officeart/2005/8/layout/orgChart1"/>
    <dgm:cxn modelId="{F7DD4EEB-02C6-8846-A377-17632D04FB10}" type="presParOf" srcId="{70A3395D-8779-974F-B20F-A9124C16D994}" destId="{55BF6005-173D-D644-AC91-5356FB3E1731}" srcOrd="5" destOrd="0" presId="urn:microsoft.com/office/officeart/2005/8/layout/orgChart1"/>
    <dgm:cxn modelId="{52748F16-85EC-2548-ADFC-710C3FC13A8E}" type="presParOf" srcId="{55BF6005-173D-D644-AC91-5356FB3E1731}" destId="{BF60AC71-2197-554C-9582-0EC078166364}" srcOrd="0" destOrd="0" presId="urn:microsoft.com/office/officeart/2005/8/layout/orgChart1"/>
    <dgm:cxn modelId="{27B7DA04-2CB1-C64D-8A84-0EF1BAB87A73}" type="presParOf" srcId="{BF60AC71-2197-554C-9582-0EC078166364}" destId="{04AC16AB-B059-3B44-B4ED-8D4525CEFE44}" srcOrd="0" destOrd="0" presId="urn:microsoft.com/office/officeart/2005/8/layout/orgChart1"/>
    <dgm:cxn modelId="{C970CAAA-7598-5D44-9B82-FB9A7DF8C2C8}" type="presParOf" srcId="{BF60AC71-2197-554C-9582-0EC078166364}" destId="{E4B87F63-78A0-7C4D-8B55-C62E231F1224}" srcOrd="1" destOrd="0" presId="urn:microsoft.com/office/officeart/2005/8/layout/orgChart1"/>
    <dgm:cxn modelId="{CA493FEE-FFAB-4446-AD9B-73399EA11FC4}" type="presParOf" srcId="{55BF6005-173D-D644-AC91-5356FB3E1731}" destId="{C6ADC90B-C3C4-9D47-82D2-2A8CA853AF39}" srcOrd="1" destOrd="0" presId="urn:microsoft.com/office/officeart/2005/8/layout/orgChart1"/>
    <dgm:cxn modelId="{4DFE1D97-1CE9-404D-B2F0-EE99C9BB684F}" type="presParOf" srcId="{55BF6005-173D-D644-AC91-5356FB3E1731}" destId="{719A6C9B-CB03-A14F-B3A0-991FB8F64055}" srcOrd="2" destOrd="0" presId="urn:microsoft.com/office/officeart/2005/8/layout/orgChart1"/>
    <dgm:cxn modelId="{B5823676-9493-0145-9192-F2C1652128DB}" type="presParOf" srcId="{570544CC-CE51-C943-81E5-FD66EF3D5BEC}" destId="{2B4DA89F-6549-7948-943E-751EA4240F6C}" srcOrd="2" destOrd="0" presId="urn:microsoft.com/office/officeart/2005/8/layout/orgChart1"/>
    <dgm:cxn modelId="{26081B22-E77D-2747-A404-B63E614D0C10}" type="presParOf" srcId="{2B4DA89F-6549-7948-943E-751EA4240F6C}" destId="{7D907995-CF5D-DC43-ABB6-F6E6E580DEAC}" srcOrd="0" destOrd="0" presId="urn:microsoft.com/office/officeart/2005/8/layout/orgChart1"/>
    <dgm:cxn modelId="{57EDC23E-7A1B-2347-8970-CC2CD993AF40}" type="presParOf" srcId="{2B4DA89F-6549-7948-943E-751EA4240F6C}" destId="{C04ECEE9-9876-A946-B791-857738E059AE}" srcOrd="1" destOrd="0" presId="urn:microsoft.com/office/officeart/2005/8/layout/orgChart1"/>
    <dgm:cxn modelId="{A548E120-629F-9148-BB35-6A2AAFCC715E}" type="presParOf" srcId="{C04ECEE9-9876-A946-B791-857738E059AE}" destId="{F0803853-3267-8549-B7D7-3B4C9F53013F}" srcOrd="0" destOrd="0" presId="urn:microsoft.com/office/officeart/2005/8/layout/orgChart1"/>
    <dgm:cxn modelId="{DA92408D-AAE5-6046-96C1-A5F06E056F07}" type="presParOf" srcId="{F0803853-3267-8549-B7D7-3B4C9F53013F}" destId="{A030AB96-E81A-9144-B59D-BFAA55F3B8E1}" srcOrd="0" destOrd="0" presId="urn:microsoft.com/office/officeart/2005/8/layout/orgChart1"/>
    <dgm:cxn modelId="{E3FCD393-EB3E-404B-936F-5627523EFCA7}" type="presParOf" srcId="{F0803853-3267-8549-B7D7-3B4C9F53013F}" destId="{6D6DCEDE-E6B4-5241-B35F-C6C25719510F}" srcOrd="1" destOrd="0" presId="urn:microsoft.com/office/officeart/2005/8/layout/orgChart1"/>
    <dgm:cxn modelId="{64758EFA-028E-264D-9BD6-821940DABF37}" type="presParOf" srcId="{C04ECEE9-9876-A946-B791-857738E059AE}" destId="{0797D354-F645-9346-8E54-624235296925}" srcOrd="1" destOrd="0" presId="urn:microsoft.com/office/officeart/2005/8/layout/orgChart1"/>
    <dgm:cxn modelId="{D2BA2572-B935-414A-A41C-1463FD791D7D}" type="presParOf" srcId="{C04ECEE9-9876-A946-B791-857738E059AE}" destId="{F92A01C2-A0F9-6740-A12D-9997637329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5FDAE1-B7C9-0643-AB31-26DD1EBDAAA5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60E6F5A6-1E3F-5A49-A52D-AD89AB38BDA9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وَٱلَّذِينَ</a:t>
          </a:r>
          <a:r>
            <a:rPr lang="ar-SA" dirty="0"/>
            <a:t> يُتَوَفَّوْنَ مِنكُمْ وَيَذَرُونَ </a:t>
          </a:r>
          <a:r>
            <a:rPr lang="ar-SA" dirty="0" err="1"/>
            <a:t>أَزْوَٰجًا</a:t>
          </a:r>
          <a:r>
            <a:rPr lang="ar-SA" dirty="0"/>
            <a:t> يَتَرَبَّصْنَ بِأَنفُسِهِنَّ أَرْبَعَةَ أَشْهُرٍ وَعَشْرًا </a:t>
          </a:r>
          <a:r>
            <a:rPr lang="ar-SA" dirty="0" err="1"/>
            <a:t>ۖ</a:t>
          </a:r>
          <a:r>
            <a:rPr lang="ar-SA" dirty="0"/>
            <a:t> فَإِذَا بَلَغْنَ أَجَلَهُنَّ فَلَا جُنَاحَ عَلَيْكُمْ فِيمَا فَعَلْنَ </a:t>
          </a:r>
          <a:r>
            <a:rPr lang="ar-SA" dirty="0" err="1"/>
            <a:t>فِىٓ</a:t>
          </a:r>
          <a:r>
            <a:rPr lang="ar-SA" dirty="0"/>
            <a:t> أَنفُسِهِنَّ </a:t>
          </a:r>
          <a:r>
            <a:rPr lang="ar-SA" dirty="0" err="1"/>
            <a:t>بِٱلْمَعْرُوفِ</a:t>
          </a:r>
          <a:r>
            <a:rPr lang="ar-SA" dirty="0"/>
            <a:t> </a:t>
          </a:r>
          <a:r>
            <a:rPr lang="ar-SA" dirty="0" err="1"/>
            <a:t>ۗ</a:t>
          </a:r>
          <a:r>
            <a:rPr lang="ar-SA" dirty="0"/>
            <a:t> </a:t>
          </a:r>
          <a:r>
            <a:rPr lang="ar-SA" dirty="0" err="1"/>
            <a:t>وَٱللَّهُ</a:t>
          </a:r>
          <a:r>
            <a:rPr lang="ar-SA" dirty="0"/>
            <a:t> بِمَا تَعْمَلُونَ خَبِيرٌ} (البقرة: 243).</a:t>
          </a:r>
          <a:endParaRPr lang="en-US" dirty="0"/>
        </a:p>
      </dgm:t>
    </dgm:pt>
    <dgm:pt modelId="{C3FF055F-23F8-F142-8841-65C51E7FE131}" type="parTrans" cxnId="{3F9ED356-413C-E748-9F1E-2B9FC6F718E9}">
      <dgm:prSet/>
      <dgm:spPr/>
      <dgm:t>
        <a:bodyPr/>
        <a:lstStyle/>
        <a:p>
          <a:endParaRPr lang="en-US"/>
        </a:p>
      </dgm:t>
    </dgm:pt>
    <dgm:pt modelId="{84F6BD24-5D2E-0C4C-9EB6-95C9FB888E8D}" type="sibTrans" cxnId="{3F9ED356-413C-E748-9F1E-2B9FC6F718E9}">
      <dgm:prSet/>
      <dgm:spPr/>
      <dgm:t>
        <a:bodyPr/>
        <a:lstStyle/>
        <a:p>
          <a:endParaRPr lang="en-US"/>
        </a:p>
      </dgm:t>
    </dgm:pt>
    <dgm:pt modelId="{873242A2-29A9-0744-B747-E1BAC185AC9D}">
      <dgm:prSet phldrT="[Text]"/>
      <dgm:spPr/>
      <dgm:t>
        <a:bodyPr/>
        <a:lstStyle/>
        <a:p>
          <a:r>
            <a:rPr lang="ar-SA" dirty="0"/>
            <a:t>هذه الآية نسخت الآية الأخرى</a:t>
          </a:r>
          <a:endParaRPr lang="en-US" dirty="0"/>
        </a:p>
      </dgm:t>
    </dgm:pt>
    <dgm:pt modelId="{9A399FBA-C8E3-D148-939A-D55DF48820C4}" type="parTrans" cxnId="{E70A8939-4B60-BA42-A6BA-197FB667D023}">
      <dgm:prSet/>
      <dgm:spPr/>
      <dgm:t>
        <a:bodyPr/>
        <a:lstStyle/>
        <a:p>
          <a:endParaRPr lang="en-US"/>
        </a:p>
      </dgm:t>
    </dgm:pt>
    <dgm:pt modelId="{F536A534-C0DB-8243-93E3-CF5E57958A69}" type="sibTrans" cxnId="{E70A8939-4B60-BA42-A6BA-197FB667D023}">
      <dgm:prSet/>
      <dgm:spPr/>
      <dgm:t>
        <a:bodyPr/>
        <a:lstStyle/>
        <a:p>
          <a:endParaRPr lang="en-US"/>
        </a:p>
      </dgm:t>
    </dgm:pt>
    <dgm:pt modelId="{E6B368D0-E55C-C04D-830C-A73C4305210C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وَٱلَّذِينَ</a:t>
          </a:r>
          <a:r>
            <a:rPr lang="ar-SA" dirty="0"/>
            <a:t> يُتَوَفَّوْنَ مِنكُمْ وَيَذَرُونَ </a:t>
          </a:r>
          <a:r>
            <a:rPr lang="ar-SA" dirty="0" err="1"/>
            <a:t>أَزْوَٰجًا</a:t>
          </a:r>
          <a:r>
            <a:rPr lang="ar-SA" dirty="0"/>
            <a:t> وَصِيَّةً </a:t>
          </a:r>
          <a:r>
            <a:rPr lang="ar-SA" dirty="0" err="1"/>
            <a:t>لِّأَزْوَٰجِهِم</a:t>
          </a:r>
          <a:r>
            <a:rPr lang="ar-SA" dirty="0"/>
            <a:t> </a:t>
          </a:r>
          <a:r>
            <a:rPr lang="ar-SA" dirty="0" err="1"/>
            <a:t>مَّتَـٰعًا</a:t>
          </a:r>
          <a:r>
            <a:rPr lang="ar-SA" dirty="0"/>
            <a:t> إِلَى </a:t>
          </a:r>
          <a:r>
            <a:rPr lang="ar-SA" dirty="0" err="1"/>
            <a:t>ٱلْحَوْلِ</a:t>
          </a:r>
          <a:r>
            <a:rPr lang="ar-SA" dirty="0"/>
            <a:t> غَيْرَ إِخْرَاجٍ </a:t>
          </a:r>
          <a:r>
            <a:rPr lang="ar-SA" dirty="0" err="1"/>
            <a:t>ۚ</a:t>
          </a:r>
          <a:r>
            <a:rPr lang="ar-SA" dirty="0"/>
            <a:t> فَإِنْ خَرَجْنَ فَلَا جُنَاحَ عَلَيْكُمْ </a:t>
          </a:r>
          <a:r>
            <a:rPr lang="ar-SA" dirty="0" err="1"/>
            <a:t>فِى</a:t>
          </a:r>
          <a:r>
            <a:rPr lang="ar-SA" dirty="0"/>
            <a:t> مَا فَعَلْنَ </a:t>
          </a:r>
          <a:r>
            <a:rPr lang="ar-SA" dirty="0" err="1"/>
            <a:t>فِىٓ</a:t>
          </a:r>
          <a:r>
            <a:rPr lang="ar-SA" dirty="0"/>
            <a:t> أَنفُسِهِنَّ مِن مَّعْرُوفٍ </a:t>
          </a:r>
          <a:r>
            <a:rPr lang="ar-SA" dirty="0" err="1"/>
            <a:t>ۗ</a:t>
          </a:r>
          <a:r>
            <a:rPr lang="ar-SA"/>
            <a:t>} (البقرة: 240). </a:t>
          </a:r>
          <a:endParaRPr lang="en-US" dirty="0"/>
        </a:p>
      </dgm:t>
    </dgm:pt>
    <dgm:pt modelId="{4C32108C-0A73-D842-B0B2-761832D91468}" type="parTrans" cxnId="{F3422FF5-5239-D64A-A8AD-2D9031D321F6}">
      <dgm:prSet/>
      <dgm:spPr/>
      <dgm:t>
        <a:bodyPr/>
        <a:lstStyle/>
        <a:p>
          <a:endParaRPr lang="en-US"/>
        </a:p>
      </dgm:t>
    </dgm:pt>
    <dgm:pt modelId="{16DD4B02-42C7-9846-8BB1-CE69AAB6B937}" type="sibTrans" cxnId="{F3422FF5-5239-D64A-A8AD-2D9031D321F6}">
      <dgm:prSet/>
      <dgm:spPr/>
      <dgm:t>
        <a:bodyPr/>
        <a:lstStyle/>
        <a:p>
          <a:endParaRPr lang="en-US"/>
        </a:p>
      </dgm:t>
    </dgm:pt>
    <dgm:pt modelId="{FAF397F5-4C28-2C44-BB31-D80088B8A7D0}" type="pres">
      <dgm:prSet presAssocID="{415FDAE1-B7C9-0643-AB31-26DD1EBDAAA5}" presName="Name0" presStyleCnt="0">
        <dgm:presLayoutVars>
          <dgm:dir/>
          <dgm:resizeHandles val="exact"/>
        </dgm:presLayoutVars>
      </dgm:prSet>
      <dgm:spPr/>
    </dgm:pt>
    <dgm:pt modelId="{BA6D4715-2C5F-8A43-8B41-EACC1E7FB74C}" type="pres">
      <dgm:prSet presAssocID="{60E6F5A6-1E3F-5A49-A52D-AD89AB38BDA9}" presName="node" presStyleLbl="node1" presStyleIdx="0" presStyleCnt="3" custScaleX="117588">
        <dgm:presLayoutVars>
          <dgm:bulletEnabled val="1"/>
        </dgm:presLayoutVars>
      </dgm:prSet>
      <dgm:spPr/>
    </dgm:pt>
    <dgm:pt modelId="{7C7E3A47-7CC0-F54C-ACCB-04C28955CC88}" type="pres">
      <dgm:prSet presAssocID="{84F6BD24-5D2E-0C4C-9EB6-95C9FB888E8D}" presName="sibTrans" presStyleLbl="sibTrans2D1" presStyleIdx="0" presStyleCnt="2"/>
      <dgm:spPr/>
    </dgm:pt>
    <dgm:pt modelId="{2D0B8565-96DE-B14B-9DE7-D2CBB891D0D0}" type="pres">
      <dgm:prSet presAssocID="{84F6BD24-5D2E-0C4C-9EB6-95C9FB888E8D}" presName="connectorText" presStyleLbl="sibTrans2D1" presStyleIdx="0" presStyleCnt="2"/>
      <dgm:spPr/>
    </dgm:pt>
    <dgm:pt modelId="{F3A48C85-9FC2-3C40-8283-F681E2989F8B}" type="pres">
      <dgm:prSet presAssocID="{873242A2-29A9-0744-B747-E1BAC185AC9D}" presName="node" presStyleLbl="node1" presStyleIdx="1" presStyleCnt="3">
        <dgm:presLayoutVars>
          <dgm:bulletEnabled val="1"/>
        </dgm:presLayoutVars>
      </dgm:prSet>
      <dgm:spPr/>
    </dgm:pt>
    <dgm:pt modelId="{C12B06C6-DF08-1C44-A796-F292360939C7}" type="pres">
      <dgm:prSet presAssocID="{F536A534-C0DB-8243-93E3-CF5E57958A69}" presName="sibTrans" presStyleLbl="sibTrans2D1" presStyleIdx="1" presStyleCnt="2"/>
      <dgm:spPr/>
    </dgm:pt>
    <dgm:pt modelId="{0BC5FB35-B475-DC4A-8CAE-B19F29091CA8}" type="pres">
      <dgm:prSet presAssocID="{F536A534-C0DB-8243-93E3-CF5E57958A69}" presName="connectorText" presStyleLbl="sibTrans2D1" presStyleIdx="1" presStyleCnt="2"/>
      <dgm:spPr/>
    </dgm:pt>
    <dgm:pt modelId="{5B18F07F-FD99-174A-A630-654DDE6B05F0}" type="pres">
      <dgm:prSet presAssocID="{E6B368D0-E55C-C04D-830C-A73C4305210C}" presName="node" presStyleLbl="node1" presStyleIdx="2" presStyleCnt="3">
        <dgm:presLayoutVars>
          <dgm:bulletEnabled val="1"/>
        </dgm:presLayoutVars>
      </dgm:prSet>
      <dgm:spPr/>
    </dgm:pt>
  </dgm:ptLst>
  <dgm:cxnLst>
    <dgm:cxn modelId="{1ED5C135-2F31-7445-B128-05A46283F833}" type="presOf" srcId="{873242A2-29A9-0744-B747-E1BAC185AC9D}" destId="{F3A48C85-9FC2-3C40-8283-F681E2989F8B}" srcOrd="0" destOrd="0" presId="urn:microsoft.com/office/officeart/2005/8/layout/process1"/>
    <dgm:cxn modelId="{E70A8939-4B60-BA42-A6BA-197FB667D023}" srcId="{415FDAE1-B7C9-0643-AB31-26DD1EBDAAA5}" destId="{873242A2-29A9-0744-B747-E1BAC185AC9D}" srcOrd="1" destOrd="0" parTransId="{9A399FBA-C8E3-D148-939A-D55DF48820C4}" sibTransId="{F536A534-C0DB-8243-93E3-CF5E57958A69}"/>
    <dgm:cxn modelId="{51CB5C3B-3C6D-0C41-8B27-763D843537B0}" type="presOf" srcId="{F536A534-C0DB-8243-93E3-CF5E57958A69}" destId="{C12B06C6-DF08-1C44-A796-F292360939C7}" srcOrd="0" destOrd="0" presId="urn:microsoft.com/office/officeart/2005/8/layout/process1"/>
    <dgm:cxn modelId="{3F9ED356-413C-E748-9F1E-2B9FC6F718E9}" srcId="{415FDAE1-B7C9-0643-AB31-26DD1EBDAAA5}" destId="{60E6F5A6-1E3F-5A49-A52D-AD89AB38BDA9}" srcOrd="0" destOrd="0" parTransId="{C3FF055F-23F8-F142-8841-65C51E7FE131}" sibTransId="{84F6BD24-5D2E-0C4C-9EB6-95C9FB888E8D}"/>
    <dgm:cxn modelId="{951F815D-FC13-BF45-ABD0-C707008CDFBA}" type="presOf" srcId="{60E6F5A6-1E3F-5A49-A52D-AD89AB38BDA9}" destId="{BA6D4715-2C5F-8A43-8B41-EACC1E7FB74C}" srcOrd="0" destOrd="0" presId="urn:microsoft.com/office/officeart/2005/8/layout/process1"/>
    <dgm:cxn modelId="{FCB10D68-F017-EE46-AC32-58DF3BC67A29}" type="presOf" srcId="{F536A534-C0DB-8243-93E3-CF5E57958A69}" destId="{0BC5FB35-B475-DC4A-8CAE-B19F29091CA8}" srcOrd="1" destOrd="0" presId="urn:microsoft.com/office/officeart/2005/8/layout/process1"/>
    <dgm:cxn modelId="{2755FB6F-ED87-2745-BD05-6D067FDF858E}" type="presOf" srcId="{84F6BD24-5D2E-0C4C-9EB6-95C9FB888E8D}" destId="{2D0B8565-96DE-B14B-9DE7-D2CBB891D0D0}" srcOrd="1" destOrd="0" presId="urn:microsoft.com/office/officeart/2005/8/layout/process1"/>
    <dgm:cxn modelId="{2000F38B-93E0-974F-ACF7-17571C1446C3}" type="presOf" srcId="{E6B368D0-E55C-C04D-830C-A73C4305210C}" destId="{5B18F07F-FD99-174A-A630-654DDE6B05F0}" srcOrd="0" destOrd="0" presId="urn:microsoft.com/office/officeart/2005/8/layout/process1"/>
    <dgm:cxn modelId="{B6B60D9D-45A3-2C4F-BCFA-28A982DDB325}" type="presOf" srcId="{84F6BD24-5D2E-0C4C-9EB6-95C9FB888E8D}" destId="{7C7E3A47-7CC0-F54C-ACCB-04C28955CC88}" srcOrd="0" destOrd="0" presId="urn:microsoft.com/office/officeart/2005/8/layout/process1"/>
    <dgm:cxn modelId="{504EFBA9-943A-3048-89A8-2254535613E3}" type="presOf" srcId="{415FDAE1-B7C9-0643-AB31-26DD1EBDAAA5}" destId="{FAF397F5-4C28-2C44-BB31-D80088B8A7D0}" srcOrd="0" destOrd="0" presId="urn:microsoft.com/office/officeart/2005/8/layout/process1"/>
    <dgm:cxn modelId="{F3422FF5-5239-D64A-A8AD-2D9031D321F6}" srcId="{415FDAE1-B7C9-0643-AB31-26DD1EBDAAA5}" destId="{E6B368D0-E55C-C04D-830C-A73C4305210C}" srcOrd="2" destOrd="0" parTransId="{4C32108C-0A73-D842-B0B2-761832D91468}" sibTransId="{16DD4B02-42C7-9846-8BB1-CE69AAB6B937}"/>
    <dgm:cxn modelId="{D6E3846F-1EC7-DC40-B207-715F018252CC}" type="presParOf" srcId="{FAF397F5-4C28-2C44-BB31-D80088B8A7D0}" destId="{BA6D4715-2C5F-8A43-8B41-EACC1E7FB74C}" srcOrd="0" destOrd="0" presId="urn:microsoft.com/office/officeart/2005/8/layout/process1"/>
    <dgm:cxn modelId="{EE083E04-9F73-574C-A8A8-DBEC97023B9A}" type="presParOf" srcId="{FAF397F5-4C28-2C44-BB31-D80088B8A7D0}" destId="{7C7E3A47-7CC0-F54C-ACCB-04C28955CC88}" srcOrd="1" destOrd="0" presId="urn:microsoft.com/office/officeart/2005/8/layout/process1"/>
    <dgm:cxn modelId="{5067D9AF-20C4-BB42-B75E-A4DEB7BFA5F0}" type="presParOf" srcId="{7C7E3A47-7CC0-F54C-ACCB-04C28955CC88}" destId="{2D0B8565-96DE-B14B-9DE7-D2CBB891D0D0}" srcOrd="0" destOrd="0" presId="urn:microsoft.com/office/officeart/2005/8/layout/process1"/>
    <dgm:cxn modelId="{A4BB50B9-0857-564C-8B42-89C0D7730A48}" type="presParOf" srcId="{FAF397F5-4C28-2C44-BB31-D80088B8A7D0}" destId="{F3A48C85-9FC2-3C40-8283-F681E2989F8B}" srcOrd="2" destOrd="0" presId="urn:microsoft.com/office/officeart/2005/8/layout/process1"/>
    <dgm:cxn modelId="{B20EF40A-E59C-2946-8E8A-CD6F6E8E3EEF}" type="presParOf" srcId="{FAF397F5-4C28-2C44-BB31-D80088B8A7D0}" destId="{C12B06C6-DF08-1C44-A796-F292360939C7}" srcOrd="3" destOrd="0" presId="urn:microsoft.com/office/officeart/2005/8/layout/process1"/>
    <dgm:cxn modelId="{A04BEA1B-8698-ED4D-B2BE-1801F31F2102}" type="presParOf" srcId="{C12B06C6-DF08-1C44-A796-F292360939C7}" destId="{0BC5FB35-B475-DC4A-8CAE-B19F29091CA8}" srcOrd="0" destOrd="0" presId="urn:microsoft.com/office/officeart/2005/8/layout/process1"/>
    <dgm:cxn modelId="{D89E2FA5-524F-5A4A-ABCC-8230DB4EF24E}" type="presParOf" srcId="{FAF397F5-4C28-2C44-BB31-D80088B8A7D0}" destId="{5B18F07F-FD99-174A-A630-654DDE6B05F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C4161-546D-9746-B651-462FD849FEAB}">
      <dsp:nvSpPr>
        <dsp:cNvPr id="0" name=""/>
        <dsp:cNvSpPr/>
      </dsp:nvSpPr>
      <dsp:spPr>
        <a:xfrm>
          <a:off x="4470296" y="0"/>
          <a:ext cx="2094415" cy="20947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2A417-A053-1E4A-9E90-4AB5791B9F24}">
      <dsp:nvSpPr>
        <dsp:cNvPr id="0" name=""/>
        <dsp:cNvSpPr/>
      </dsp:nvSpPr>
      <dsp:spPr>
        <a:xfrm>
          <a:off x="3499518" y="756262"/>
          <a:ext cx="4031249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b="1" kern="1200" dirty="0"/>
            <a:t>نفقة المعتدة من طلاق رجعي</a:t>
          </a:r>
          <a:r>
            <a:rPr lang="ar-SA" sz="3100" kern="1200" dirty="0"/>
            <a:t> </a:t>
          </a:r>
          <a:endParaRPr lang="en-US" sz="3100" kern="1200" dirty="0"/>
        </a:p>
      </dsp:txBody>
      <dsp:txXfrm>
        <a:off x="3499518" y="756262"/>
        <a:ext cx="4031249" cy="581773"/>
      </dsp:txXfrm>
    </dsp:sp>
    <dsp:sp modelId="{A9758CB6-471C-E341-8E86-BC851659196D}">
      <dsp:nvSpPr>
        <dsp:cNvPr id="0" name=""/>
        <dsp:cNvSpPr/>
      </dsp:nvSpPr>
      <dsp:spPr>
        <a:xfrm>
          <a:off x="3888579" y="1203580"/>
          <a:ext cx="2094415" cy="20947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6E623-73C9-B540-9163-E23ED84605DC}">
      <dsp:nvSpPr>
        <dsp:cNvPr id="0" name=""/>
        <dsp:cNvSpPr/>
      </dsp:nvSpPr>
      <dsp:spPr>
        <a:xfrm>
          <a:off x="2706565" y="1966804"/>
          <a:ext cx="4458444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b="1" kern="1200" dirty="0"/>
            <a:t>نفقة المعتدة من طلاق بائن</a:t>
          </a:r>
          <a:r>
            <a:rPr lang="ar-SA" sz="3000" kern="1200" dirty="0"/>
            <a:t> </a:t>
          </a:r>
          <a:endParaRPr lang="en-US" sz="3000" kern="1200" dirty="0"/>
        </a:p>
      </dsp:txBody>
      <dsp:txXfrm>
        <a:off x="2706565" y="1966804"/>
        <a:ext cx="4458444" cy="581773"/>
      </dsp:txXfrm>
    </dsp:sp>
    <dsp:sp modelId="{CD0A4D78-F116-3646-BF1F-ED4B48A3F67A}">
      <dsp:nvSpPr>
        <dsp:cNvPr id="0" name=""/>
        <dsp:cNvSpPr/>
      </dsp:nvSpPr>
      <dsp:spPr>
        <a:xfrm>
          <a:off x="4619363" y="2551189"/>
          <a:ext cx="1799427" cy="1800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88D0F-04AC-B64F-8B36-82B397EDB5BA}">
      <dsp:nvSpPr>
        <dsp:cNvPr id="0" name=""/>
        <dsp:cNvSpPr/>
      </dsp:nvSpPr>
      <dsp:spPr>
        <a:xfrm>
          <a:off x="3226759" y="3179087"/>
          <a:ext cx="4582275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/>
            <a:t>نفقة المعتدة من وفاة</a:t>
          </a:r>
          <a:r>
            <a:rPr lang="ar-SA" sz="2900" kern="1200" dirty="0"/>
            <a:t> </a:t>
          </a:r>
          <a:endParaRPr lang="en-US" sz="2900" kern="1200" dirty="0"/>
        </a:p>
      </dsp:txBody>
      <dsp:txXfrm>
        <a:off x="3226759" y="3179087"/>
        <a:ext cx="4582275" cy="5817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8D2E4-8FF1-614A-8A0E-92B6D0C8FE14}">
      <dsp:nvSpPr>
        <dsp:cNvPr id="0" name=""/>
        <dsp:cNvSpPr/>
      </dsp:nvSpPr>
      <dsp:spPr>
        <a:xfrm>
          <a:off x="2861891" y="89254"/>
          <a:ext cx="4785359" cy="14141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SA" sz="2400" kern="1200" dirty="0"/>
            <a:t>أجمع الفقهاء على وجوب الإنفاق على المطلقة طلاقاً رجعياً </a:t>
          </a:r>
          <a:endParaRPr lang="en-US" sz="2400" kern="1200" dirty="0"/>
        </a:p>
      </dsp:txBody>
      <dsp:txXfrm>
        <a:off x="2903309" y="130672"/>
        <a:ext cx="4702523" cy="1331292"/>
      </dsp:txXfrm>
    </dsp:sp>
    <dsp:sp modelId="{11AFD1F4-6188-914F-BCE5-7C7F627E2328}">
      <dsp:nvSpPr>
        <dsp:cNvPr id="0" name=""/>
        <dsp:cNvSpPr/>
      </dsp:nvSpPr>
      <dsp:spPr>
        <a:xfrm rot="3523230">
          <a:off x="5875170" y="2201991"/>
          <a:ext cx="706393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993509" y="2280884"/>
        <a:ext cx="469715" cy="236677"/>
      </dsp:txXfrm>
    </dsp:sp>
    <dsp:sp modelId="{704EA1CD-8B38-9044-BE5E-82837E45EB52}">
      <dsp:nvSpPr>
        <dsp:cNvPr id="0" name=""/>
        <dsp:cNvSpPr/>
      </dsp:nvSpPr>
      <dsp:spPr>
        <a:xfrm>
          <a:off x="5692837" y="3295064"/>
          <a:ext cx="2844238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يشتمل على الطعام، والكسوة، والسكن</a:t>
          </a:r>
          <a:endParaRPr lang="en-US" sz="2200" kern="1200" dirty="0"/>
        </a:p>
      </dsp:txBody>
      <dsp:txXfrm>
        <a:off x="5725847" y="3328074"/>
        <a:ext cx="2778218" cy="1061018"/>
      </dsp:txXfrm>
    </dsp:sp>
    <dsp:sp modelId="{8F9FA0A5-FC9E-4648-955B-0CD7D0A90B35}">
      <dsp:nvSpPr>
        <dsp:cNvPr id="0" name=""/>
        <dsp:cNvSpPr/>
      </dsp:nvSpPr>
      <dsp:spPr>
        <a:xfrm rot="10800000">
          <a:off x="4898145" y="3661351"/>
          <a:ext cx="706393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5016484" y="3740244"/>
        <a:ext cx="469715" cy="236677"/>
      </dsp:txXfrm>
    </dsp:sp>
    <dsp:sp modelId="{DD5F9B32-DD76-D046-B0DA-5A823C51878C}">
      <dsp:nvSpPr>
        <dsp:cNvPr id="0" name=""/>
        <dsp:cNvSpPr/>
      </dsp:nvSpPr>
      <dsp:spPr>
        <a:xfrm>
          <a:off x="1978523" y="3295064"/>
          <a:ext cx="2831322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علة النفقة:  لأن المعتدة ممنوعة من الخروج من بيت الزوجية، فعلى الزوج نفقتها. </a:t>
          </a:r>
          <a:endParaRPr lang="en-US" sz="2200" kern="1200" dirty="0"/>
        </a:p>
      </dsp:txBody>
      <dsp:txXfrm>
        <a:off x="2011533" y="3328074"/>
        <a:ext cx="2765302" cy="1061018"/>
      </dsp:txXfrm>
    </dsp:sp>
    <dsp:sp modelId="{64888367-3936-A44E-B82B-CA6CFF51A768}">
      <dsp:nvSpPr>
        <dsp:cNvPr id="0" name=""/>
        <dsp:cNvSpPr/>
      </dsp:nvSpPr>
      <dsp:spPr>
        <a:xfrm rot="18076770">
          <a:off x="3927578" y="2201991"/>
          <a:ext cx="706393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045917" y="2280884"/>
        <a:ext cx="469715" cy="2366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94BF1-947F-3746-9AD7-82D3E32AAFE3}">
      <dsp:nvSpPr>
        <dsp:cNvPr id="0" name=""/>
        <dsp:cNvSpPr/>
      </dsp:nvSpPr>
      <dsp:spPr>
        <a:xfrm>
          <a:off x="2004052" y="748647"/>
          <a:ext cx="6904294" cy="356809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962C0-F838-F64F-B721-84FA1D4CCF1C}">
      <dsp:nvSpPr>
        <dsp:cNvPr id="0" name=""/>
        <dsp:cNvSpPr/>
      </dsp:nvSpPr>
      <dsp:spPr>
        <a:xfrm>
          <a:off x="2210387" y="1165941"/>
          <a:ext cx="3206131" cy="305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{</a:t>
          </a:r>
          <a:r>
            <a:rPr lang="ar-SA" sz="2500" kern="1200" dirty="0" err="1"/>
            <a:t>يَـٰٓأَيُّهَا</a:t>
          </a:r>
          <a:r>
            <a:rPr lang="ar-SA" sz="2500" kern="1200" dirty="0"/>
            <a:t> </a:t>
          </a:r>
          <a:r>
            <a:rPr lang="ar-SA" sz="2500" kern="1200" dirty="0" err="1"/>
            <a:t>ٱلنَّبِىُّ</a:t>
          </a:r>
          <a:r>
            <a:rPr lang="ar-SA" sz="2500" kern="1200" dirty="0"/>
            <a:t> إِذَا طَلَّقْتُمُ </a:t>
          </a:r>
          <a:r>
            <a:rPr lang="ar-SA" sz="2500" kern="1200" dirty="0" err="1"/>
            <a:t>ٱلنِّسَآءَ</a:t>
          </a:r>
          <a:r>
            <a:rPr lang="ar-SA" sz="2500" kern="1200" dirty="0"/>
            <a:t> فَطَلِّقُوهُنَّ لِعِدَّتِهِنَّ وَأَحْصُوا۟ </a:t>
          </a:r>
          <a:r>
            <a:rPr lang="ar-SA" sz="2500" kern="1200" dirty="0" err="1"/>
            <a:t>ٱلْعِدَّةَۖ</a:t>
          </a:r>
          <a:r>
            <a:rPr lang="ar-SA" sz="2500" kern="1200" dirty="0"/>
            <a:t> </a:t>
          </a:r>
          <a:r>
            <a:rPr lang="ar-SA" sz="2500" kern="1200" dirty="0" err="1"/>
            <a:t>وَٱتَّقُوا</a:t>
          </a:r>
          <a:r>
            <a:rPr lang="ar-SA" sz="2500" kern="1200" dirty="0"/>
            <a:t>۟ </a:t>
          </a:r>
          <a:r>
            <a:rPr lang="ar-SA" sz="2500" kern="1200" dirty="0" err="1"/>
            <a:t>ٱللَّهَ</a:t>
          </a:r>
          <a:r>
            <a:rPr lang="ar-SA" sz="2500" kern="1200" dirty="0"/>
            <a:t> رَبَّكُمْ </a:t>
          </a:r>
          <a:r>
            <a:rPr lang="ar-SA" sz="2500" kern="1200" dirty="0" err="1"/>
            <a:t>ۖ</a:t>
          </a:r>
          <a:r>
            <a:rPr lang="ar-SA" sz="2500" kern="1200" dirty="0"/>
            <a:t> لَا تُخْرِجُوهُنَّ </a:t>
          </a:r>
          <a:r>
            <a:rPr lang="ar-SA" sz="2500" kern="1200" dirty="0" err="1"/>
            <a:t>مِنۢ</a:t>
          </a:r>
          <a:r>
            <a:rPr lang="ar-SA" sz="2500" kern="1200" dirty="0"/>
            <a:t> بُيُوتِهِنَّ وَلَا يَخْرُجْنَ </a:t>
          </a:r>
          <a:r>
            <a:rPr lang="ar-SA" sz="2500" kern="1200" dirty="0" err="1"/>
            <a:t>إِلَّآ</a:t>
          </a:r>
          <a:r>
            <a:rPr lang="ar-SA" sz="2500" kern="1200" dirty="0"/>
            <a:t> أَن يَأْتِينَ </a:t>
          </a:r>
          <a:r>
            <a:rPr lang="ar-SA" sz="2500" kern="1200" dirty="0" err="1"/>
            <a:t>بِفَـٰحِشَةٍ</a:t>
          </a:r>
          <a:r>
            <a:rPr lang="ar-SA" sz="2500" kern="1200" dirty="0"/>
            <a:t> مُّبَيِّنَةٍ </a:t>
          </a:r>
          <a:r>
            <a:rPr lang="ar-SA" sz="2500" kern="1200" dirty="0" err="1"/>
            <a:t>ۚ</a:t>
          </a:r>
          <a:r>
            <a:rPr lang="ar-SA" sz="2500" kern="1200" dirty="0"/>
            <a:t> وَتِلْكَ حُدُودُ </a:t>
          </a:r>
          <a:r>
            <a:rPr lang="ar-SA" sz="2500" kern="1200" dirty="0" err="1"/>
            <a:t>ٱللَّهِ</a:t>
          </a:r>
          <a:r>
            <a:rPr lang="ar-SA" sz="2500" kern="1200" dirty="0"/>
            <a:t> </a:t>
          </a:r>
          <a:r>
            <a:rPr lang="ar-SA" sz="2500" kern="1200" dirty="0" err="1"/>
            <a:t>ۚ</a:t>
          </a:r>
          <a:r>
            <a:rPr lang="ar-SA" sz="2500" kern="1200" dirty="0"/>
            <a:t> وَمَن يَتَعَدَّ حُدُودَ </a:t>
          </a:r>
          <a:r>
            <a:rPr lang="ar-SA" sz="2500" kern="1200" dirty="0" err="1"/>
            <a:t>ٱللَّهِ</a:t>
          </a:r>
          <a:r>
            <a:rPr lang="ar-SA" sz="2500" kern="1200" dirty="0"/>
            <a:t> فَقَدْ ظَلَمَ </a:t>
          </a:r>
          <a:r>
            <a:rPr lang="ar-SA" sz="2500" kern="1200" dirty="0" err="1"/>
            <a:t>نَفْسَهُۥ</a:t>
          </a:r>
          <a:r>
            <a:rPr lang="ar-SA" sz="2500" kern="1200" dirty="0"/>
            <a:t> </a:t>
          </a:r>
          <a:r>
            <a:rPr lang="ar-SA" sz="2500" kern="1200" dirty="0" err="1"/>
            <a:t>ۚ</a:t>
          </a:r>
          <a:r>
            <a:rPr lang="ar-SA" sz="2500" kern="1200" dirty="0"/>
            <a:t> لَا تَدْرِى لَعَلَّ </a:t>
          </a:r>
          <a:r>
            <a:rPr lang="ar-SA" sz="2500" kern="1200" dirty="0" err="1"/>
            <a:t>ٱللَّهَ</a:t>
          </a:r>
          <a:r>
            <a:rPr lang="ar-SA" sz="2500" kern="1200" dirty="0"/>
            <a:t> يُحْدِثُ بَعْدَ </a:t>
          </a:r>
          <a:r>
            <a:rPr lang="ar-SA" sz="2500" kern="1200" dirty="0" err="1"/>
            <a:t>ذَٰلِكَ</a:t>
          </a:r>
          <a:r>
            <a:rPr lang="ar-SA" sz="2500" kern="1200" dirty="0"/>
            <a:t> أَمْرًا} (الطلاق: 1). </a:t>
          </a:r>
          <a:endParaRPr lang="en-US" sz="2500" kern="1200" dirty="0"/>
        </a:p>
      </dsp:txBody>
      <dsp:txXfrm>
        <a:off x="2210387" y="1165941"/>
        <a:ext cx="3206131" cy="3052463"/>
      </dsp:txXfrm>
    </dsp:sp>
    <dsp:sp modelId="{91657D43-9E29-FD4F-A859-1A3327C99052}">
      <dsp:nvSpPr>
        <dsp:cNvPr id="0" name=""/>
        <dsp:cNvSpPr/>
      </dsp:nvSpPr>
      <dsp:spPr>
        <a:xfrm>
          <a:off x="5487943" y="1143078"/>
          <a:ext cx="3206131" cy="305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 {أَسْكِنُوهُنَّ مِنْ حَيْثُ سَكَنتُم مِّن وُجْدِكُمْ وَلَا </a:t>
          </a:r>
          <a:r>
            <a:rPr lang="ar-SA" sz="2500" kern="1200" dirty="0" err="1"/>
            <a:t>تُضَآرُّوهُنَّ</a:t>
          </a:r>
          <a:r>
            <a:rPr lang="ar-SA" sz="2500" kern="1200" dirty="0"/>
            <a:t> لِتُضَيِّقُوا۟ عَلَيْهِنَّ </a:t>
          </a:r>
          <a:r>
            <a:rPr lang="ar-SA" sz="2500" kern="1200" dirty="0" err="1"/>
            <a:t>ۚ</a:t>
          </a:r>
          <a:r>
            <a:rPr lang="ar-SA" sz="2500" kern="1200" dirty="0"/>
            <a:t> وَإِن كُنَّ </a:t>
          </a:r>
          <a:r>
            <a:rPr lang="ar-SA" sz="2500" kern="1200" dirty="0" err="1"/>
            <a:t>أُو۟لَـٰتِ</a:t>
          </a:r>
          <a:r>
            <a:rPr lang="ar-SA" sz="2500" kern="1200" dirty="0"/>
            <a:t> حَمْلٍ فَأَنفِقُوا۟ عَلَيْهِنَّ </a:t>
          </a:r>
          <a:r>
            <a:rPr lang="ar-SA" sz="2500" kern="1200" dirty="0" err="1"/>
            <a:t>حَتَّىٰ</a:t>
          </a:r>
          <a:r>
            <a:rPr lang="ar-SA" sz="2500" kern="1200" dirty="0"/>
            <a:t> يَضَعْنَ حَمْلَهُنَّ </a:t>
          </a:r>
          <a:r>
            <a:rPr lang="ar-SA" sz="2500" kern="1200" dirty="0" err="1"/>
            <a:t>ۚ</a:t>
          </a:r>
          <a:r>
            <a:rPr lang="ar-SA" sz="2500" kern="1200" dirty="0"/>
            <a:t>} (الطلاق: 5). </a:t>
          </a:r>
          <a:endParaRPr lang="en-US" sz="2500" kern="1200" dirty="0"/>
        </a:p>
      </dsp:txBody>
      <dsp:txXfrm>
        <a:off x="5487943" y="1143078"/>
        <a:ext cx="3206131" cy="3052463"/>
      </dsp:txXfrm>
    </dsp:sp>
    <dsp:sp modelId="{5616F081-3626-8547-978D-2D85DE4CF11C}">
      <dsp:nvSpPr>
        <dsp:cNvPr id="0" name=""/>
        <dsp:cNvSpPr/>
      </dsp:nvSpPr>
      <dsp:spPr>
        <a:xfrm>
          <a:off x="1289814" y="34593"/>
          <a:ext cx="1349114" cy="1349114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F245C-41AA-564B-9BB5-8802D479D19F}">
      <dsp:nvSpPr>
        <dsp:cNvPr id="0" name=""/>
        <dsp:cNvSpPr/>
      </dsp:nvSpPr>
      <dsp:spPr>
        <a:xfrm>
          <a:off x="7956029" y="519767"/>
          <a:ext cx="1269755" cy="435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2B5F7-6975-8149-8A2B-23A6AB3567AA}">
      <dsp:nvSpPr>
        <dsp:cNvPr id="0" name=""/>
        <dsp:cNvSpPr/>
      </dsp:nvSpPr>
      <dsp:spPr>
        <a:xfrm>
          <a:off x="5456199" y="1172468"/>
          <a:ext cx="793" cy="2915396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8D2E4-8FF1-614A-8A0E-92B6D0C8FE14}">
      <dsp:nvSpPr>
        <dsp:cNvPr id="0" name=""/>
        <dsp:cNvSpPr/>
      </dsp:nvSpPr>
      <dsp:spPr>
        <a:xfrm>
          <a:off x="2411741" y="89254"/>
          <a:ext cx="4785359" cy="14141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SA" sz="2400" kern="1200" dirty="0"/>
            <a:t>اتفق الفقهاء على وجوب نفقة المعتدة من طلاق بائن إذا كانت حاملاً</a:t>
          </a:r>
          <a:endParaRPr lang="en-US" sz="2400" kern="1200" dirty="0"/>
        </a:p>
      </dsp:txBody>
      <dsp:txXfrm>
        <a:off x="2453159" y="130672"/>
        <a:ext cx="4702523" cy="1331292"/>
      </dsp:txXfrm>
    </dsp:sp>
    <dsp:sp modelId="{11AFD1F4-6188-914F-BCE5-7C7F627E2328}">
      <dsp:nvSpPr>
        <dsp:cNvPr id="0" name=""/>
        <dsp:cNvSpPr/>
      </dsp:nvSpPr>
      <dsp:spPr>
        <a:xfrm rot="3523230">
          <a:off x="5771293" y="2201991"/>
          <a:ext cx="13847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775447" y="2280884"/>
        <a:ext cx="5539" cy="236677"/>
      </dsp:txXfrm>
    </dsp:sp>
    <dsp:sp modelId="{704EA1CD-8B38-9044-BE5E-82837E45EB52}">
      <dsp:nvSpPr>
        <dsp:cNvPr id="0" name=""/>
        <dsp:cNvSpPr/>
      </dsp:nvSpPr>
      <dsp:spPr>
        <a:xfrm>
          <a:off x="4342386" y="3295064"/>
          <a:ext cx="4644839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{أَسْكِنُوهُنَّ مِنْ حَيْثُ سَكَنتُم مِّن وُجْدِكُمْ وَلَا </a:t>
          </a:r>
          <a:r>
            <a:rPr lang="ar-SA" sz="2200" kern="1200" dirty="0" err="1"/>
            <a:t>تُضَآرُّوهُنَّ</a:t>
          </a:r>
          <a:r>
            <a:rPr lang="ar-SA" sz="2200" kern="1200" dirty="0"/>
            <a:t> لِتُضَيِّقُوا۟ عَلَيْهِنَّ </a:t>
          </a:r>
          <a:r>
            <a:rPr lang="ar-SA" sz="2200" kern="1200" dirty="0" err="1"/>
            <a:t>ۚ</a:t>
          </a:r>
          <a:r>
            <a:rPr lang="ar-SA" sz="2200" kern="1200" dirty="0"/>
            <a:t> وَإِن كُنَّ </a:t>
          </a:r>
          <a:r>
            <a:rPr lang="ar-SA" sz="2200" kern="1200" dirty="0" err="1"/>
            <a:t>أُو۟لَـٰتِ</a:t>
          </a:r>
          <a:r>
            <a:rPr lang="ar-SA" sz="2200" kern="1200" dirty="0"/>
            <a:t> حَمْلٍ فَأَنفِقُوا۟ عَلَيْهِنَّ </a:t>
          </a:r>
          <a:r>
            <a:rPr lang="ar-SA" sz="2200" kern="1200" dirty="0" err="1"/>
            <a:t>حَتَّىٰ</a:t>
          </a:r>
          <a:r>
            <a:rPr lang="ar-SA" sz="2200" kern="1200" dirty="0"/>
            <a:t> يَضَعْنَ حَمْلَهُنَّ </a:t>
          </a:r>
          <a:r>
            <a:rPr lang="ar-SA" sz="2200" kern="1200" dirty="0" err="1"/>
            <a:t>ۚ</a:t>
          </a:r>
          <a:r>
            <a:rPr lang="ar-SA" sz="2200" kern="1200" dirty="0"/>
            <a:t>} (الطلاق: 5). </a:t>
          </a:r>
          <a:endParaRPr lang="en-US" sz="2200" kern="1200" dirty="0"/>
        </a:p>
      </dsp:txBody>
      <dsp:txXfrm>
        <a:off x="4375396" y="3328074"/>
        <a:ext cx="4578819" cy="1061018"/>
      </dsp:txXfrm>
    </dsp:sp>
    <dsp:sp modelId="{8F9FA0A5-FC9E-4648-955B-0CD7D0A90B35}">
      <dsp:nvSpPr>
        <dsp:cNvPr id="0" name=""/>
        <dsp:cNvSpPr/>
      </dsp:nvSpPr>
      <dsp:spPr>
        <a:xfrm>
          <a:off x="4344117" y="3661351"/>
          <a:ext cx="13847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348271" y="3740244"/>
        <a:ext cx="5539" cy="236677"/>
      </dsp:txXfrm>
    </dsp:sp>
    <dsp:sp modelId="{DD5F9B32-DD76-D046-B0DA-5A823C51878C}">
      <dsp:nvSpPr>
        <dsp:cNvPr id="0" name=""/>
        <dsp:cNvSpPr/>
      </dsp:nvSpPr>
      <dsp:spPr>
        <a:xfrm>
          <a:off x="1528373" y="3295064"/>
          <a:ext cx="2831322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علة النفقة:  الحمل . </a:t>
          </a:r>
          <a:endParaRPr lang="en-US" sz="2200" kern="1200" dirty="0"/>
        </a:p>
      </dsp:txBody>
      <dsp:txXfrm>
        <a:off x="1561383" y="3328074"/>
        <a:ext cx="2765302" cy="1061018"/>
      </dsp:txXfrm>
    </dsp:sp>
    <dsp:sp modelId="{64888367-3936-A44E-B82B-CA6CFF51A768}">
      <dsp:nvSpPr>
        <dsp:cNvPr id="0" name=""/>
        <dsp:cNvSpPr/>
      </dsp:nvSpPr>
      <dsp:spPr>
        <a:xfrm rot="18076770">
          <a:off x="3823700" y="2201991"/>
          <a:ext cx="13847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827854" y="2280884"/>
        <a:ext cx="5539" cy="2366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6A1C3-BCB0-5645-8A8C-A085535BF989}">
      <dsp:nvSpPr>
        <dsp:cNvPr id="0" name=""/>
        <dsp:cNvSpPr/>
      </dsp:nvSpPr>
      <dsp:spPr>
        <a:xfrm rot="2563277">
          <a:off x="3871837" y="3056513"/>
          <a:ext cx="65587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655879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06B7B-DA4E-D946-A67B-325A270ACEC7}">
      <dsp:nvSpPr>
        <dsp:cNvPr id="0" name=""/>
        <dsp:cNvSpPr/>
      </dsp:nvSpPr>
      <dsp:spPr>
        <a:xfrm rot="10845970">
          <a:off x="3872030" y="2166973"/>
          <a:ext cx="86825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825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49168-48B0-FB44-9B4A-71803C4A88E1}">
      <dsp:nvSpPr>
        <dsp:cNvPr id="0" name=""/>
        <dsp:cNvSpPr/>
      </dsp:nvSpPr>
      <dsp:spPr>
        <a:xfrm rot="18978335">
          <a:off x="3883825" y="1270946"/>
          <a:ext cx="54177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541776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C8B36-9936-7D4E-8E23-C498F206B8B3}">
      <dsp:nvSpPr>
        <dsp:cNvPr id="0" name=""/>
        <dsp:cNvSpPr/>
      </dsp:nvSpPr>
      <dsp:spPr>
        <a:xfrm>
          <a:off x="2180365" y="1129500"/>
          <a:ext cx="2092337" cy="20923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57A1E-A69C-4D42-90B6-F60A8AE4B057}">
      <dsp:nvSpPr>
        <dsp:cNvPr id="0" name=""/>
        <dsp:cNvSpPr/>
      </dsp:nvSpPr>
      <dsp:spPr>
        <a:xfrm>
          <a:off x="4089867" y="0"/>
          <a:ext cx="1513676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4311540" y="183849"/>
        <a:ext cx="1070330" cy="887704"/>
      </dsp:txXfrm>
    </dsp:sp>
    <dsp:sp modelId="{0CBC2298-1105-CB4A-B0F7-4746DD413D8B}">
      <dsp:nvSpPr>
        <dsp:cNvPr id="0" name=""/>
        <dsp:cNvSpPr/>
      </dsp:nvSpPr>
      <dsp:spPr>
        <a:xfrm>
          <a:off x="5406241" y="0"/>
          <a:ext cx="2270514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/>
            <a:t>القول الأول: تجب لها النفقة من طعام وكسوة وسكن، وهو قول الحنفية</a:t>
          </a:r>
          <a:endParaRPr lang="en-US" sz="2400" kern="1200" dirty="0"/>
        </a:p>
      </dsp:txBody>
      <dsp:txXfrm>
        <a:off x="5406241" y="0"/>
        <a:ext cx="2270514" cy="1255402"/>
      </dsp:txXfrm>
    </dsp:sp>
    <dsp:sp modelId="{B587534B-79BD-B943-92D4-5B36A55C9B6A}">
      <dsp:nvSpPr>
        <dsp:cNvPr id="0" name=""/>
        <dsp:cNvSpPr/>
      </dsp:nvSpPr>
      <dsp:spPr>
        <a:xfrm>
          <a:off x="3871849" y="1569083"/>
          <a:ext cx="1867398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4145323" y="1752932"/>
        <a:ext cx="1320450" cy="887704"/>
      </dsp:txXfrm>
    </dsp:sp>
    <dsp:sp modelId="{D5CC3CED-93A9-9148-8894-DA5FC8920E5B}">
      <dsp:nvSpPr>
        <dsp:cNvPr id="0" name=""/>
        <dsp:cNvSpPr/>
      </dsp:nvSpPr>
      <dsp:spPr>
        <a:xfrm>
          <a:off x="5099792" y="1569083"/>
          <a:ext cx="2801097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000" kern="1200" dirty="0"/>
            <a:t>ا</a:t>
          </a:r>
          <a:r>
            <a:rPr lang="ar-SA" sz="2400" kern="1200" dirty="0"/>
            <a:t>لقول الثاني: تسقط نفقة المعتدة البائن، ولها حق في السكن فقط، وهو رأي الشافعية، والمالكية</a:t>
          </a:r>
          <a:endParaRPr lang="en-US" sz="2400" kern="1200" dirty="0"/>
        </a:p>
      </dsp:txBody>
      <dsp:txXfrm>
        <a:off x="5099792" y="1569083"/>
        <a:ext cx="2801097" cy="1255402"/>
      </dsp:txXfrm>
    </dsp:sp>
    <dsp:sp modelId="{9AB8E606-C24E-3A47-A034-5F816F6E773D}">
      <dsp:nvSpPr>
        <dsp:cNvPr id="0" name=""/>
        <dsp:cNvSpPr/>
      </dsp:nvSpPr>
      <dsp:spPr>
        <a:xfrm>
          <a:off x="4274149" y="3095057"/>
          <a:ext cx="1255402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4457998" y="3278906"/>
        <a:ext cx="887704" cy="887704"/>
      </dsp:txXfrm>
    </dsp:sp>
    <dsp:sp modelId="{FA5E8A52-76EF-3C49-A85E-673D3A1402BF}">
      <dsp:nvSpPr>
        <dsp:cNvPr id="0" name=""/>
        <dsp:cNvSpPr/>
      </dsp:nvSpPr>
      <dsp:spPr>
        <a:xfrm>
          <a:off x="5655092" y="3095057"/>
          <a:ext cx="1883103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300" kern="1200" dirty="0"/>
            <a:t>القول الثالث: ليس للمعتدة من طلاق بائن نفقة أو سكن عند الحنابلة</a:t>
          </a:r>
          <a:endParaRPr lang="en-US" sz="2300" kern="1200" dirty="0"/>
        </a:p>
      </dsp:txBody>
      <dsp:txXfrm>
        <a:off x="5655092" y="3095057"/>
        <a:ext cx="1883103" cy="12554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7AB11-A4E5-EF4B-AD51-9149477A6135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D1A68-5FA0-1E45-867E-92CD8523D520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300" kern="1200" dirty="0"/>
            <a:t>قول الحنفية: تجب لها النفقة من طعام وكسوة وسكن</a:t>
          </a:r>
          <a:endParaRPr lang="en-US" sz="4300" kern="1200" dirty="0"/>
        </a:p>
      </dsp:txBody>
      <dsp:txXfrm>
        <a:off x="0" y="0"/>
        <a:ext cx="2103120" cy="4351338"/>
      </dsp:txXfrm>
    </dsp:sp>
    <dsp:sp modelId="{D028A935-B56D-0A4F-8C11-853746D786E2}">
      <dsp:nvSpPr>
        <dsp:cNvPr id="0" name=""/>
        <dsp:cNvSpPr/>
      </dsp:nvSpPr>
      <dsp:spPr>
        <a:xfrm>
          <a:off x="2260854" y="111970"/>
          <a:ext cx="8254746" cy="1123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لَا تُخْرِجُوهُنَّ </a:t>
          </a:r>
          <a:r>
            <a:rPr lang="ar-SA" sz="3200" kern="1200" dirty="0" err="1"/>
            <a:t>مِنۢ</a:t>
          </a:r>
          <a:r>
            <a:rPr lang="ar-SA" sz="3200" kern="1200" dirty="0"/>
            <a:t> بُيُوتِهِنَّ وَلَا يَخْرُجْنَ </a:t>
          </a:r>
          <a:r>
            <a:rPr lang="ar-SA" sz="3200" kern="1200" dirty="0" err="1"/>
            <a:t>إِلَّآ</a:t>
          </a:r>
          <a:r>
            <a:rPr lang="ar-SA" sz="3200" kern="1200" dirty="0"/>
            <a:t> أَن يَأْتِينَ </a:t>
          </a:r>
          <a:r>
            <a:rPr lang="ar-SA" sz="3200" kern="1200" dirty="0" err="1"/>
            <a:t>بِفَـٰحِشَةٍ</a:t>
          </a:r>
          <a:r>
            <a:rPr lang="ar-SA" sz="3200" kern="1200" dirty="0"/>
            <a:t> مُّبَيِّنَةٍ} (الطلاق: 1)</a:t>
          </a:r>
          <a:endParaRPr lang="en-US" sz="3200" kern="1200" dirty="0"/>
        </a:p>
      </dsp:txBody>
      <dsp:txXfrm>
        <a:off x="2260854" y="111970"/>
        <a:ext cx="8254746" cy="1123623"/>
      </dsp:txXfrm>
    </dsp:sp>
    <dsp:sp modelId="{C5329A1B-D853-3040-85DE-77209B3A97C1}">
      <dsp:nvSpPr>
        <dsp:cNvPr id="0" name=""/>
        <dsp:cNvSpPr/>
      </dsp:nvSpPr>
      <dsp:spPr>
        <a:xfrm>
          <a:off x="2103120" y="123559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06F152-6008-A24D-9D7B-34DF3B480CBD}">
      <dsp:nvSpPr>
        <dsp:cNvPr id="0" name=""/>
        <dsp:cNvSpPr/>
      </dsp:nvSpPr>
      <dsp:spPr>
        <a:xfrm>
          <a:off x="2260854" y="1347564"/>
          <a:ext cx="8254746" cy="1431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{أَسْكِنُوهُنَّ مِنْ حَيْثُ سَكَنتُم مِّن وُجْدِكُمْ وَلَا </a:t>
          </a:r>
          <a:r>
            <a:rPr lang="ar-SA" sz="3200" kern="1200" dirty="0" err="1"/>
            <a:t>تُضَآرُّوهُنَّ</a:t>
          </a:r>
          <a:r>
            <a:rPr lang="ar-SA" sz="3200" kern="1200" dirty="0"/>
            <a:t> لِتُضَيِّقُوا۟ عَلَيْهِنَّ} (الطلاق: 6).</a:t>
          </a:r>
          <a:endParaRPr lang="en-US" sz="3200" kern="1200" dirty="0"/>
        </a:p>
      </dsp:txBody>
      <dsp:txXfrm>
        <a:off x="2260854" y="1347564"/>
        <a:ext cx="8254746" cy="1431676"/>
      </dsp:txXfrm>
    </dsp:sp>
    <dsp:sp modelId="{61F1F73C-0C5E-2242-BB92-A47FB052E7B2}">
      <dsp:nvSpPr>
        <dsp:cNvPr id="0" name=""/>
        <dsp:cNvSpPr/>
      </dsp:nvSpPr>
      <dsp:spPr>
        <a:xfrm>
          <a:off x="2103120" y="277924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C2E6E-789D-9F41-8C54-9840BD65CBCB}">
      <dsp:nvSpPr>
        <dsp:cNvPr id="0" name=""/>
        <dsp:cNvSpPr/>
      </dsp:nvSpPr>
      <dsp:spPr>
        <a:xfrm>
          <a:off x="2260854" y="2891211"/>
          <a:ext cx="8254746" cy="1342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والأمر بإسكانهن أمر عام للمتزوجات، والمطلقات، والمعتدات</a:t>
          </a:r>
          <a:endParaRPr lang="en-US" sz="3200" kern="1200" dirty="0"/>
        </a:p>
      </dsp:txBody>
      <dsp:txXfrm>
        <a:off x="2260854" y="2891211"/>
        <a:ext cx="8254746" cy="1342705"/>
      </dsp:txXfrm>
    </dsp:sp>
    <dsp:sp modelId="{9B8079AD-3010-4C4B-89D2-E66C06398C6E}">
      <dsp:nvSpPr>
        <dsp:cNvPr id="0" name=""/>
        <dsp:cNvSpPr/>
      </dsp:nvSpPr>
      <dsp:spPr>
        <a:xfrm>
          <a:off x="2103120" y="4233916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C4C32-D0D1-6C43-AB18-46BA920D2A53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3A259-AE76-024D-A960-C243323E4FB1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800" kern="1200" dirty="0"/>
            <a:t>رأي الشافعية، والمالكية</a:t>
          </a:r>
          <a:r>
            <a:rPr lang="en-US" sz="3800" kern="1200" dirty="0"/>
            <a:t> </a:t>
          </a:r>
          <a:r>
            <a:rPr lang="ar-SA" sz="3800" kern="1200" dirty="0"/>
            <a:t>تسقط نفقة المعتدة البائن، ولها حق في السكن فقط</a:t>
          </a:r>
          <a:endParaRPr lang="en-US" sz="3800" kern="1200" dirty="0"/>
        </a:p>
      </dsp:txBody>
      <dsp:txXfrm>
        <a:off x="0" y="0"/>
        <a:ext cx="2103120" cy="4351338"/>
      </dsp:txXfrm>
    </dsp:sp>
    <dsp:sp modelId="{1369A60D-974D-8D4D-BFAE-1591DE68222A}">
      <dsp:nvSpPr>
        <dsp:cNvPr id="0" name=""/>
        <dsp:cNvSpPr/>
      </dsp:nvSpPr>
      <dsp:spPr>
        <a:xfrm>
          <a:off x="2260854" y="67989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{لَا تُخْرِجُوهُنَّ </a:t>
          </a:r>
          <a:r>
            <a:rPr lang="ar-SA" sz="2000" kern="1200" dirty="0" err="1"/>
            <a:t>مِنۢ</a:t>
          </a:r>
          <a:r>
            <a:rPr lang="ar-SA" sz="2000" kern="1200" dirty="0"/>
            <a:t> بُيُوتِهِنَّ وَلَا يَخْرُجْنَ </a:t>
          </a:r>
          <a:r>
            <a:rPr lang="ar-SA" sz="2000" kern="1200" dirty="0" err="1"/>
            <a:t>إِلَّآ</a:t>
          </a:r>
          <a:r>
            <a:rPr lang="ar-SA" sz="2000" kern="1200" dirty="0"/>
            <a:t> أَن يَأْتِينَ </a:t>
          </a:r>
          <a:r>
            <a:rPr lang="ar-SA" sz="2000" kern="1200" dirty="0" err="1"/>
            <a:t>بِفَـٰحِشَةٍ</a:t>
          </a:r>
          <a:r>
            <a:rPr lang="ar-SA" sz="2000" kern="1200" dirty="0"/>
            <a:t> مُّبَيِّنَةٍ} (الطلاق: 1). </a:t>
          </a:r>
          <a:endParaRPr lang="en-US" sz="2000" kern="1200" dirty="0"/>
        </a:p>
      </dsp:txBody>
      <dsp:txXfrm>
        <a:off x="2260854" y="67989"/>
        <a:ext cx="8254746" cy="1359793"/>
      </dsp:txXfrm>
    </dsp:sp>
    <dsp:sp modelId="{5791DA89-11CF-E140-B65C-249173988004}">
      <dsp:nvSpPr>
        <dsp:cNvPr id="0" name=""/>
        <dsp:cNvSpPr/>
      </dsp:nvSpPr>
      <dsp:spPr>
        <a:xfrm>
          <a:off x="2103120" y="142778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04B25-1B49-B444-9A0B-E9EBC9B29929}">
      <dsp:nvSpPr>
        <dsp:cNvPr id="0" name=""/>
        <dsp:cNvSpPr/>
      </dsp:nvSpPr>
      <dsp:spPr>
        <a:xfrm>
          <a:off x="2260854" y="1495772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ورد الشافعي على من اتخذ دليله حديث فاطمة بنت قيس، عندما أخبرت: "أَنَّ زَوْجَهَا الْمَخْزُومِيَّ طَلَّقَهَا فَأَبَى أَنْ يُنْفِقَ عَلَيْهَا فَجَاءَتْ إِلَى رَسُولِ اللَّهِ فَأَخْبَرَتْهُ، فَقَالَ: رَسُولُ اللَّهِ ‏(لاَ نَفَقَةَ لَكِ فَانْتَقِلِي فَاذْهَبِي إِلَى ابْنِ أُمِّ مَكْتُومٍ فَكُونِي عِنْدَهُ فَإِنَّهُ رَجُلٌ أَعْمَى تَضَعِينَ ثِيَابَكِ عِنْدَهُ)</a:t>
          </a:r>
          <a:endParaRPr lang="en-US" sz="2000" kern="1200" dirty="0"/>
        </a:p>
      </dsp:txBody>
      <dsp:txXfrm>
        <a:off x="2260854" y="1495772"/>
        <a:ext cx="8254746" cy="1359793"/>
      </dsp:txXfrm>
    </dsp:sp>
    <dsp:sp modelId="{F9B8612A-9456-B443-9824-276DF020C732}">
      <dsp:nvSpPr>
        <dsp:cNvPr id="0" name=""/>
        <dsp:cNvSpPr/>
      </dsp:nvSpPr>
      <dsp:spPr>
        <a:xfrm>
          <a:off x="2103120" y="285556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0FDD26-6B7D-EE42-AB85-6463BA311B1E}">
      <dsp:nvSpPr>
        <dsp:cNvPr id="0" name=""/>
        <dsp:cNvSpPr/>
      </dsp:nvSpPr>
      <dsp:spPr>
        <a:xfrm>
          <a:off x="2260854" y="2923555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فاطمة بنت قيس كما روى عدد كبير من الصحابة منهم عائشة رضي الله عنها، وسعيد بن المسيب أنها كانت تستطيل بلسانها على أحمائها، فأراد الرسول أن يوقف الشر القائم بينهم.</a:t>
          </a:r>
          <a:endParaRPr lang="en-US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ويقول الشافعي إنها كانت سنة رسول الله أن تخرج المرأة من بيت زوجها إذا خيف من بذاءتها على أحمائها، إلى بيت يحصنها فيه </a:t>
          </a:r>
          <a:endParaRPr lang="en-US" sz="2000" kern="1200" dirty="0"/>
        </a:p>
      </dsp:txBody>
      <dsp:txXfrm>
        <a:off x="2260854" y="2923555"/>
        <a:ext cx="8254746" cy="1359793"/>
      </dsp:txXfrm>
    </dsp:sp>
    <dsp:sp modelId="{ACD31AB1-8615-9044-BE1F-43D640467D6C}">
      <dsp:nvSpPr>
        <dsp:cNvPr id="0" name=""/>
        <dsp:cNvSpPr/>
      </dsp:nvSpPr>
      <dsp:spPr>
        <a:xfrm>
          <a:off x="2103120" y="428334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07995-CF5D-DC43-ABB6-F6E6E580DEAC}">
      <dsp:nvSpPr>
        <dsp:cNvPr id="0" name=""/>
        <dsp:cNvSpPr/>
      </dsp:nvSpPr>
      <dsp:spPr>
        <a:xfrm>
          <a:off x="5791495" y="1216592"/>
          <a:ext cx="254974" cy="1117032"/>
        </a:xfrm>
        <a:custGeom>
          <a:avLst/>
          <a:gdLst/>
          <a:ahLst/>
          <a:cxnLst/>
          <a:rect l="0" t="0" r="0" b="0"/>
          <a:pathLst>
            <a:path>
              <a:moveTo>
                <a:pt x="254974" y="0"/>
              </a:moveTo>
              <a:lnTo>
                <a:pt x="254974" y="1117032"/>
              </a:lnTo>
              <a:lnTo>
                <a:pt x="0" y="11170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74E4D1-0FFA-6142-A598-87E3F7A35945}">
      <dsp:nvSpPr>
        <dsp:cNvPr id="0" name=""/>
        <dsp:cNvSpPr/>
      </dsp:nvSpPr>
      <dsp:spPr>
        <a:xfrm>
          <a:off x="6046470" y="1216592"/>
          <a:ext cx="2938280" cy="2234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9089"/>
              </a:lnTo>
              <a:lnTo>
                <a:pt x="2938280" y="1979089"/>
              </a:lnTo>
              <a:lnTo>
                <a:pt x="2938280" y="2234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74277-1548-1A41-A2DB-2E92077E4242}">
      <dsp:nvSpPr>
        <dsp:cNvPr id="0" name=""/>
        <dsp:cNvSpPr/>
      </dsp:nvSpPr>
      <dsp:spPr>
        <a:xfrm>
          <a:off x="6000749" y="1216592"/>
          <a:ext cx="91440" cy="22340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4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C4E64-3C5D-BD4A-A106-C2EE8909D0B7}">
      <dsp:nvSpPr>
        <dsp:cNvPr id="0" name=""/>
        <dsp:cNvSpPr/>
      </dsp:nvSpPr>
      <dsp:spPr>
        <a:xfrm>
          <a:off x="3108189" y="1216592"/>
          <a:ext cx="2938280" cy="2234064"/>
        </a:xfrm>
        <a:custGeom>
          <a:avLst/>
          <a:gdLst/>
          <a:ahLst/>
          <a:cxnLst/>
          <a:rect l="0" t="0" r="0" b="0"/>
          <a:pathLst>
            <a:path>
              <a:moveTo>
                <a:pt x="2938280" y="0"/>
              </a:moveTo>
              <a:lnTo>
                <a:pt x="2938280" y="1979089"/>
              </a:lnTo>
              <a:lnTo>
                <a:pt x="0" y="1979089"/>
              </a:lnTo>
              <a:lnTo>
                <a:pt x="0" y="2234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4782F-E9D3-B740-8C65-6E73E487AA03}">
      <dsp:nvSpPr>
        <dsp:cNvPr id="0" name=""/>
        <dsp:cNvSpPr/>
      </dsp:nvSpPr>
      <dsp:spPr>
        <a:xfrm>
          <a:off x="3760463" y="2427"/>
          <a:ext cx="4572012" cy="1214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عدم وجوب النفقة بإجماع الفقهاء، لأنها نسخت بآية المواريث، فهي تنفق من نصيبها في الإرث وقول لأحمد بوجوب نفقاها إن كانت حاملاً </a:t>
          </a:r>
          <a:endParaRPr lang="en-US" sz="2200" kern="1200" dirty="0"/>
        </a:p>
      </dsp:txBody>
      <dsp:txXfrm>
        <a:off x="3760463" y="2427"/>
        <a:ext cx="4572012" cy="1214165"/>
      </dsp:txXfrm>
    </dsp:sp>
    <dsp:sp modelId="{5C079992-DB65-0640-A2D6-AF1F4C1F4FFD}">
      <dsp:nvSpPr>
        <dsp:cNvPr id="0" name=""/>
        <dsp:cNvSpPr/>
      </dsp:nvSpPr>
      <dsp:spPr>
        <a:xfrm>
          <a:off x="1894024" y="3450657"/>
          <a:ext cx="2428330" cy="1214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والرواية الأخرى ليس لها شيء عدا الميراث الشرع</a:t>
          </a:r>
          <a:endParaRPr lang="de-DE" sz="2200" kern="1200"/>
        </a:p>
      </dsp:txBody>
      <dsp:txXfrm>
        <a:off x="1894024" y="3450657"/>
        <a:ext cx="2428330" cy="1214165"/>
      </dsp:txXfrm>
    </dsp:sp>
    <dsp:sp modelId="{7CA954F9-4CE5-044E-8F89-0F01E59EFC8F}">
      <dsp:nvSpPr>
        <dsp:cNvPr id="0" name=""/>
        <dsp:cNvSpPr/>
      </dsp:nvSpPr>
      <dsp:spPr>
        <a:xfrm>
          <a:off x="4832304" y="3450657"/>
          <a:ext cx="2428330" cy="1214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الأول عند الحنابلة لها السكنى في عدة الوفاة إن كانت حاملاً، أو غير حامل</a:t>
          </a:r>
          <a:endParaRPr lang="en-US" sz="2200" kern="1200" dirty="0"/>
        </a:p>
      </dsp:txBody>
      <dsp:txXfrm>
        <a:off x="4832304" y="3450657"/>
        <a:ext cx="2428330" cy="1214165"/>
      </dsp:txXfrm>
    </dsp:sp>
    <dsp:sp modelId="{04AC16AB-B059-3B44-B4ED-8D4525CEFE44}">
      <dsp:nvSpPr>
        <dsp:cNvPr id="0" name=""/>
        <dsp:cNvSpPr/>
      </dsp:nvSpPr>
      <dsp:spPr>
        <a:xfrm>
          <a:off x="7770584" y="3450657"/>
          <a:ext cx="2428330" cy="1214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عند الشافعي والمالكية</a:t>
          </a:r>
          <a:r>
            <a:rPr lang="en-US" sz="2200" kern="1200" dirty="0"/>
            <a:t> </a:t>
          </a:r>
          <a:r>
            <a:rPr lang="ar-SA" sz="2200" kern="1200" dirty="0"/>
            <a:t>يجب لها السكن حتى تنتهي عدتها، </a:t>
          </a:r>
          <a:endParaRPr lang="en-US" sz="2200" kern="1200" dirty="0"/>
        </a:p>
      </dsp:txBody>
      <dsp:txXfrm>
        <a:off x="7770584" y="3450657"/>
        <a:ext cx="2428330" cy="1214165"/>
      </dsp:txXfrm>
    </dsp:sp>
    <dsp:sp modelId="{A030AB96-E81A-9144-B59D-BFAA55F3B8E1}">
      <dsp:nvSpPr>
        <dsp:cNvPr id="0" name=""/>
        <dsp:cNvSpPr/>
      </dsp:nvSpPr>
      <dsp:spPr>
        <a:xfrm>
          <a:off x="3363164" y="1726542"/>
          <a:ext cx="2428330" cy="1214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السكن فاختلفوا فيه </a:t>
          </a:r>
          <a:endParaRPr lang="en-US" sz="2200" kern="1200" dirty="0"/>
        </a:p>
      </dsp:txBody>
      <dsp:txXfrm>
        <a:off x="3363164" y="1726542"/>
        <a:ext cx="2428330" cy="12141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D4715-2C5F-8A43-8B41-EACC1E7FB74C}">
      <dsp:nvSpPr>
        <dsp:cNvPr id="0" name=""/>
        <dsp:cNvSpPr/>
      </dsp:nvSpPr>
      <dsp:spPr>
        <a:xfrm>
          <a:off x="1247" y="1488165"/>
          <a:ext cx="3581424" cy="1827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{</a:t>
          </a:r>
          <a:r>
            <a:rPr lang="ar-SA" sz="1900" kern="1200" dirty="0" err="1"/>
            <a:t>وَٱلَّذِينَ</a:t>
          </a:r>
          <a:r>
            <a:rPr lang="ar-SA" sz="1900" kern="1200" dirty="0"/>
            <a:t> يُتَوَفَّوْنَ مِنكُمْ وَيَذَرُونَ </a:t>
          </a:r>
          <a:r>
            <a:rPr lang="ar-SA" sz="1900" kern="1200" dirty="0" err="1"/>
            <a:t>أَزْوَٰجًا</a:t>
          </a:r>
          <a:r>
            <a:rPr lang="ar-SA" sz="1900" kern="1200" dirty="0"/>
            <a:t> يَتَرَبَّصْنَ بِأَنفُسِهِنَّ أَرْبَعَةَ أَشْهُرٍ وَعَشْرًا </a:t>
          </a:r>
          <a:r>
            <a:rPr lang="ar-SA" sz="1900" kern="1200" dirty="0" err="1"/>
            <a:t>ۖ</a:t>
          </a:r>
          <a:r>
            <a:rPr lang="ar-SA" sz="1900" kern="1200" dirty="0"/>
            <a:t> فَإِذَا بَلَغْنَ أَجَلَهُنَّ فَلَا جُنَاحَ عَلَيْكُمْ فِيمَا فَعَلْنَ </a:t>
          </a:r>
          <a:r>
            <a:rPr lang="ar-SA" sz="1900" kern="1200" dirty="0" err="1"/>
            <a:t>فِىٓ</a:t>
          </a:r>
          <a:r>
            <a:rPr lang="ar-SA" sz="1900" kern="1200" dirty="0"/>
            <a:t> أَنفُسِهِنَّ </a:t>
          </a:r>
          <a:r>
            <a:rPr lang="ar-SA" sz="1900" kern="1200" dirty="0" err="1"/>
            <a:t>بِٱلْمَعْرُوفِ</a:t>
          </a:r>
          <a:r>
            <a:rPr lang="ar-SA" sz="1900" kern="1200" dirty="0"/>
            <a:t> </a:t>
          </a:r>
          <a:r>
            <a:rPr lang="ar-SA" sz="1900" kern="1200" dirty="0" err="1"/>
            <a:t>ۗ</a:t>
          </a:r>
          <a:r>
            <a:rPr lang="ar-SA" sz="1900" kern="1200" dirty="0"/>
            <a:t> </a:t>
          </a:r>
          <a:r>
            <a:rPr lang="ar-SA" sz="1900" kern="1200" dirty="0" err="1"/>
            <a:t>وَٱللَّهُ</a:t>
          </a:r>
          <a:r>
            <a:rPr lang="ar-SA" sz="1900" kern="1200" dirty="0"/>
            <a:t> بِمَا تَعْمَلُونَ خَبِيرٌ} (البقرة: 243).</a:t>
          </a:r>
          <a:endParaRPr lang="en-US" sz="1900" kern="1200" dirty="0"/>
        </a:p>
      </dsp:txBody>
      <dsp:txXfrm>
        <a:off x="54771" y="1541689"/>
        <a:ext cx="3474376" cy="1720395"/>
      </dsp:txXfrm>
    </dsp:sp>
    <dsp:sp modelId="{7C7E3A47-7CC0-F54C-ACCB-04C28955CC88}">
      <dsp:nvSpPr>
        <dsp:cNvPr id="0" name=""/>
        <dsp:cNvSpPr/>
      </dsp:nvSpPr>
      <dsp:spPr>
        <a:xfrm>
          <a:off x="3887245" y="2024215"/>
          <a:ext cx="645696" cy="7553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887245" y="2175284"/>
        <a:ext cx="451987" cy="453205"/>
      </dsp:txXfrm>
    </dsp:sp>
    <dsp:sp modelId="{F3A48C85-9FC2-3C40-8283-F681E2989F8B}">
      <dsp:nvSpPr>
        <dsp:cNvPr id="0" name=""/>
        <dsp:cNvSpPr/>
      </dsp:nvSpPr>
      <dsp:spPr>
        <a:xfrm>
          <a:off x="4800967" y="1488165"/>
          <a:ext cx="3045739" cy="1827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هذه الآية نسخت الآية الأخرى</a:t>
          </a:r>
          <a:endParaRPr lang="en-US" sz="1900" kern="1200" dirty="0"/>
        </a:p>
      </dsp:txBody>
      <dsp:txXfrm>
        <a:off x="4854491" y="1541689"/>
        <a:ext cx="2938691" cy="1720395"/>
      </dsp:txXfrm>
    </dsp:sp>
    <dsp:sp modelId="{C12B06C6-DF08-1C44-A796-F292360939C7}">
      <dsp:nvSpPr>
        <dsp:cNvPr id="0" name=""/>
        <dsp:cNvSpPr/>
      </dsp:nvSpPr>
      <dsp:spPr>
        <a:xfrm>
          <a:off x="8151281" y="2024215"/>
          <a:ext cx="645696" cy="7553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8151281" y="2175284"/>
        <a:ext cx="451987" cy="453205"/>
      </dsp:txXfrm>
    </dsp:sp>
    <dsp:sp modelId="{5B18F07F-FD99-174A-A630-654DDE6B05F0}">
      <dsp:nvSpPr>
        <dsp:cNvPr id="0" name=""/>
        <dsp:cNvSpPr/>
      </dsp:nvSpPr>
      <dsp:spPr>
        <a:xfrm>
          <a:off x="9065003" y="1488165"/>
          <a:ext cx="3045739" cy="1827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{</a:t>
          </a:r>
          <a:r>
            <a:rPr lang="ar-SA" sz="1900" kern="1200" dirty="0" err="1"/>
            <a:t>وَٱلَّذِينَ</a:t>
          </a:r>
          <a:r>
            <a:rPr lang="ar-SA" sz="1900" kern="1200" dirty="0"/>
            <a:t> يُتَوَفَّوْنَ مِنكُمْ وَيَذَرُونَ </a:t>
          </a:r>
          <a:r>
            <a:rPr lang="ar-SA" sz="1900" kern="1200" dirty="0" err="1"/>
            <a:t>أَزْوَٰجًا</a:t>
          </a:r>
          <a:r>
            <a:rPr lang="ar-SA" sz="1900" kern="1200" dirty="0"/>
            <a:t> وَصِيَّةً </a:t>
          </a:r>
          <a:r>
            <a:rPr lang="ar-SA" sz="1900" kern="1200" dirty="0" err="1"/>
            <a:t>لِّأَزْوَٰجِهِم</a:t>
          </a:r>
          <a:r>
            <a:rPr lang="ar-SA" sz="1900" kern="1200" dirty="0"/>
            <a:t> </a:t>
          </a:r>
          <a:r>
            <a:rPr lang="ar-SA" sz="1900" kern="1200" dirty="0" err="1"/>
            <a:t>مَّتَـٰعًا</a:t>
          </a:r>
          <a:r>
            <a:rPr lang="ar-SA" sz="1900" kern="1200" dirty="0"/>
            <a:t> إِلَى </a:t>
          </a:r>
          <a:r>
            <a:rPr lang="ar-SA" sz="1900" kern="1200" dirty="0" err="1"/>
            <a:t>ٱلْحَوْلِ</a:t>
          </a:r>
          <a:r>
            <a:rPr lang="ar-SA" sz="1900" kern="1200" dirty="0"/>
            <a:t> غَيْرَ إِخْرَاجٍ </a:t>
          </a:r>
          <a:r>
            <a:rPr lang="ar-SA" sz="1900" kern="1200" dirty="0" err="1"/>
            <a:t>ۚ</a:t>
          </a:r>
          <a:r>
            <a:rPr lang="ar-SA" sz="1900" kern="1200" dirty="0"/>
            <a:t> فَإِنْ خَرَجْنَ فَلَا جُنَاحَ عَلَيْكُمْ </a:t>
          </a:r>
          <a:r>
            <a:rPr lang="ar-SA" sz="1900" kern="1200" dirty="0" err="1"/>
            <a:t>فِى</a:t>
          </a:r>
          <a:r>
            <a:rPr lang="ar-SA" sz="1900" kern="1200" dirty="0"/>
            <a:t> مَا فَعَلْنَ </a:t>
          </a:r>
          <a:r>
            <a:rPr lang="ar-SA" sz="1900" kern="1200" dirty="0" err="1"/>
            <a:t>فِىٓ</a:t>
          </a:r>
          <a:r>
            <a:rPr lang="ar-SA" sz="1900" kern="1200" dirty="0"/>
            <a:t> أَنفُسِهِنَّ مِن مَّعْرُوفٍ </a:t>
          </a:r>
          <a:r>
            <a:rPr lang="ar-SA" sz="1900" kern="1200" dirty="0" err="1"/>
            <a:t>ۗ</a:t>
          </a:r>
          <a:r>
            <a:rPr lang="ar-SA" sz="1900" kern="1200"/>
            <a:t>} (البقرة: 240). </a:t>
          </a:r>
          <a:endParaRPr lang="en-US" sz="1900" kern="1200" dirty="0"/>
        </a:p>
      </dsp:txBody>
      <dsp:txXfrm>
        <a:off x="9118527" y="1541689"/>
        <a:ext cx="2938691" cy="1720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6/18/22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2022-06-18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2022-06-18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2022-06-18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2022-06-18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2022-06-18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2022-06-18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2022-06-18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2022-06-18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2022-06-18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2022-06-18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النفقة</a:t>
            </a:r>
            <a:r>
              <a:rPr lang="de-DE" dirty="0"/>
              <a:t> </a:t>
            </a:r>
            <a:br>
              <a:rPr lang="ar-SA" dirty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د. هدى 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2834640" y="1851659"/>
            <a:ext cx="5669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الرابعة عشر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80B0D-81D0-4A41-AAC9-58A0F56C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نفقة المعتدة من وفاة </a:t>
            </a: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B0D4466-3EF0-C74D-971C-A4604FE7A8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791667"/>
              </p:ext>
            </p:extLst>
          </p:nvPr>
        </p:nvGraphicFramePr>
        <p:xfrm>
          <a:off x="80010" y="1825624"/>
          <a:ext cx="12111990" cy="4803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C7B5D-8F88-2348-B883-4D4BF090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06C41-A7C5-6E49-BE96-A1CD7C9E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34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E8DD1-D6EE-DC4F-B063-712CB34BD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أنواع النفقة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762E3F2-9FEF-9C43-A7EE-276987430B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3640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E3F61-260A-BC4B-92B2-6F883451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4552D0-15E0-5F43-9937-9F0034CA8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68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F52E0-F46A-284B-AF52-94C0365F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نفقة المعتدة من طلاق رجعي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E44E072-E164-494C-8160-E53ED7457B9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23E8F-BA90-CA4F-8C2C-665B99F6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A0DCC-7E47-B649-9053-58809D97E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10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513B3-B191-7B40-9C83-79145168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الحكم الشرعي للنفقة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1DC07B8-4481-2340-B51C-4799ED3E10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159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C306F-E0C6-CE45-AD40-CB13FD529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1BEAD-5BF6-7743-A384-DD662211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7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F52E0-F46A-284B-AF52-94C0365F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نفقة المعتدة من طلاق بائن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E44E072-E164-494C-8160-E53ED7457B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9656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23E8F-BA90-CA4F-8C2C-665B99F6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A0DCC-7E47-B649-9053-58809D97E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8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1BE73-A3C5-AF4D-BAD9-35DF8689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نفقة المعتدة من طلاق بائن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A70B7F7-8985-E847-918F-468D2CB2B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5464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842F0-C7A8-614B-9E32-4FB2A2F0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9BAA6-5FC7-1C42-95C5-2A67C9381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1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E943-F12B-B346-924C-E00F6B8A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نفقة المعتدة من طلاق بائن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6BDE8A4-1051-7647-AEED-C3CF99C49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4775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7191E-5BEB-294A-BEB6-5B169BAD6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1D7F8B-7AD8-A840-9158-E156FD12E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C5C88-737F-B449-A45D-5588C181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نفقة المعتدة من طلاق بائن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4491319-D757-4046-A483-C319A716E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3462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47A71-1AE2-AF49-A330-52A96DD6F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6023D-28B2-8549-9E5B-F9BD5F6F2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8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3825C-6781-494C-AA9D-C861B517C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70" y="365125"/>
            <a:ext cx="10515600" cy="1325563"/>
          </a:xfrm>
        </p:spPr>
        <p:txBody>
          <a:bodyPr/>
          <a:lstStyle/>
          <a:p>
            <a:pPr rtl="0"/>
            <a:r>
              <a:rPr lang="ar-SA" dirty="0"/>
              <a:t>نفقة المعتدة من وفاة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1A99F1-4429-3B4F-A6DF-C234AEC04E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074626"/>
              </p:ext>
            </p:extLst>
          </p:nvPr>
        </p:nvGraphicFramePr>
        <p:xfrm>
          <a:off x="0" y="1825625"/>
          <a:ext cx="1209294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ECC0F-EA10-F94A-84FB-E92C6122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EDAE8-5C1B-BC4F-8FC7-4129C549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5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3355</TotalTime>
  <Words>617</Words>
  <Application>Microsoft Macintosh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النفقة  </vt:lpstr>
      <vt:lpstr>أنواع النفقة</vt:lpstr>
      <vt:lpstr>نفقة المعتدة من طلاق رجعي </vt:lpstr>
      <vt:lpstr>الحكم الشرعي للنفقة </vt:lpstr>
      <vt:lpstr>نفقة المعتدة من طلاق بائن</vt:lpstr>
      <vt:lpstr>نفقة المعتدة من طلاق بائن</vt:lpstr>
      <vt:lpstr>نفقة المعتدة من طلاق بائن </vt:lpstr>
      <vt:lpstr>نفقة المعتدة من طلاق بائن </vt:lpstr>
      <vt:lpstr>نفقة المعتدة من وفاة </vt:lpstr>
      <vt:lpstr>نفقة المعتدة من وفاة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263</cp:revision>
  <dcterms:created xsi:type="dcterms:W3CDTF">2020-09-13T17:12:40Z</dcterms:created>
  <dcterms:modified xsi:type="dcterms:W3CDTF">2022-06-18T12:07:21Z</dcterms:modified>
</cp:coreProperties>
</file>