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الأُمُّ مَدْرَسَة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9061-EF51-0BE1-B100-3F362926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1276049"/>
            <a:ext cx="6630325" cy="4305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602D5F-1D16-C942-041C-36130957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21" y="1261760"/>
            <a:ext cx="6496957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9D8EE-ED56-AE36-DEAB-DEA997A6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00" y="70969"/>
            <a:ext cx="6839401" cy="63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B0950-4EEB-0997-E7A2-3CE187604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385337"/>
            <a:ext cx="7735380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A1A18-E25C-2905-F36B-C4D92DF2F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342469"/>
            <a:ext cx="7697274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9E5AA-AA1D-2BCA-89E9-4A32770E2BCA}"/>
              </a:ext>
            </a:extLst>
          </p:cNvPr>
          <p:cNvSpPr/>
          <p:nvPr/>
        </p:nvSpPr>
        <p:spPr>
          <a:xfrm>
            <a:off x="1669774" y="1824489"/>
            <a:ext cx="7802217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D9EA-3985-2084-1C4D-DDB946B8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435"/>
            <a:ext cx="12192000" cy="23231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12B303-BCDE-8874-4673-0493D6634BC4}"/>
              </a:ext>
            </a:extLst>
          </p:cNvPr>
          <p:cNvCxnSpPr/>
          <p:nvPr/>
        </p:nvCxnSpPr>
        <p:spPr>
          <a:xfrm>
            <a:off x="6768548" y="4244008"/>
            <a:ext cx="9740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83637-8372-211F-733F-0EA689BE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730"/>
            <a:ext cx="12192000" cy="22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5340D-E433-EF29-F201-559A0A04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998"/>
            <a:ext cx="12192000" cy="30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51E3E-BBD7-88A8-1653-C4BF23DB1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37"/>
          <a:stretch/>
        </p:blipFill>
        <p:spPr>
          <a:xfrm>
            <a:off x="0" y="2345634"/>
            <a:ext cx="12192000" cy="29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4062F-827F-BA1B-1DF9-B532A6F6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23" y="1247470"/>
            <a:ext cx="8011643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B2D4F-FC58-0494-C879-7C506739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91" y="1295102"/>
            <a:ext cx="5506218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3231B-1DB4-ED43-8E95-4EE5C3D3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1180786"/>
            <a:ext cx="6125430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الأُمُّ مَدْرَسَة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2024-12-08T14:23:21Z</dcterms:modified>
</cp:coreProperties>
</file>